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>
        <p:scale>
          <a:sx n="66" d="100"/>
          <a:sy n="66" d="100"/>
        </p:scale>
        <p:origin x="996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Law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Law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666757" y="4217988"/>
            <a:ext cx="558800" cy="585787"/>
          </a:xfrm>
          <a:custGeom>
            <a:avLst/>
            <a:gdLst>
              <a:gd name="T0" fmla="*/ 2315 w 3171"/>
              <a:gd name="T1" fmla="*/ 2843 h 3321"/>
              <a:gd name="T2" fmla="*/ 3023 w 3171"/>
              <a:gd name="T3" fmla="*/ 2939 h 3321"/>
              <a:gd name="T4" fmla="*/ 2809 w 3171"/>
              <a:gd name="T5" fmla="*/ 2759 h 3321"/>
              <a:gd name="T6" fmla="*/ 2487 w 3171"/>
              <a:gd name="T7" fmla="*/ 2629 h 3321"/>
              <a:gd name="T8" fmla="*/ 515 w 3171"/>
              <a:gd name="T9" fmla="*/ 2703 h 3321"/>
              <a:gd name="T10" fmla="*/ 216 w 3171"/>
              <a:gd name="T11" fmla="*/ 2828 h 3321"/>
              <a:gd name="T12" fmla="*/ 897 w 3171"/>
              <a:gd name="T13" fmla="*/ 2900 h 3321"/>
              <a:gd name="T14" fmla="*/ 1784 w 3171"/>
              <a:gd name="T15" fmla="*/ 3045 h 3321"/>
              <a:gd name="T16" fmla="*/ 2165 w 3171"/>
              <a:gd name="T17" fmla="*/ 2370 h 3321"/>
              <a:gd name="T18" fmla="*/ 1013 w 3171"/>
              <a:gd name="T19" fmla="*/ 2809 h 3321"/>
              <a:gd name="T20" fmla="*/ 1803 w 3171"/>
              <a:gd name="T21" fmla="*/ 2438 h 3321"/>
              <a:gd name="T22" fmla="*/ 1403 w 3171"/>
              <a:gd name="T23" fmla="*/ 2455 h 3321"/>
              <a:gd name="T24" fmla="*/ 1549 w 3171"/>
              <a:gd name="T25" fmla="*/ 2512 h 3321"/>
              <a:gd name="T26" fmla="*/ 1587 w 3171"/>
              <a:gd name="T27" fmla="*/ 2499 h 3321"/>
              <a:gd name="T28" fmla="*/ 1632 w 3171"/>
              <a:gd name="T29" fmla="*/ 2512 h 3321"/>
              <a:gd name="T30" fmla="*/ 859 w 3171"/>
              <a:gd name="T31" fmla="*/ 1592 h 3321"/>
              <a:gd name="T32" fmla="*/ 1215 w 3171"/>
              <a:gd name="T33" fmla="*/ 2167 h 3321"/>
              <a:gd name="T34" fmla="*/ 1585 w 3171"/>
              <a:gd name="T35" fmla="*/ 2358 h 3321"/>
              <a:gd name="T36" fmla="*/ 1956 w 3171"/>
              <a:gd name="T37" fmla="*/ 2167 h 3321"/>
              <a:gd name="T38" fmla="*/ 2312 w 3171"/>
              <a:gd name="T39" fmla="*/ 1592 h 3321"/>
              <a:gd name="T40" fmla="*/ 2159 w 3171"/>
              <a:gd name="T41" fmla="*/ 1314 h 3321"/>
              <a:gd name="T42" fmla="*/ 2121 w 3171"/>
              <a:gd name="T43" fmla="*/ 1177 h 3321"/>
              <a:gd name="T44" fmla="*/ 1217 w 3171"/>
              <a:gd name="T45" fmla="*/ 786 h 3321"/>
              <a:gd name="T46" fmla="*/ 922 w 3171"/>
              <a:gd name="T47" fmla="*/ 927 h 3321"/>
              <a:gd name="T48" fmla="*/ 2151 w 3171"/>
              <a:gd name="T49" fmla="*/ 857 h 3321"/>
              <a:gd name="T50" fmla="*/ 1726 w 3171"/>
              <a:gd name="T51" fmla="*/ 751 h 3321"/>
              <a:gd name="T52" fmla="*/ 1521 w 3171"/>
              <a:gd name="T53" fmla="*/ 417 h 3321"/>
              <a:gd name="T54" fmla="*/ 1640 w 3171"/>
              <a:gd name="T55" fmla="*/ 465 h 3321"/>
              <a:gd name="T56" fmla="*/ 1591 w 3171"/>
              <a:gd name="T57" fmla="*/ 347 h 3321"/>
              <a:gd name="T58" fmla="*/ 1051 w 3171"/>
              <a:gd name="T59" fmla="*/ 270 h 3321"/>
              <a:gd name="T60" fmla="*/ 706 w 3171"/>
              <a:gd name="T61" fmla="*/ 609 h 3321"/>
              <a:gd name="T62" fmla="*/ 758 w 3171"/>
              <a:gd name="T63" fmla="*/ 901 h 3321"/>
              <a:gd name="T64" fmla="*/ 996 w 3171"/>
              <a:gd name="T65" fmla="*/ 717 h 3321"/>
              <a:gd name="T66" fmla="*/ 1513 w 3171"/>
              <a:gd name="T67" fmla="*/ 609 h 3321"/>
              <a:gd name="T68" fmla="*/ 1386 w 3171"/>
              <a:gd name="T69" fmla="*/ 382 h 3321"/>
              <a:gd name="T70" fmla="*/ 1591 w 3171"/>
              <a:gd name="T71" fmla="*/ 209 h 3321"/>
              <a:gd name="T72" fmla="*/ 1796 w 3171"/>
              <a:gd name="T73" fmla="*/ 382 h 3321"/>
              <a:gd name="T74" fmla="*/ 1667 w 3171"/>
              <a:gd name="T75" fmla="*/ 610 h 3321"/>
              <a:gd name="T76" fmla="*/ 2196 w 3171"/>
              <a:gd name="T77" fmla="*/ 726 h 3321"/>
              <a:gd name="T78" fmla="*/ 2438 w 3171"/>
              <a:gd name="T79" fmla="*/ 872 h 3321"/>
              <a:gd name="T80" fmla="*/ 2446 w 3171"/>
              <a:gd name="T81" fmla="*/ 569 h 3321"/>
              <a:gd name="T82" fmla="*/ 2058 w 3171"/>
              <a:gd name="T83" fmla="*/ 241 h 3321"/>
              <a:gd name="T84" fmla="*/ 1665 w 3171"/>
              <a:gd name="T85" fmla="*/ 3 h 3321"/>
              <a:gd name="T86" fmla="*/ 2314 w 3171"/>
              <a:gd name="T87" fmla="*/ 227 h 3321"/>
              <a:gd name="T88" fmla="*/ 2618 w 3171"/>
              <a:gd name="T89" fmla="*/ 637 h 3321"/>
              <a:gd name="T90" fmla="*/ 2488 w 3171"/>
              <a:gd name="T91" fmla="*/ 1022 h 3321"/>
              <a:gd name="T92" fmla="*/ 2475 w 3171"/>
              <a:gd name="T93" fmla="*/ 1310 h 3321"/>
              <a:gd name="T94" fmla="*/ 2310 w 3171"/>
              <a:gd name="T95" fmla="*/ 1948 h 3321"/>
              <a:gd name="T96" fmla="*/ 2637 w 3171"/>
              <a:gd name="T97" fmla="*/ 2541 h 3321"/>
              <a:gd name="T98" fmla="*/ 2909 w 3171"/>
              <a:gd name="T99" fmla="*/ 2645 h 3321"/>
              <a:gd name="T100" fmla="*/ 3161 w 3171"/>
              <a:gd name="T101" fmla="*/ 2917 h 3321"/>
              <a:gd name="T102" fmla="*/ 39 w 3171"/>
              <a:gd name="T103" fmla="*/ 2837 h 3321"/>
              <a:gd name="T104" fmla="*/ 321 w 3171"/>
              <a:gd name="T105" fmla="*/ 2628 h 3321"/>
              <a:gd name="T106" fmla="*/ 579 w 3171"/>
              <a:gd name="T107" fmla="*/ 2522 h 3321"/>
              <a:gd name="T108" fmla="*/ 792 w 3171"/>
              <a:gd name="T109" fmla="*/ 1816 h 3321"/>
              <a:gd name="T110" fmla="*/ 713 w 3171"/>
              <a:gd name="T111" fmla="*/ 1167 h 3321"/>
              <a:gd name="T112" fmla="*/ 593 w 3171"/>
              <a:gd name="T113" fmla="*/ 908 h 3321"/>
              <a:gd name="T114" fmla="*/ 604 w 3171"/>
              <a:gd name="T115" fmla="*/ 502 h 3321"/>
              <a:gd name="T116" fmla="*/ 1054 w 3171"/>
              <a:gd name="T117" fmla="*/ 114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71" h="3321">
                <a:moveTo>
                  <a:pt x="1591" y="2654"/>
                </a:moveTo>
                <a:lnTo>
                  <a:pt x="1410" y="2788"/>
                </a:lnTo>
                <a:lnTo>
                  <a:pt x="1591" y="3106"/>
                </a:lnTo>
                <a:lnTo>
                  <a:pt x="1771" y="2788"/>
                </a:lnTo>
                <a:lnTo>
                  <a:pt x="1591" y="2654"/>
                </a:lnTo>
                <a:close/>
                <a:moveTo>
                  <a:pt x="2428" y="2604"/>
                </a:moveTo>
                <a:lnTo>
                  <a:pt x="2286" y="2713"/>
                </a:lnTo>
                <a:lnTo>
                  <a:pt x="2313" y="2825"/>
                </a:lnTo>
                <a:lnTo>
                  <a:pt x="2315" y="2843"/>
                </a:lnTo>
                <a:lnTo>
                  <a:pt x="2313" y="2860"/>
                </a:lnTo>
                <a:lnTo>
                  <a:pt x="2306" y="2875"/>
                </a:lnTo>
                <a:lnTo>
                  <a:pt x="2296" y="2889"/>
                </a:lnTo>
                <a:lnTo>
                  <a:pt x="2282" y="2900"/>
                </a:lnTo>
                <a:lnTo>
                  <a:pt x="1825" y="3182"/>
                </a:lnTo>
                <a:lnTo>
                  <a:pt x="3032" y="3182"/>
                </a:lnTo>
                <a:lnTo>
                  <a:pt x="3032" y="3005"/>
                </a:lnTo>
                <a:lnTo>
                  <a:pt x="3030" y="2971"/>
                </a:lnTo>
                <a:lnTo>
                  <a:pt x="3023" y="2939"/>
                </a:lnTo>
                <a:lnTo>
                  <a:pt x="3012" y="2907"/>
                </a:lnTo>
                <a:lnTo>
                  <a:pt x="2996" y="2878"/>
                </a:lnTo>
                <a:lnTo>
                  <a:pt x="2977" y="2851"/>
                </a:lnTo>
                <a:lnTo>
                  <a:pt x="2955" y="2828"/>
                </a:lnTo>
                <a:lnTo>
                  <a:pt x="2929" y="2807"/>
                </a:lnTo>
                <a:lnTo>
                  <a:pt x="2899" y="2790"/>
                </a:lnTo>
                <a:lnTo>
                  <a:pt x="2868" y="2777"/>
                </a:lnTo>
                <a:lnTo>
                  <a:pt x="2860" y="2775"/>
                </a:lnTo>
                <a:lnTo>
                  <a:pt x="2809" y="2759"/>
                </a:lnTo>
                <a:lnTo>
                  <a:pt x="2763" y="2744"/>
                </a:lnTo>
                <a:lnTo>
                  <a:pt x="2722" y="2730"/>
                </a:lnTo>
                <a:lnTo>
                  <a:pt x="2687" y="2716"/>
                </a:lnTo>
                <a:lnTo>
                  <a:pt x="2656" y="2703"/>
                </a:lnTo>
                <a:lnTo>
                  <a:pt x="2628" y="2690"/>
                </a:lnTo>
                <a:lnTo>
                  <a:pt x="2603" y="2678"/>
                </a:lnTo>
                <a:lnTo>
                  <a:pt x="2571" y="2663"/>
                </a:lnTo>
                <a:lnTo>
                  <a:pt x="2542" y="2651"/>
                </a:lnTo>
                <a:lnTo>
                  <a:pt x="2487" y="2629"/>
                </a:lnTo>
                <a:lnTo>
                  <a:pt x="2428" y="2604"/>
                </a:lnTo>
                <a:close/>
                <a:moveTo>
                  <a:pt x="748" y="2601"/>
                </a:moveTo>
                <a:lnTo>
                  <a:pt x="707" y="2620"/>
                </a:lnTo>
                <a:lnTo>
                  <a:pt x="667" y="2636"/>
                </a:lnTo>
                <a:lnTo>
                  <a:pt x="629" y="2651"/>
                </a:lnTo>
                <a:lnTo>
                  <a:pt x="600" y="2663"/>
                </a:lnTo>
                <a:lnTo>
                  <a:pt x="568" y="2678"/>
                </a:lnTo>
                <a:lnTo>
                  <a:pt x="542" y="2690"/>
                </a:lnTo>
                <a:lnTo>
                  <a:pt x="515" y="2703"/>
                </a:lnTo>
                <a:lnTo>
                  <a:pt x="483" y="2716"/>
                </a:lnTo>
                <a:lnTo>
                  <a:pt x="448" y="2730"/>
                </a:lnTo>
                <a:lnTo>
                  <a:pt x="407" y="2744"/>
                </a:lnTo>
                <a:lnTo>
                  <a:pt x="362" y="2759"/>
                </a:lnTo>
                <a:lnTo>
                  <a:pt x="310" y="2775"/>
                </a:lnTo>
                <a:lnTo>
                  <a:pt x="303" y="2777"/>
                </a:lnTo>
                <a:lnTo>
                  <a:pt x="271" y="2790"/>
                </a:lnTo>
                <a:lnTo>
                  <a:pt x="242" y="2807"/>
                </a:lnTo>
                <a:lnTo>
                  <a:pt x="216" y="2828"/>
                </a:lnTo>
                <a:lnTo>
                  <a:pt x="193" y="2851"/>
                </a:lnTo>
                <a:lnTo>
                  <a:pt x="174" y="2878"/>
                </a:lnTo>
                <a:lnTo>
                  <a:pt x="159" y="2907"/>
                </a:lnTo>
                <a:lnTo>
                  <a:pt x="148" y="2938"/>
                </a:lnTo>
                <a:lnTo>
                  <a:pt x="141" y="2971"/>
                </a:lnTo>
                <a:lnTo>
                  <a:pt x="138" y="3005"/>
                </a:lnTo>
                <a:lnTo>
                  <a:pt x="138" y="3182"/>
                </a:lnTo>
                <a:lnTo>
                  <a:pt x="1356" y="3182"/>
                </a:lnTo>
                <a:lnTo>
                  <a:pt x="897" y="2900"/>
                </a:lnTo>
                <a:lnTo>
                  <a:pt x="884" y="2889"/>
                </a:lnTo>
                <a:lnTo>
                  <a:pt x="874" y="2875"/>
                </a:lnTo>
                <a:lnTo>
                  <a:pt x="867" y="2860"/>
                </a:lnTo>
                <a:lnTo>
                  <a:pt x="865" y="2843"/>
                </a:lnTo>
                <a:lnTo>
                  <a:pt x="867" y="2825"/>
                </a:lnTo>
                <a:lnTo>
                  <a:pt x="894" y="2713"/>
                </a:lnTo>
                <a:lnTo>
                  <a:pt x="748" y="2601"/>
                </a:lnTo>
                <a:close/>
                <a:moveTo>
                  <a:pt x="2165" y="2370"/>
                </a:moveTo>
                <a:lnTo>
                  <a:pt x="1784" y="3045"/>
                </a:lnTo>
                <a:lnTo>
                  <a:pt x="2167" y="2809"/>
                </a:lnTo>
                <a:lnTo>
                  <a:pt x="2141" y="2702"/>
                </a:lnTo>
                <a:lnTo>
                  <a:pt x="2139" y="2686"/>
                </a:lnTo>
                <a:lnTo>
                  <a:pt x="2141" y="2671"/>
                </a:lnTo>
                <a:lnTo>
                  <a:pt x="2146" y="2656"/>
                </a:lnTo>
                <a:lnTo>
                  <a:pt x="2154" y="2643"/>
                </a:lnTo>
                <a:lnTo>
                  <a:pt x="2166" y="2631"/>
                </a:lnTo>
                <a:lnTo>
                  <a:pt x="2314" y="2517"/>
                </a:lnTo>
                <a:lnTo>
                  <a:pt x="2165" y="2370"/>
                </a:lnTo>
                <a:close/>
                <a:moveTo>
                  <a:pt x="1014" y="2370"/>
                </a:moveTo>
                <a:lnTo>
                  <a:pt x="865" y="2517"/>
                </a:lnTo>
                <a:lnTo>
                  <a:pt x="1014" y="2631"/>
                </a:lnTo>
                <a:lnTo>
                  <a:pt x="1025" y="2643"/>
                </a:lnTo>
                <a:lnTo>
                  <a:pt x="1034" y="2656"/>
                </a:lnTo>
                <a:lnTo>
                  <a:pt x="1039" y="2671"/>
                </a:lnTo>
                <a:lnTo>
                  <a:pt x="1041" y="2686"/>
                </a:lnTo>
                <a:lnTo>
                  <a:pt x="1039" y="2702"/>
                </a:lnTo>
                <a:lnTo>
                  <a:pt x="1013" y="2809"/>
                </a:lnTo>
                <a:lnTo>
                  <a:pt x="1397" y="3046"/>
                </a:lnTo>
                <a:lnTo>
                  <a:pt x="1014" y="2370"/>
                </a:lnTo>
                <a:close/>
                <a:moveTo>
                  <a:pt x="2080" y="2239"/>
                </a:moveTo>
                <a:lnTo>
                  <a:pt x="2035" y="2280"/>
                </a:lnTo>
                <a:lnTo>
                  <a:pt x="1990" y="2319"/>
                </a:lnTo>
                <a:lnTo>
                  <a:pt x="1943" y="2355"/>
                </a:lnTo>
                <a:lnTo>
                  <a:pt x="1896" y="2386"/>
                </a:lnTo>
                <a:lnTo>
                  <a:pt x="1849" y="2414"/>
                </a:lnTo>
                <a:lnTo>
                  <a:pt x="1803" y="2438"/>
                </a:lnTo>
                <a:lnTo>
                  <a:pt x="1758" y="2459"/>
                </a:lnTo>
                <a:lnTo>
                  <a:pt x="1712" y="2475"/>
                </a:lnTo>
                <a:lnTo>
                  <a:pt x="1669" y="2487"/>
                </a:lnTo>
                <a:lnTo>
                  <a:pt x="1626" y="2494"/>
                </a:lnTo>
                <a:lnTo>
                  <a:pt x="1585" y="2496"/>
                </a:lnTo>
                <a:lnTo>
                  <a:pt x="1542" y="2494"/>
                </a:lnTo>
                <a:lnTo>
                  <a:pt x="1497" y="2486"/>
                </a:lnTo>
                <a:lnTo>
                  <a:pt x="1451" y="2473"/>
                </a:lnTo>
                <a:lnTo>
                  <a:pt x="1403" y="2455"/>
                </a:lnTo>
                <a:lnTo>
                  <a:pt x="1354" y="2432"/>
                </a:lnTo>
                <a:lnTo>
                  <a:pt x="1306" y="2405"/>
                </a:lnTo>
                <a:lnTo>
                  <a:pt x="1257" y="2374"/>
                </a:lnTo>
                <a:lnTo>
                  <a:pt x="1207" y="2339"/>
                </a:lnTo>
                <a:lnTo>
                  <a:pt x="1158" y="2300"/>
                </a:lnTo>
                <a:lnTo>
                  <a:pt x="1110" y="2257"/>
                </a:lnTo>
                <a:lnTo>
                  <a:pt x="1342" y="2667"/>
                </a:lnTo>
                <a:lnTo>
                  <a:pt x="1549" y="2512"/>
                </a:lnTo>
                <a:lnTo>
                  <a:pt x="1549" y="2512"/>
                </a:lnTo>
                <a:lnTo>
                  <a:pt x="1554" y="2509"/>
                </a:lnTo>
                <a:lnTo>
                  <a:pt x="1555" y="2508"/>
                </a:lnTo>
                <a:lnTo>
                  <a:pt x="1557" y="2507"/>
                </a:lnTo>
                <a:lnTo>
                  <a:pt x="1560" y="2506"/>
                </a:lnTo>
                <a:lnTo>
                  <a:pt x="1561" y="2505"/>
                </a:lnTo>
                <a:lnTo>
                  <a:pt x="1564" y="2504"/>
                </a:lnTo>
                <a:lnTo>
                  <a:pt x="1575" y="2500"/>
                </a:lnTo>
                <a:lnTo>
                  <a:pt x="1586" y="2499"/>
                </a:lnTo>
                <a:lnTo>
                  <a:pt x="1587" y="2499"/>
                </a:lnTo>
                <a:lnTo>
                  <a:pt x="1591" y="2499"/>
                </a:lnTo>
                <a:lnTo>
                  <a:pt x="1604" y="2500"/>
                </a:lnTo>
                <a:lnTo>
                  <a:pt x="1618" y="2504"/>
                </a:lnTo>
                <a:lnTo>
                  <a:pt x="1620" y="2505"/>
                </a:lnTo>
                <a:lnTo>
                  <a:pt x="1622" y="2506"/>
                </a:lnTo>
                <a:lnTo>
                  <a:pt x="1626" y="2508"/>
                </a:lnTo>
                <a:lnTo>
                  <a:pt x="1627" y="2509"/>
                </a:lnTo>
                <a:lnTo>
                  <a:pt x="1632" y="2512"/>
                </a:lnTo>
                <a:lnTo>
                  <a:pt x="1632" y="2512"/>
                </a:lnTo>
                <a:lnTo>
                  <a:pt x="1839" y="2667"/>
                </a:lnTo>
                <a:lnTo>
                  <a:pt x="2080" y="2239"/>
                </a:lnTo>
                <a:close/>
                <a:moveTo>
                  <a:pt x="849" y="1192"/>
                </a:moveTo>
                <a:lnTo>
                  <a:pt x="840" y="1254"/>
                </a:lnTo>
                <a:lnTo>
                  <a:pt x="834" y="1317"/>
                </a:lnTo>
                <a:lnTo>
                  <a:pt x="832" y="1383"/>
                </a:lnTo>
                <a:lnTo>
                  <a:pt x="835" y="1452"/>
                </a:lnTo>
                <a:lnTo>
                  <a:pt x="844" y="1522"/>
                </a:lnTo>
                <a:lnTo>
                  <a:pt x="859" y="1592"/>
                </a:lnTo>
                <a:lnTo>
                  <a:pt x="880" y="1663"/>
                </a:lnTo>
                <a:lnTo>
                  <a:pt x="906" y="1733"/>
                </a:lnTo>
                <a:lnTo>
                  <a:pt x="938" y="1802"/>
                </a:lnTo>
                <a:lnTo>
                  <a:pt x="975" y="1871"/>
                </a:lnTo>
                <a:lnTo>
                  <a:pt x="1017" y="1937"/>
                </a:lnTo>
                <a:lnTo>
                  <a:pt x="1064" y="2003"/>
                </a:lnTo>
                <a:lnTo>
                  <a:pt x="1116" y="2066"/>
                </a:lnTo>
                <a:lnTo>
                  <a:pt x="1165" y="2118"/>
                </a:lnTo>
                <a:lnTo>
                  <a:pt x="1215" y="2167"/>
                </a:lnTo>
                <a:lnTo>
                  <a:pt x="1268" y="2211"/>
                </a:lnTo>
                <a:lnTo>
                  <a:pt x="1320" y="2250"/>
                </a:lnTo>
                <a:lnTo>
                  <a:pt x="1373" y="2284"/>
                </a:lnTo>
                <a:lnTo>
                  <a:pt x="1412" y="2307"/>
                </a:lnTo>
                <a:lnTo>
                  <a:pt x="1451" y="2325"/>
                </a:lnTo>
                <a:lnTo>
                  <a:pt x="1488" y="2339"/>
                </a:lnTo>
                <a:lnTo>
                  <a:pt x="1522" y="2350"/>
                </a:lnTo>
                <a:lnTo>
                  <a:pt x="1555" y="2356"/>
                </a:lnTo>
                <a:lnTo>
                  <a:pt x="1585" y="2358"/>
                </a:lnTo>
                <a:lnTo>
                  <a:pt x="1616" y="2356"/>
                </a:lnTo>
                <a:lnTo>
                  <a:pt x="1648" y="2350"/>
                </a:lnTo>
                <a:lnTo>
                  <a:pt x="1683" y="2339"/>
                </a:lnTo>
                <a:lnTo>
                  <a:pt x="1720" y="2325"/>
                </a:lnTo>
                <a:lnTo>
                  <a:pt x="1759" y="2307"/>
                </a:lnTo>
                <a:lnTo>
                  <a:pt x="1798" y="2284"/>
                </a:lnTo>
                <a:lnTo>
                  <a:pt x="1851" y="2250"/>
                </a:lnTo>
                <a:lnTo>
                  <a:pt x="1903" y="2211"/>
                </a:lnTo>
                <a:lnTo>
                  <a:pt x="1956" y="2167"/>
                </a:lnTo>
                <a:lnTo>
                  <a:pt x="2006" y="2118"/>
                </a:lnTo>
                <a:lnTo>
                  <a:pt x="2054" y="2066"/>
                </a:lnTo>
                <a:lnTo>
                  <a:pt x="2107" y="2003"/>
                </a:lnTo>
                <a:lnTo>
                  <a:pt x="2154" y="1937"/>
                </a:lnTo>
                <a:lnTo>
                  <a:pt x="2196" y="1871"/>
                </a:lnTo>
                <a:lnTo>
                  <a:pt x="2232" y="1802"/>
                </a:lnTo>
                <a:lnTo>
                  <a:pt x="2265" y="1733"/>
                </a:lnTo>
                <a:lnTo>
                  <a:pt x="2291" y="1663"/>
                </a:lnTo>
                <a:lnTo>
                  <a:pt x="2312" y="1592"/>
                </a:lnTo>
                <a:lnTo>
                  <a:pt x="2327" y="1522"/>
                </a:lnTo>
                <a:lnTo>
                  <a:pt x="2336" y="1452"/>
                </a:lnTo>
                <a:lnTo>
                  <a:pt x="2339" y="1383"/>
                </a:lnTo>
                <a:lnTo>
                  <a:pt x="2337" y="1320"/>
                </a:lnTo>
                <a:lnTo>
                  <a:pt x="2332" y="1259"/>
                </a:lnTo>
                <a:lnTo>
                  <a:pt x="2323" y="1199"/>
                </a:lnTo>
                <a:lnTo>
                  <a:pt x="2185" y="1302"/>
                </a:lnTo>
                <a:lnTo>
                  <a:pt x="2173" y="1309"/>
                </a:lnTo>
                <a:lnTo>
                  <a:pt x="2159" y="1314"/>
                </a:lnTo>
                <a:lnTo>
                  <a:pt x="2144" y="1316"/>
                </a:lnTo>
                <a:lnTo>
                  <a:pt x="1037" y="1316"/>
                </a:lnTo>
                <a:lnTo>
                  <a:pt x="1022" y="1314"/>
                </a:lnTo>
                <a:lnTo>
                  <a:pt x="1009" y="1309"/>
                </a:lnTo>
                <a:lnTo>
                  <a:pt x="996" y="1302"/>
                </a:lnTo>
                <a:lnTo>
                  <a:pt x="849" y="1192"/>
                </a:lnTo>
                <a:close/>
                <a:moveTo>
                  <a:pt x="968" y="1108"/>
                </a:moveTo>
                <a:lnTo>
                  <a:pt x="1060" y="1177"/>
                </a:lnTo>
                <a:lnTo>
                  <a:pt x="2121" y="1177"/>
                </a:lnTo>
                <a:lnTo>
                  <a:pt x="2213" y="1108"/>
                </a:lnTo>
                <a:lnTo>
                  <a:pt x="968" y="1108"/>
                </a:lnTo>
                <a:close/>
                <a:moveTo>
                  <a:pt x="1585" y="746"/>
                </a:moveTo>
                <a:lnTo>
                  <a:pt x="1512" y="748"/>
                </a:lnTo>
                <a:lnTo>
                  <a:pt x="1445" y="751"/>
                </a:lnTo>
                <a:lnTo>
                  <a:pt x="1381" y="757"/>
                </a:lnTo>
                <a:lnTo>
                  <a:pt x="1322" y="765"/>
                </a:lnTo>
                <a:lnTo>
                  <a:pt x="1268" y="775"/>
                </a:lnTo>
                <a:lnTo>
                  <a:pt x="1217" y="786"/>
                </a:lnTo>
                <a:lnTo>
                  <a:pt x="1171" y="798"/>
                </a:lnTo>
                <a:lnTo>
                  <a:pt x="1130" y="812"/>
                </a:lnTo>
                <a:lnTo>
                  <a:pt x="1091" y="826"/>
                </a:lnTo>
                <a:lnTo>
                  <a:pt x="1056" y="841"/>
                </a:lnTo>
                <a:lnTo>
                  <a:pt x="1024" y="857"/>
                </a:lnTo>
                <a:lnTo>
                  <a:pt x="997" y="874"/>
                </a:lnTo>
                <a:lnTo>
                  <a:pt x="972" y="889"/>
                </a:lnTo>
                <a:lnTo>
                  <a:pt x="950" y="905"/>
                </a:lnTo>
                <a:lnTo>
                  <a:pt x="922" y="927"/>
                </a:lnTo>
                <a:lnTo>
                  <a:pt x="898" y="949"/>
                </a:lnTo>
                <a:lnTo>
                  <a:pt x="879" y="970"/>
                </a:lnTo>
                <a:lnTo>
                  <a:pt x="2299" y="970"/>
                </a:lnTo>
                <a:lnTo>
                  <a:pt x="2279" y="949"/>
                </a:lnTo>
                <a:lnTo>
                  <a:pt x="2255" y="928"/>
                </a:lnTo>
                <a:lnTo>
                  <a:pt x="2227" y="906"/>
                </a:lnTo>
                <a:lnTo>
                  <a:pt x="2204" y="890"/>
                </a:lnTo>
                <a:lnTo>
                  <a:pt x="2179" y="874"/>
                </a:lnTo>
                <a:lnTo>
                  <a:pt x="2151" y="857"/>
                </a:lnTo>
                <a:lnTo>
                  <a:pt x="2119" y="842"/>
                </a:lnTo>
                <a:lnTo>
                  <a:pt x="2083" y="826"/>
                </a:lnTo>
                <a:lnTo>
                  <a:pt x="2044" y="812"/>
                </a:lnTo>
                <a:lnTo>
                  <a:pt x="2002" y="798"/>
                </a:lnTo>
                <a:lnTo>
                  <a:pt x="1955" y="786"/>
                </a:lnTo>
                <a:lnTo>
                  <a:pt x="1904" y="775"/>
                </a:lnTo>
                <a:lnTo>
                  <a:pt x="1849" y="765"/>
                </a:lnTo>
                <a:lnTo>
                  <a:pt x="1791" y="757"/>
                </a:lnTo>
                <a:lnTo>
                  <a:pt x="1726" y="751"/>
                </a:lnTo>
                <a:lnTo>
                  <a:pt x="1658" y="748"/>
                </a:lnTo>
                <a:lnTo>
                  <a:pt x="1585" y="746"/>
                </a:lnTo>
                <a:close/>
                <a:moveTo>
                  <a:pt x="1591" y="347"/>
                </a:moveTo>
                <a:lnTo>
                  <a:pt x="1572" y="350"/>
                </a:lnTo>
                <a:lnTo>
                  <a:pt x="1555" y="357"/>
                </a:lnTo>
                <a:lnTo>
                  <a:pt x="1541" y="367"/>
                </a:lnTo>
                <a:lnTo>
                  <a:pt x="1531" y="381"/>
                </a:lnTo>
                <a:lnTo>
                  <a:pt x="1524" y="399"/>
                </a:lnTo>
                <a:lnTo>
                  <a:pt x="1521" y="417"/>
                </a:lnTo>
                <a:lnTo>
                  <a:pt x="1524" y="435"/>
                </a:lnTo>
                <a:lnTo>
                  <a:pt x="1531" y="452"/>
                </a:lnTo>
                <a:lnTo>
                  <a:pt x="1541" y="465"/>
                </a:lnTo>
                <a:lnTo>
                  <a:pt x="1555" y="476"/>
                </a:lnTo>
                <a:lnTo>
                  <a:pt x="1572" y="483"/>
                </a:lnTo>
                <a:lnTo>
                  <a:pt x="1591" y="486"/>
                </a:lnTo>
                <a:lnTo>
                  <a:pt x="1609" y="483"/>
                </a:lnTo>
                <a:lnTo>
                  <a:pt x="1626" y="476"/>
                </a:lnTo>
                <a:lnTo>
                  <a:pt x="1640" y="465"/>
                </a:lnTo>
                <a:lnTo>
                  <a:pt x="1650" y="452"/>
                </a:lnTo>
                <a:lnTo>
                  <a:pt x="1657" y="435"/>
                </a:lnTo>
                <a:lnTo>
                  <a:pt x="1660" y="417"/>
                </a:lnTo>
                <a:lnTo>
                  <a:pt x="1657" y="399"/>
                </a:lnTo>
                <a:lnTo>
                  <a:pt x="1650" y="381"/>
                </a:lnTo>
                <a:lnTo>
                  <a:pt x="1640" y="367"/>
                </a:lnTo>
                <a:lnTo>
                  <a:pt x="1626" y="357"/>
                </a:lnTo>
                <a:lnTo>
                  <a:pt x="1609" y="350"/>
                </a:lnTo>
                <a:lnTo>
                  <a:pt x="1591" y="347"/>
                </a:lnTo>
                <a:close/>
                <a:moveTo>
                  <a:pt x="1585" y="139"/>
                </a:moveTo>
                <a:lnTo>
                  <a:pt x="1515" y="141"/>
                </a:lnTo>
                <a:lnTo>
                  <a:pt x="1446" y="147"/>
                </a:lnTo>
                <a:lnTo>
                  <a:pt x="1376" y="158"/>
                </a:lnTo>
                <a:lnTo>
                  <a:pt x="1308" y="173"/>
                </a:lnTo>
                <a:lnTo>
                  <a:pt x="1241" y="191"/>
                </a:lnTo>
                <a:lnTo>
                  <a:pt x="1175" y="213"/>
                </a:lnTo>
                <a:lnTo>
                  <a:pt x="1112" y="241"/>
                </a:lnTo>
                <a:lnTo>
                  <a:pt x="1051" y="270"/>
                </a:lnTo>
                <a:lnTo>
                  <a:pt x="993" y="303"/>
                </a:lnTo>
                <a:lnTo>
                  <a:pt x="938" y="340"/>
                </a:lnTo>
                <a:lnTo>
                  <a:pt x="891" y="375"/>
                </a:lnTo>
                <a:lnTo>
                  <a:pt x="849" y="413"/>
                </a:lnTo>
                <a:lnTo>
                  <a:pt x="811" y="450"/>
                </a:lnTo>
                <a:lnTo>
                  <a:pt x="778" y="489"/>
                </a:lnTo>
                <a:lnTo>
                  <a:pt x="749" y="528"/>
                </a:lnTo>
                <a:lnTo>
                  <a:pt x="725" y="569"/>
                </a:lnTo>
                <a:lnTo>
                  <a:pt x="706" y="609"/>
                </a:lnTo>
                <a:lnTo>
                  <a:pt x="692" y="648"/>
                </a:lnTo>
                <a:lnTo>
                  <a:pt x="684" y="687"/>
                </a:lnTo>
                <a:lnTo>
                  <a:pt x="681" y="726"/>
                </a:lnTo>
                <a:lnTo>
                  <a:pt x="684" y="759"/>
                </a:lnTo>
                <a:lnTo>
                  <a:pt x="691" y="790"/>
                </a:lnTo>
                <a:lnTo>
                  <a:pt x="703" y="820"/>
                </a:lnTo>
                <a:lnTo>
                  <a:pt x="718" y="848"/>
                </a:lnTo>
                <a:lnTo>
                  <a:pt x="736" y="876"/>
                </a:lnTo>
                <a:lnTo>
                  <a:pt x="758" y="901"/>
                </a:lnTo>
                <a:lnTo>
                  <a:pt x="774" y="881"/>
                </a:lnTo>
                <a:lnTo>
                  <a:pt x="792" y="860"/>
                </a:lnTo>
                <a:lnTo>
                  <a:pt x="813" y="839"/>
                </a:lnTo>
                <a:lnTo>
                  <a:pt x="836" y="819"/>
                </a:lnTo>
                <a:lnTo>
                  <a:pt x="862" y="798"/>
                </a:lnTo>
                <a:lnTo>
                  <a:pt x="890" y="777"/>
                </a:lnTo>
                <a:lnTo>
                  <a:pt x="923" y="756"/>
                </a:lnTo>
                <a:lnTo>
                  <a:pt x="958" y="736"/>
                </a:lnTo>
                <a:lnTo>
                  <a:pt x="996" y="717"/>
                </a:lnTo>
                <a:lnTo>
                  <a:pt x="1038" y="698"/>
                </a:lnTo>
                <a:lnTo>
                  <a:pt x="1083" y="681"/>
                </a:lnTo>
                <a:lnTo>
                  <a:pt x="1132" y="665"/>
                </a:lnTo>
                <a:lnTo>
                  <a:pt x="1185" y="651"/>
                </a:lnTo>
                <a:lnTo>
                  <a:pt x="1242" y="638"/>
                </a:lnTo>
                <a:lnTo>
                  <a:pt x="1303" y="628"/>
                </a:lnTo>
                <a:lnTo>
                  <a:pt x="1368" y="619"/>
                </a:lnTo>
                <a:lnTo>
                  <a:pt x="1439" y="613"/>
                </a:lnTo>
                <a:lnTo>
                  <a:pt x="1513" y="609"/>
                </a:lnTo>
                <a:lnTo>
                  <a:pt x="1486" y="596"/>
                </a:lnTo>
                <a:lnTo>
                  <a:pt x="1461" y="578"/>
                </a:lnTo>
                <a:lnTo>
                  <a:pt x="1439" y="558"/>
                </a:lnTo>
                <a:lnTo>
                  <a:pt x="1419" y="533"/>
                </a:lnTo>
                <a:lnTo>
                  <a:pt x="1404" y="507"/>
                </a:lnTo>
                <a:lnTo>
                  <a:pt x="1392" y="479"/>
                </a:lnTo>
                <a:lnTo>
                  <a:pt x="1385" y="449"/>
                </a:lnTo>
                <a:lnTo>
                  <a:pt x="1383" y="417"/>
                </a:lnTo>
                <a:lnTo>
                  <a:pt x="1386" y="382"/>
                </a:lnTo>
                <a:lnTo>
                  <a:pt x="1393" y="351"/>
                </a:lnTo>
                <a:lnTo>
                  <a:pt x="1406" y="321"/>
                </a:lnTo>
                <a:lnTo>
                  <a:pt x="1424" y="294"/>
                </a:lnTo>
                <a:lnTo>
                  <a:pt x="1444" y="270"/>
                </a:lnTo>
                <a:lnTo>
                  <a:pt x="1468" y="249"/>
                </a:lnTo>
                <a:lnTo>
                  <a:pt x="1495" y="232"/>
                </a:lnTo>
                <a:lnTo>
                  <a:pt x="1525" y="219"/>
                </a:lnTo>
                <a:lnTo>
                  <a:pt x="1557" y="211"/>
                </a:lnTo>
                <a:lnTo>
                  <a:pt x="1591" y="209"/>
                </a:lnTo>
                <a:lnTo>
                  <a:pt x="1625" y="211"/>
                </a:lnTo>
                <a:lnTo>
                  <a:pt x="1656" y="219"/>
                </a:lnTo>
                <a:lnTo>
                  <a:pt x="1686" y="232"/>
                </a:lnTo>
                <a:lnTo>
                  <a:pt x="1713" y="249"/>
                </a:lnTo>
                <a:lnTo>
                  <a:pt x="1737" y="270"/>
                </a:lnTo>
                <a:lnTo>
                  <a:pt x="1758" y="294"/>
                </a:lnTo>
                <a:lnTo>
                  <a:pt x="1775" y="321"/>
                </a:lnTo>
                <a:lnTo>
                  <a:pt x="1788" y="351"/>
                </a:lnTo>
                <a:lnTo>
                  <a:pt x="1796" y="382"/>
                </a:lnTo>
                <a:lnTo>
                  <a:pt x="1798" y="417"/>
                </a:lnTo>
                <a:lnTo>
                  <a:pt x="1796" y="449"/>
                </a:lnTo>
                <a:lnTo>
                  <a:pt x="1789" y="479"/>
                </a:lnTo>
                <a:lnTo>
                  <a:pt x="1777" y="508"/>
                </a:lnTo>
                <a:lnTo>
                  <a:pt x="1762" y="534"/>
                </a:lnTo>
                <a:lnTo>
                  <a:pt x="1742" y="558"/>
                </a:lnTo>
                <a:lnTo>
                  <a:pt x="1720" y="579"/>
                </a:lnTo>
                <a:lnTo>
                  <a:pt x="1695" y="596"/>
                </a:lnTo>
                <a:lnTo>
                  <a:pt x="1667" y="610"/>
                </a:lnTo>
                <a:lnTo>
                  <a:pt x="1744" y="614"/>
                </a:lnTo>
                <a:lnTo>
                  <a:pt x="1816" y="621"/>
                </a:lnTo>
                <a:lnTo>
                  <a:pt x="1883" y="630"/>
                </a:lnTo>
                <a:lnTo>
                  <a:pt x="1946" y="642"/>
                </a:lnTo>
                <a:lnTo>
                  <a:pt x="2004" y="655"/>
                </a:lnTo>
                <a:lnTo>
                  <a:pt x="2058" y="671"/>
                </a:lnTo>
                <a:lnTo>
                  <a:pt x="2109" y="688"/>
                </a:lnTo>
                <a:lnTo>
                  <a:pt x="2154" y="706"/>
                </a:lnTo>
                <a:lnTo>
                  <a:pt x="2196" y="726"/>
                </a:lnTo>
                <a:lnTo>
                  <a:pt x="2235" y="747"/>
                </a:lnTo>
                <a:lnTo>
                  <a:pt x="2271" y="768"/>
                </a:lnTo>
                <a:lnTo>
                  <a:pt x="2302" y="789"/>
                </a:lnTo>
                <a:lnTo>
                  <a:pt x="2331" y="811"/>
                </a:lnTo>
                <a:lnTo>
                  <a:pt x="2356" y="832"/>
                </a:lnTo>
                <a:lnTo>
                  <a:pt x="2379" y="854"/>
                </a:lnTo>
                <a:lnTo>
                  <a:pt x="2399" y="876"/>
                </a:lnTo>
                <a:lnTo>
                  <a:pt x="2417" y="897"/>
                </a:lnTo>
                <a:lnTo>
                  <a:pt x="2438" y="872"/>
                </a:lnTo>
                <a:lnTo>
                  <a:pt x="2455" y="845"/>
                </a:lnTo>
                <a:lnTo>
                  <a:pt x="2469" y="818"/>
                </a:lnTo>
                <a:lnTo>
                  <a:pt x="2480" y="789"/>
                </a:lnTo>
                <a:lnTo>
                  <a:pt x="2487" y="758"/>
                </a:lnTo>
                <a:lnTo>
                  <a:pt x="2490" y="726"/>
                </a:lnTo>
                <a:lnTo>
                  <a:pt x="2487" y="687"/>
                </a:lnTo>
                <a:lnTo>
                  <a:pt x="2479" y="648"/>
                </a:lnTo>
                <a:lnTo>
                  <a:pt x="2465" y="609"/>
                </a:lnTo>
                <a:lnTo>
                  <a:pt x="2446" y="569"/>
                </a:lnTo>
                <a:lnTo>
                  <a:pt x="2421" y="528"/>
                </a:lnTo>
                <a:lnTo>
                  <a:pt x="2393" y="489"/>
                </a:lnTo>
                <a:lnTo>
                  <a:pt x="2359" y="450"/>
                </a:lnTo>
                <a:lnTo>
                  <a:pt x="2322" y="413"/>
                </a:lnTo>
                <a:lnTo>
                  <a:pt x="2280" y="375"/>
                </a:lnTo>
                <a:lnTo>
                  <a:pt x="2233" y="340"/>
                </a:lnTo>
                <a:lnTo>
                  <a:pt x="2178" y="303"/>
                </a:lnTo>
                <a:lnTo>
                  <a:pt x="2120" y="270"/>
                </a:lnTo>
                <a:lnTo>
                  <a:pt x="2058" y="241"/>
                </a:lnTo>
                <a:lnTo>
                  <a:pt x="1995" y="213"/>
                </a:lnTo>
                <a:lnTo>
                  <a:pt x="1930" y="191"/>
                </a:lnTo>
                <a:lnTo>
                  <a:pt x="1863" y="173"/>
                </a:lnTo>
                <a:lnTo>
                  <a:pt x="1795" y="158"/>
                </a:lnTo>
                <a:lnTo>
                  <a:pt x="1725" y="147"/>
                </a:lnTo>
                <a:lnTo>
                  <a:pt x="1655" y="141"/>
                </a:lnTo>
                <a:lnTo>
                  <a:pt x="1585" y="139"/>
                </a:lnTo>
                <a:close/>
                <a:moveTo>
                  <a:pt x="1585" y="0"/>
                </a:moveTo>
                <a:lnTo>
                  <a:pt x="1665" y="3"/>
                </a:lnTo>
                <a:lnTo>
                  <a:pt x="1743" y="10"/>
                </a:lnTo>
                <a:lnTo>
                  <a:pt x="1821" y="21"/>
                </a:lnTo>
                <a:lnTo>
                  <a:pt x="1897" y="38"/>
                </a:lnTo>
                <a:lnTo>
                  <a:pt x="1973" y="59"/>
                </a:lnTo>
                <a:lnTo>
                  <a:pt x="2045" y="85"/>
                </a:lnTo>
                <a:lnTo>
                  <a:pt x="2117" y="114"/>
                </a:lnTo>
                <a:lnTo>
                  <a:pt x="2185" y="148"/>
                </a:lnTo>
                <a:lnTo>
                  <a:pt x="2251" y="185"/>
                </a:lnTo>
                <a:lnTo>
                  <a:pt x="2314" y="227"/>
                </a:lnTo>
                <a:lnTo>
                  <a:pt x="2368" y="270"/>
                </a:lnTo>
                <a:lnTo>
                  <a:pt x="2418" y="314"/>
                </a:lnTo>
                <a:lnTo>
                  <a:pt x="2465" y="360"/>
                </a:lnTo>
                <a:lnTo>
                  <a:pt x="2505" y="409"/>
                </a:lnTo>
                <a:lnTo>
                  <a:pt x="2540" y="458"/>
                </a:lnTo>
                <a:lnTo>
                  <a:pt x="2566" y="502"/>
                </a:lnTo>
                <a:lnTo>
                  <a:pt x="2588" y="546"/>
                </a:lnTo>
                <a:lnTo>
                  <a:pt x="2606" y="592"/>
                </a:lnTo>
                <a:lnTo>
                  <a:pt x="2618" y="637"/>
                </a:lnTo>
                <a:lnTo>
                  <a:pt x="2626" y="681"/>
                </a:lnTo>
                <a:lnTo>
                  <a:pt x="2628" y="726"/>
                </a:lnTo>
                <a:lnTo>
                  <a:pt x="2625" y="771"/>
                </a:lnTo>
                <a:lnTo>
                  <a:pt x="2617" y="816"/>
                </a:lnTo>
                <a:lnTo>
                  <a:pt x="2602" y="859"/>
                </a:lnTo>
                <a:lnTo>
                  <a:pt x="2581" y="902"/>
                </a:lnTo>
                <a:lnTo>
                  <a:pt x="2555" y="944"/>
                </a:lnTo>
                <a:lnTo>
                  <a:pt x="2524" y="983"/>
                </a:lnTo>
                <a:lnTo>
                  <a:pt x="2488" y="1022"/>
                </a:lnTo>
                <a:lnTo>
                  <a:pt x="2490" y="1039"/>
                </a:lnTo>
                <a:lnTo>
                  <a:pt x="2488" y="1055"/>
                </a:lnTo>
                <a:lnTo>
                  <a:pt x="2483" y="1070"/>
                </a:lnTo>
                <a:lnTo>
                  <a:pt x="2474" y="1083"/>
                </a:lnTo>
                <a:lnTo>
                  <a:pt x="2462" y="1095"/>
                </a:lnTo>
                <a:lnTo>
                  <a:pt x="2445" y="1108"/>
                </a:lnTo>
                <a:lnTo>
                  <a:pt x="2459" y="1173"/>
                </a:lnTo>
                <a:lnTo>
                  <a:pt x="2469" y="1241"/>
                </a:lnTo>
                <a:lnTo>
                  <a:pt x="2475" y="1310"/>
                </a:lnTo>
                <a:lnTo>
                  <a:pt x="2477" y="1383"/>
                </a:lnTo>
                <a:lnTo>
                  <a:pt x="2474" y="1458"/>
                </a:lnTo>
                <a:lnTo>
                  <a:pt x="2465" y="1532"/>
                </a:lnTo>
                <a:lnTo>
                  <a:pt x="2451" y="1605"/>
                </a:lnTo>
                <a:lnTo>
                  <a:pt x="2432" y="1678"/>
                </a:lnTo>
                <a:lnTo>
                  <a:pt x="2407" y="1748"/>
                </a:lnTo>
                <a:lnTo>
                  <a:pt x="2379" y="1816"/>
                </a:lnTo>
                <a:lnTo>
                  <a:pt x="2346" y="1884"/>
                </a:lnTo>
                <a:lnTo>
                  <a:pt x="2310" y="1948"/>
                </a:lnTo>
                <a:lnTo>
                  <a:pt x="2271" y="2011"/>
                </a:lnTo>
                <a:lnTo>
                  <a:pt x="2228" y="2070"/>
                </a:lnTo>
                <a:lnTo>
                  <a:pt x="2230" y="2239"/>
                </a:lnTo>
                <a:lnTo>
                  <a:pt x="2460" y="2467"/>
                </a:lnTo>
                <a:lnTo>
                  <a:pt x="2500" y="2485"/>
                </a:lnTo>
                <a:lnTo>
                  <a:pt x="2543" y="2503"/>
                </a:lnTo>
                <a:lnTo>
                  <a:pt x="2591" y="2522"/>
                </a:lnTo>
                <a:lnTo>
                  <a:pt x="2615" y="2531"/>
                </a:lnTo>
                <a:lnTo>
                  <a:pt x="2637" y="2541"/>
                </a:lnTo>
                <a:lnTo>
                  <a:pt x="2659" y="2551"/>
                </a:lnTo>
                <a:lnTo>
                  <a:pt x="2683" y="2563"/>
                </a:lnTo>
                <a:lnTo>
                  <a:pt x="2709" y="2575"/>
                </a:lnTo>
                <a:lnTo>
                  <a:pt x="2737" y="2587"/>
                </a:lnTo>
                <a:lnTo>
                  <a:pt x="2771" y="2600"/>
                </a:lnTo>
                <a:lnTo>
                  <a:pt x="2808" y="2614"/>
                </a:lnTo>
                <a:lnTo>
                  <a:pt x="2849" y="2628"/>
                </a:lnTo>
                <a:lnTo>
                  <a:pt x="2897" y="2641"/>
                </a:lnTo>
                <a:lnTo>
                  <a:pt x="2909" y="2645"/>
                </a:lnTo>
                <a:lnTo>
                  <a:pt x="2951" y="2661"/>
                </a:lnTo>
                <a:lnTo>
                  <a:pt x="2989" y="2681"/>
                </a:lnTo>
                <a:lnTo>
                  <a:pt x="3025" y="2706"/>
                </a:lnTo>
                <a:lnTo>
                  <a:pt x="3057" y="2734"/>
                </a:lnTo>
                <a:lnTo>
                  <a:pt x="3085" y="2765"/>
                </a:lnTo>
                <a:lnTo>
                  <a:pt x="3111" y="2800"/>
                </a:lnTo>
                <a:lnTo>
                  <a:pt x="3132" y="2837"/>
                </a:lnTo>
                <a:lnTo>
                  <a:pt x="3149" y="2876"/>
                </a:lnTo>
                <a:lnTo>
                  <a:pt x="3161" y="2917"/>
                </a:lnTo>
                <a:lnTo>
                  <a:pt x="3168" y="2961"/>
                </a:lnTo>
                <a:lnTo>
                  <a:pt x="3171" y="3005"/>
                </a:lnTo>
                <a:lnTo>
                  <a:pt x="3171" y="3321"/>
                </a:lnTo>
                <a:lnTo>
                  <a:pt x="0" y="3321"/>
                </a:lnTo>
                <a:lnTo>
                  <a:pt x="0" y="3005"/>
                </a:lnTo>
                <a:lnTo>
                  <a:pt x="2" y="2961"/>
                </a:lnTo>
                <a:lnTo>
                  <a:pt x="10" y="2917"/>
                </a:lnTo>
                <a:lnTo>
                  <a:pt x="22" y="2876"/>
                </a:lnTo>
                <a:lnTo>
                  <a:pt x="39" y="2837"/>
                </a:lnTo>
                <a:lnTo>
                  <a:pt x="60" y="2800"/>
                </a:lnTo>
                <a:lnTo>
                  <a:pt x="85" y="2765"/>
                </a:lnTo>
                <a:lnTo>
                  <a:pt x="114" y="2734"/>
                </a:lnTo>
                <a:lnTo>
                  <a:pt x="146" y="2706"/>
                </a:lnTo>
                <a:lnTo>
                  <a:pt x="181" y="2681"/>
                </a:lnTo>
                <a:lnTo>
                  <a:pt x="220" y="2661"/>
                </a:lnTo>
                <a:lnTo>
                  <a:pt x="262" y="2645"/>
                </a:lnTo>
                <a:lnTo>
                  <a:pt x="273" y="2641"/>
                </a:lnTo>
                <a:lnTo>
                  <a:pt x="321" y="2628"/>
                </a:lnTo>
                <a:lnTo>
                  <a:pt x="363" y="2614"/>
                </a:lnTo>
                <a:lnTo>
                  <a:pt x="400" y="2600"/>
                </a:lnTo>
                <a:lnTo>
                  <a:pt x="433" y="2587"/>
                </a:lnTo>
                <a:lnTo>
                  <a:pt x="462" y="2575"/>
                </a:lnTo>
                <a:lnTo>
                  <a:pt x="488" y="2563"/>
                </a:lnTo>
                <a:lnTo>
                  <a:pt x="512" y="2551"/>
                </a:lnTo>
                <a:lnTo>
                  <a:pt x="534" y="2541"/>
                </a:lnTo>
                <a:lnTo>
                  <a:pt x="556" y="2531"/>
                </a:lnTo>
                <a:lnTo>
                  <a:pt x="579" y="2522"/>
                </a:lnTo>
                <a:lnTo>
                  <a:pt x="635" y="2500"/>
                </a:lnTo>
                <a:lnTo>
                  <a:pt x="684" y="2479"/>
                </a:lnTo>
                <a:lnTo>
                  <a:pt x="728" y="2459"/>
                </a:lnTo>
                <a:lnTo>
                  <a:pt x="941" y="2248"/>
                </a:lnTo>
                <a:lnTo>
                  <a:pt x="942" y="2070"/>
                </a:lnTo>
                <a:lnTo>
                  <a:pt x="899" y="2011"/>
                </a:lnTo>
                <a:lnTo>
                  <a:pt x="860" y="1948"/>
                </a:lnTo>
                <a:lnTo>
                  <a:pt x="825" y="1884"/>
                </a:lnTo>
                <a:lnTo>
                  <a:pt x="792" y="1816"/>
                </a:lnTo>
                <a:lnTo>
                  <a:pt x="764" y="1748"/>
                </a:lnTo>
                <a:lnTo>
                  <a:pt x="739" y="1678"/>
                </a:lnTo>
                <a:lnTo>
                  <a:pt x="720" y="1605"/>
                </a:lnTo>
                <a:lnTo>
                  <a:pt x="705" y="1533"/>
                </a:lnTo>
                <a:lnTo>
                  <a:pt x="696" y="1458"/>
                </a:lnTo>
                <a:lnTo>
                  <a:pt x="693" y="1383"/>
                </a:lnTo>
                <a:lnTo>
                  <a:pt x="696" y="1309"/>
                </a:lnTo>
                <a:lnTo>
                  <a:pt x="702" y="1237"/>
                </a:lnTo>
                <a:lnTo>
                  <a:pt x="713" y="1167"/>
                </a:lnTo>
                <a:lnTo>
                  <a:pt x="728" y="1101"/>
                </a:lnTo>
                <a:lnTo>
                  <a:pt x="719" y="1095"/>
                </a:lnTo>
                <a:lnTo>
                  <a:pt x="706" y="1082"/>
                </a:lnTo>
                <a:lnTo>
                  <a:pt x="697" y="1066"/>
                </a:lnTo>
                <a:lnTo>
                  <a:pt x="692" y="1049"/>
                </a:lnTo>
                <a:lnTo>
                  <a:pt x="692" y="1031"/>
                </a:lnTo>
                <a:lnTo>
                  <a:pt x="653" y="991"/>
                </a:lnTo>
                <a:lnTo>
                  <a:pt x="620" y="950"/>
                </a:lnTo>
                <a:lnTo>
                  <a:pt x="593" y="908"/>
                </a:lnTo>
                <a:lnTo>
                  <a:pt x="570" y="863"/>
                </a:lnTo>
                <a:lnTo>
                  <a:pt x="555" y="819"/>
                </a:lnTo>
                <a:lnTo>
                  <a:pt x="546" y="773"/>
                </a:lnTo>
                <a:lnTo>
                  <a:pt x="542" y="726"/>
                </a:lnTo>
                <a:lnTo>
                  <a:pt x="545" y="681"/>
                </a:lnTo>
                <a:lnTo>
                  <a:pt x="552" y="637"/>
                </a:lnTo>
                <a:lnTo>
                  <a:pt x="565" y="592"/>
                </a:lnTo>
                <a:lnTo>
                  <a:pt x="582" y="546"/>
                </a:lnTo>
                <a:lnTo>
                  <a:pt x="604" y="502"/>
                </a:lnTo>
                <a:lnTo>
                  <a:pt x="631" y="458"/>
                </a:lnTo>
                <a:lnTo>
                  <a:pt x="666" y="409"/>
                </a:lnTo>
                <a:lnTo>
                  <a:pt x="706" y="360"/>
                </a:lnTo>
                <a:lnTo>
                  <a:pt x="751" y="314"/>
                </a:lnTo>
                <a:lnTo>
                  <a:pt x="802" y="270"/>
                </a:lnTo>
                <a:lnTo>
                  <a:pt x="857" y="227"/>
                </a:lnTo>
                <a:lnTo>
                  <a:pt x="919" y="185"/>
                </a:lnTo>
                <a:lnTo>
                  <a:pt x="986" y="148"/>
                </a:lnTo>
                <a:lnTo>
                  <a:pt x="1054" y="114"/>
                </a:lnTo>
                <a:lnTo>
                  <a:pt x="1126" y="85"/>
                </a:lnTo>
                <a:lnTo>
                  <a:pt x="1198" y="59"/>
                </a:lnTo>
                <a:lnTo>
                  <a:pt x="1274" y="38"/>
                </a:lnTo>
                <a:lnTo>
                  <a:pt x="1350" y="21"/>
                </a:lnTo>
                <a:lnTo>
                  <a:pt x="1428" y="10"/>
                </a:lnTo>
                <a:lnTo>
                  <a:pt x="1506" y="3"/>
                </a:lnTo>
                <a:lnTo>
                  <a:pt x="158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1601458" y="4217988"/>
            <a:ext cx="560387" cy="585787"/>
          </a:xfrm>
          <a:custGeom>
            <a:avLst/>
            <a:gdLst>
              <a:gd name="T0" fmla="*/ 2984 w 3178"/>
              <a:gd name="T1" fmla="*/ 2991 h 3321"/>
              <a:gd name="T2" fmla="*/ 160 w 3178"/>
              <a:gd name="T3" fmla="*/ 3045 h 3321"/>
              <a:gd name="T4" fmla="*/ 1836 w 3178"/>
              <a:gd name="T5" fmla="*/ 2883 h 3321"/>
              <a:gd name="T6" fmla="*/ 1293 w 3178"/>
              <a:gd name="T7" fmla="*/ 2872 h 3321"/>
              <a:gd name="T8" fmla="*/ 2155 w 3178"/>
              <a:gd name="T9" fmla="*/ 2754 h 3321"/>
              <a:gd name="T10" fmla="*/ 2634 w 3178"/>
              <a:gd name="T11" fmla="*/ 2829 h 3321"/>
              <a:gd name="T12" fmla="*/ 910 w 3178"/>
              <a:gd name="T13" fmla="*/ 2658 h 3321"/>
              <a:gd name="T14" fmla="*/ 517 w 3178"/>
              <a:gd name="T15" fmla="*/ 2841 h 3321"/>
              <a:gd name="T16" fmla="*/ 990 w 3178"/>
              <a:gd name="T17" fmla="*/ 2731 h 3321"/>
              <a:gd name="T18" fmla="*/ 1713 w 3178"/>
              <a:gd name="T19" fmla="*/ 2612 h 3321"/>
              <a:gd name="T20" fmla="*/ 1334 w 3178"/>
              <a:gd name="T21" fmla="*/ 2556 h 3321"/>
              <a:gd name="T22" fmla="*/ 1589 w 3178"/>
              <a:gd name="T23" fmla="*/ 2768 h 3321"/>
              <a:gd name="T24" fmla="*/ 2096 w 3178"/>
              <a:gd name="T25" fmla="*/ 2364 h 3321"/>
              <a:gd name="T26" fmla="*/ 2110 w 3178"/>
              <a:gd name="T27" fmla="*/ 2502 h 3321"/>
              <a:gd name="T28" fmla="*/ 1068 w 3178"/>
              <a:gd name="T29" fmla="*/ 2502 h 3321"/>
              <a:gd name="T30" fmla="*/ 1105 w 3178"/>
              <a:gd name="T31" fmla="*/ 2387 h 3321"/>
              <a:gd name="T32" fmla="*/ 1491 w 3178"/>
              <a:gd name="T33" fmla="*/ 2475 h 3321"/>
              <a:gd name="T34" fmla="*/ 1802 w 3178"/>
              <a:gd name="T35" fmla="*/ 2420 h 3321"/>
              <a:gd name="T36" fmla="*/ 1588 w 3178"/>
              <a:gd name="T37" fmla="*/ 1177 h 3321"/>
              <a:gd name="T38" fmla="*/ 2196 w 3178"/>
              <a:gd name="T39" fmla="*/ 1113 h 3321"/>
              <a:gd name="T40" fmla="*/ 2209 w 3178"/>
              <a:gd name="T41" fmla="*/ 1992 h 3321"/>
              <a:gd name="T42" fmla="*/ 2335 w 3178"/>
              <a:gd name="T43" fmla="*/ 1380 h 3321"/>
              <a:gd name="T44" fmla="*/ 837 w 3178"/>
              <a:gd name="T45" fmla="*/ 1586 h 3321"/>
              <a:gd name="T46" fmla="*/ 1105 w 3178"/>
              <a:gd name="T47" fmla="*/ 2187 h 3321"/>
              <a:gd name="T48" fmla="*/ 2076 w 3178"/>
              <a:gd name="T49" fmla="*/ 747 h 3321"/>
              <a:gd name="T50" fmla="*/ 2283 w 3178"/>
              <a:gd name="T51" fmla="*/ 952 h 3321"/>
              <a:gd name="T52" fmla="*/ 2305 w 3178"/>
              <a:gd name="T53" fmla="*/ 855 h 3321"/>
              <a:gd name="T54" fmla="*/ 1105 w 3178"/>
              <a:gd name="T55" fmla="*/ 604 h 3321"/>
              <a:gd name="T56" fmla="*/ 831 w 3178"/>
              <a:gd name="T57" fmla="*/ 1001 h 3321"/>
              <a:gd name="T58" fmla="*/ 1051 w 3178"/>
              <a:gd name="T59" fmla="*/ 984 h 3321"/>
              <a:gd name="T60" fmla="*/ 1532 w 3178"/>
              <a:gd name="T61" fmla="*/ 441 h 3321"/>
              <a:gd name="T62" fmla="*/ 1443 w 3178"/>
              <a:gd name="T63" fmla="*/ 1035 h 3321"/>
              <a:gd name="T64" fmla="*/ 1925 w 3178"/>
              <a:gd name="T65" fmla="*/ 750 h 3321"/>
              <a:gd name="T66" fmla="*/ 1937 w 3178"/>
              <a:gd name="T67" fmla="*/ 419 h 3321"/>
              <a:gd name="T68" fmla="*/ 1244 w 3178"/>
              <a:gd name="T69" fmla="*/ 69 h 3321"/>
              <a:gd name="T70" fmla="*/ 1826 w 3178"/>
              <a:gd name="T71" fmla="*/ 277 h 3321"/>
              <a:gd name="T72" fmla="*/ 2006 w 3178"/>
              <a:gd name="T73" fmla="*/ 0 h 3321"/>
              <a:gd name="T74" fmla="*/ 2137 w 3178"/>
              <a:gd name="T75" fmla="*/ 305 h 3321"/>
              <a:gd name="T76" fmla="*/ 2152 w 3178"/>
              <a:gd name="T77" fmla="*/ 390 h 3321"/>
              <a:gd name="T78" fmla="*/ 2157 w 3178"/>
              <a:gd name="T79" fmla="*/ 620 h 3321"/>
              <a:gd name="T80" fmla="*/ 2406 w 3178"/>
              <a:gd name="T81" fmla="*/ 760 h 3321"/>
              <a:gd name="T82" fmla="*/ 2524 w 3178"/>
              <a:gd name="T83" fmla="*/ 1121 h 3321"/>
              <a:gd name="T84" fmla="*/ 2496 w 3178"/>
              <a:gd name="T85" fmla="*/ 1454 h 3321"/>
              <a:gd name="T86" fmla="*/ 2456 w 3178"/>
              <a:gd name="T87" fmla="*/ 1742 h 3321"/>
              <a:gd name="T88" fmla="*/ 2236 w 3178"/>
              <a:gd name="T89" fmla="*/ 2445 h 3321"/>
              <a:gd name="T90" fmla="*/ 2347 w 3178"/>
              <a:gd name="T91" fmla="*/ 2544 h 3321"/>
              <a:gd name="T92" fmla="*/ 2674 w 3178"/>
              <a:gd name="T93" fmla="*/ 2694 h 3321"/>
              <a:gd name="T94" fmla="*/ 2820 w 3178"/>
              <a:gd name="T95" fmla="*/ 3 h 3321"/>
              <a:gd name="T96" fmla="*/ 2916 w 3178"/>
              <a:gd name="T97" fmla="*/ 2783 h 3321"/>
              <a:gd name="T98" fmla="*/ 3168 w 3178"/>
              <a:gd name="T99" fmla="*/ 3056 h 3321"/>
              <a:gd name="T100" fmla="*/ 39 w 3178"/>
              <a:gd name="T101" fmla="*/ 2976 h 3321"/>
              <a:gd name="T102" fmla="*/ 274 w 3178"/>
              <a:gd name="T103" fmla="*/ 69 h 3321"/>
              <a:gd name="T104" fmla="*/ 392 w 3178"/>
              <a:gd name="T105" fmla="*/ 20 h 3321"/>
              <a:gd name="T106" fmla="*/ 556 w 3178"/>
              <a:gd name="T107" fmla="*/ 2670 h 3321"/>
              <a:gd name="T108" fmla="*/ 877 w 3178"/>
              <a:gd name="T109" fmla="*/ 2513 h 3321"/>
              <a:gd name="T110" fmla="*/ 902 w 3178"/>
              <a:gd name="T111" fmla="*/ 2147 h 3321"/>
              <a:gd name="T112" fmla="*/ 699 w 3178"/>
              <a:gd name="T113" fmla="*/ 1596 h 3321"/>
              <a:gd name="T114" fmla="*/ 671 w 3178"/>
              <a:gd name="T115" fmla="*/ 1383 h 3321"/>
              <a:gd name="T116" fmla="*/ 700 w 3178"/>
              <a:gd name="T117" fmla="*/ 955 h 3321"/>
              <a:gd name="T118" fmla="*/ 968 w 3178"/>
              <a:gd name="T119" fmla="*/ 534 h 3321"/>
              <a:gd name="T120" fmla="*/ 1156 w 3178"/>
              <a:gd name="T121" fmla="*/ 3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78" h="3321">
                <a:moveTo>
                  <a:pt x="2908" y="2929"/>
                </a:moveTo>
                <a:lnTo>
                  <a:pt x="2908" y="3183"/>
                </a:lnTo>
                <a:lnTo>
                  <a:pt x="3039" y="3183"/>
                </a:lnTo>
                <a:lnTo>
                  <a:pt x="3039" y="3143"/>
                </a:lnTo>
                <a:lnTo>
                  <a:pt x="3037" y="3110"/>
                </a:lnTo>
                <a:lnTo>
                  <a:pt x="3030" y="3076"/>
                </a:lnTo>
                <a:lnTo>
                  <a:pt x="3019" y="3046"/>
                </a:lnTo>
                <a:lnTo>
                  <a:pt x="3004" y="3017"/>
                </a:lnTo>
                <a:lnTo>
                  <a:pt x="2984" y="2991"/>
                </a:lnTo>
                <a:lnTo>
                  <a:pt x="2962" y="2967"/>
                </a:lnTo>
                <a:lnTo>
                  <a:pt x="2936" y="2947"/>
                </a:lnTo>
                <a:lnTo>
                  <a:pt x="2908" y="2929"/>
                </a:lnTo>
                <a:close/>
                <a:moveTo>
                  <a:pt x="274" y="2928"/>
                </a:moveTo>
                <a:lnTo>
                  <a:pt x="244" y="2945"/>
                </a:lnTo>
                <a:lnTo>
                  <a:pt x="218" y="2965"/>
                </a:lnTo>
                <a:lnTo>
                  <a:pt x="195" y="2989"/>
                </a:lnTo>
                <a:lnTo>
                  <a:pt x="175" y="3016"/>
                </a:lnTo>
                <a:lnTo>
                  <a:pt x="160" y="3045"/>
                </a:lnTo>
                <a:lnTo>
                  <a:pt x="148" y="3076"/>
                </a:lnTo>
                <a:lnTo>
                  <a:pt x="141" y="3109"/>
                </a:lnTo>
                <a:lnTo>
                  <a:pt x="139" y="3143"/>
                </a:lnTo>
                <a:lnTo>
                  <a:pt x="139" y="3183"/>
                </a:lnTo>
                <a:lnTo>
                  <a:pt x="274" y="3183"/>
                </a:lnTo>
                <a:lnTo>
                  <a:pt x="274" y="2928"/>
                </a:lnTo>
                <a:close/>
                <a:moveTo>
                  <a:pt x="1937" y="2858"/>
                </a:moveTo>
                <a:lnTo>
                  <a:pt x="1888" y="2871"/>
                </a:lnTo>
                <a:lnTo>
                  <a:pt x="1836" y="2883"/>
                </a:lnTo>
                <a:lnTo>
                  <a:pt x="1780" y="2893"/>
                </a:lnTo>
                <a:lnTo>
                  <a:pt x="1720" y="2900"/>
                </a:lnTo>
                <a:lnTo>
                  <a:pt x="1657" y="2904"/>
                </a:lnTo>
                <a:lnTo>
                  <a:pt x="1589" y="2906"/>
                </a:lnTo>
                <a:lnTo>
                  <a:pt x="1522" y="2904"/>
                </a:lnTo>
                <a:lnTo>
                  <a:pt x="1460" y="2900"/>
                </a:lnTo>
                <a:lnTo>
                  <a:pt x="1400" y="2893"/>
                </a:lnTo>
                <a:lnTo>
                  <a:pt x="1345" y="2884"/>
                </a:lnTo>
                <a:lnTo>
                  <a:pt x="1293" y="2872"/>
                </a:lnTo>
                <a:lnTo>
                  <a:pt x="1244" y="2859"/>
                </a:lnTo>
                <a:lnTo>
                  <a:pt x="1244" y="3183"/>
                </a:lnTo>
                <a:lnTo>
                  <a:pt x="1937" y="3183"/>
                </a:lnTo>
                <a:lnTo>
                  <a:pt x="1937" y="2858"/>
                </a:lnTo>
                <a:close/>
                <a:moveTo>
                  <a:pt x="2268" y="2658"/>
                </a:moveTo>
                <a:lnTo>
                  <a:pt x="2244" y="2681"/>
                </a:lnTo>
                <a:lnTo>
                  <a:pt x="2218" y="2705"/>
                </a:lnTo>
                <a:lnTo>
                  <a:pt x="2189" y="2730"/>
                </a:lnTo>
                <a:lnTo>
                  <a:pt x="2155" y="2754"/>
                </a:lnTo>
                <a:lnTo>
                  <a:pt x="2117" y="2779"/>
                </a:lnTo>
                <a:lnTo>
                  <a:pt x="2076" y="2802"/>
                </a:lnTo>
                <a:lnTo>
                  <a:pt x="2076" y="3183"/>
                </a:lnTo>
                <a:lnTo>
                  <a:pt x="2769" y="3183"/>
                </a:lnTo>
                <a:lnTo>
                  <a:pt x="2769" y="2883"/>
                </a:lnTo>
                <a:lnTo>
                  <a:pt x="2728" y="2869"/>
                </a:lnTo>
                <a:lnTo>
                  <a:pt x="2693" y="2855"/>
                </a:lnTo>
                <a:lnTo>
                  <a:pt x="2662" y="2841"/>
                </a:lnTo>
                <a:lnTo>
                  <a:pt x="2634" y="2829"/>
                </a:lnTo>
                <a:lnTo>
                  <a:pt x="2608" y="2816"/>
                </a:lnTo>
                <a:lnTo>
                  <a:pt x="2577" y="2802"/>
                </a:lnTo>
                <a:lnTo>
                  <a:pt x="2548" y="2790"/>
                </a:lnTo>
                <a:lnTo>
                  <a:pt x="2493" y="2769"/>
                </a:lnTo>
                <a:lnTo>
                  <a:pt x="2437" y="2744"/>
                </a:lnTo>
                <a:lnTo>
                  <a:pt x="2378" y="2718"/>
                </a:lnTo>
                <a:lnTo>
                  <a:pt x="2322" y="2689"/>
                </a:lnTo>
                <a:lnTo>
                  <a:pt x="2268" y="2658"/>
                </a:lnTo>
                <a:close/>
                <a:moveTo>
                  <a:pt x="910" y="2658"/>
                </a:moveTo>
                <a:lnTo>
                  <a:pt x="856" y="2689"/>
                </a:lnTo>
                <a:lnTo>
                  <a:pt x="800" y="2718"/>
                </a:lnTo>
                <a:lnTo>
                  <a:pt x="741" y="2744"/>
                </a:lnTo>
                <a:lnTo>
                  <a:pt x="685" y="2769"/>
                </a:lnTo>
                <a:lnTo>
                  <a:pt x="630" y="2790"/>
                </a:lnTo>
                <a:lnTo>
                  <a:pt x="601" y="2802"/>
                </a:lnTo>
                <a:lnTo>
                  <a:pt x="570" y="2816"/>
                </a:lnTo>
                <a:lnTo>
                  <a:pt x="544" y="2828"/>
                </a:lnTo>
                <a:lnTo>
                  <a:pt x="517" y="2841"/>
                </a:lnTo>
                <a:lnTo>
                  <a:pt x="486" y="2854"/>
                </a:lnTo>
                <a:lnTo>
                  <a:pt x="452" y="2868"/>
                </a:lnTo>
                <a:lnTo>
                  <a:pt x="412" y="2882"/>
                </a:lnTo>
                <a:lnTo>
                  <a:pt x="412" y="3183"/>
                </a:lnTo>
                <a:lnTo>
                  <a:pt x="1105" y="3183"/>
                </a:lnTo>
                <a:lnTo>
                  <a:pt x="1105" y="2804"/>
                </a:lnTo>
                <a:lnTo>
                  <a:pt x="1063" y="2781"/>
                </a:lnTo>
                <a:lnTo>
                  <a:pt x="1024" y="2755"/>
                </a:lnTo>
                <a:lnTo>
                  <a:pt x="990" y="2731"/>
                </a:lnTo>
                <a:lnTo>
                  <a:pt x="960" y="2706"/>
                </a:lnTo>
                <a:lnTo>
                  <a:pt x="934" y="2681"/>
                </a:lnTo>
                <a:lnTo>
                  <a:pt x="910" y="2658"/>
                </a:lnTo>
                <a:close/>
                <a:moveTo>
                  <a:pt x="1937" y="2498"/>
                </a:moveTo>
                <a:lnTo>
                  <a:pt x="1891" y="2528"/>
                </a:lnTo>
                <a:lnTo>
                  <a:pt x="1846" y="2554"/>
                </a:lnTo>
                <a:lnTo>
                  <a:pt x="1801" y="2577"/>
                </a:lnTo>
                <a:lnTo>
                  <a:pt x="1756" y="2596"/>
                </a:lnTo>
                <a:lnTo>
                  <a:pt x="1713" y="2612"/>
                </a:lnTo>
                <a:lnTo>
                  <a:pt x="1670" y="2624"/>
                </a:lnTo>
                <a:lnTo>
                  <a:pt x="1628" y="2630"/>
                </a:lnTo>
                <a:lnTo>
                  <a:pt x="1589" y="2633"/>
                </a:lnTo>
                <a:lnTo>
                  <a:pt x="1550" y="2630"/>
                </a:lnTo>
                <a:lnTo>
                  <a:pt x="1508" y="2624"/>
                </a:lnTo>
                <a:lnTo>
                  <a:pt x="1467" y="2613"/>
                </a:lnTo>
                <a:lnTo>
                  <a:pt x="1424" y="2597"/>
                </a:lnTo>
                <a:lnTo>
                  <a:pt x="1379" y="2578"/>
                </a:lnTo>
                <a:lnTo>
                  <a:pt x="1334" y="2556"/>
                </a:lnTo>
                <a:lnTo>
                  <a:pt x="1290" y="2530"/>
                </a:lnTo>
                <a:lnTo>
                  <a:pt x="1244" y="2500"/>
                </a:lnTo>
                <a:lnTo>
                  <a:pt x="1244" y="2712"/>
                </a:lnTo>
                <a:lnTo>
                  <a:pt x="1296" y="2729"/>
                </a:lnTo>
                <a:lnTo>
                  <a:pt x="1349" y="2743"/>
                </a:lnTo>
                <a:lnTo>
                  <a:pt x="1405" y="2753"/>
                </a:lnTo>
                <a:lnTo>
                  <a:pt x="1464" y="2761"/>
                </a:lnTo>
                <a:lnTo>
                  <a:pt x="1525" y="2766"/>
                </a:lnTo>
                <a:lnTo>
                  <a:pt x="1589" y="2768"/>
                </a:lnTo>
                <a:lnTo>
                  <a:pt x="1649" y="2766"/>
                </a:lnTo>
                <a:lnTo>
                  <a:pt x="1707" y="2762"/>
                </a:lnTo>
                <a:lnTo>
                  <a:pt x="1760" y="2755"/>
                </a:lnTo>
                <a:lnTo>
                  <a:pt x="1810" y="2747"/>
                </a:lnTo>
                <a:lnTo>
                  <a:pt x="1855" y="2736"/>
                </a:lnTo>
                <a:lnTo>
                  <a:pt x="1899" y="2724"/>
                </a:lnTo>
                <a:lnTo>
                  <a:pt x="1937" y="2711"/>
                </a:lnTo>
                <a:lnTo>
                  <a:pt x="1937" y="2498"/>
                </a:lnTo>
                <a:close/>
                <a:moveTo>
                  <a:pt x="2096" y="2364"/>
                </a:moveTo>
                <a:lnTo>
                  <a:pt x="2076" y="2384"/>
                </a:lnTo>
                <a:lnTo>
                  <a:pt x="2076" y="2641"/>
                </a:lnTo>
                <a:lnTo>
                  <a:pt x="2101" y="2622"/>
                </a:lnTo>
                <a:lnTo>
                  <a:pt x="2132" y="2596"/>
                </a:lnTo>
                <a:lnTo>
                  <a:pt x="2159" y="2571"/>
                </a:lnTo>
                <a:lnTo>
                  <a:pt x="2133" y="2541"/>
                </a:lnTo>
                <a:lnTo>
                  <a:pt x="2113" y="2510"/>
                </a:lnTo>
                <a:lnTo>
                  <a:pt x="2111" y="2506"/>
                </a:lnTo>
                <a:lnTo>
                  <a:pt x="2110" y="2502"/>
                </a:lnTo>
                <a:lnTo>
                  <a:pt x="2108" y="2500"/>
                </a:lnTo>
                <a:lnTo>
                  <a:pt x="2097" y="2474"/>
                </a:lnTo>
                <a:lnTo>
                  <a:pt x="2096" y="2444"/>
                </a:lnTo>
                <a:lnTo>
                  <a:pt x="2096" y="2364"/>
                </a:lnTo>
                <a:close/>
                <a:moveTo>
                  <a:pt x="1082" y="2364"/>
                </a:moveTo>
                <a:lnTo>
                  <a:pt x="1081" y="2444"/>
                </a:lnTo>
                <a:lnTo>
                  <a:pt x="1081" y="2474"/>
                </a:lnTo>
                <a:lnTo>
                  <a:pt x="1070" y="2499"/>
                </a:lnTo>
                <a:lnTo>
                  <a:pt x="1068" y="2502"/>
                </a:lnTo>
                <a:lnTo>
                  <a:pt x="1067" y="2506"/>
                </a:lnTo>
                <a:lnTo>
                  <a:pt x="1064" y="2511"/>
                </a:lnTo>
                <a:lnTo>
                  <a:pt x="1045" y="2542"/>
                </a:lnTo>
                <a:lnTo>
                  <a:pt x="1019" y="2571"/>
                </a:lnTo>
                <a:lnTo>
                  <a:pt x="1038" y="2589"/>
                </a:lnTo>
                <a:lnTo>
                  <a:pt x="1060" y="2608"/>
                </a:lnTo>
                <a:lnTo>
                  <a:pt x="1084" y="2628"/>
                </a:lnTo>
                <a:lnTo>
                  <a:pt x="1105" y="2643"/>
                </a:lnTo>
                <a:lnTo>
                  <a:pt x="1105" y="2387"/>
                </a:lnTo>
                <a:lnTo>
                  <a:pt x="1082" y="2364"/>
                </a:lnTo>
                <a:close/>
                <a:moveTo>
                  <a:pt x="1244" y="1155"/>
                </a:moveTo>
                <a:lnTo>
                  <a:pt x="1244" y="2326"/>
                </a:lnTo>
                <a:lnTo>
                  <a:pt x="1288" y="2361"/>
                </a:lnTo>
                <a:lnTo>
                  <a:pt x="1332" y="2392"/>
                </a:lnTo>
                <a:lnTo>
                  <a:pt x="1376" y="2420"/>
                </a:lnTo>
                <a:lnTo>
                  <a:pt x="1416" y="2442"/>
                </a:lnTo>
                <a:lnTo>
                  <a:pt x="1454" y="2461"/>
                </a:lnTo>
                <a:lnTo>
                  <a:pt x="1491" y="2475"/>
                </a:lnTo>
                <a:lnTo>
                  <a:pt x="1526" y="2486"/>
                </a:lnTo>
                <a:lnTo>
                  <a:pt x="1559" y="2492"/>
                </a:lnTo>
                <a:lnTo>
                  <a:pt x="1589" y="2494"/>
                </a:lnTo>
                <a:lnTo>
                  <a:pt x="1619" y="2492"/>
                </a:lnTo>
                <a:lnTo>
                  <a:pt x="1652" y="2486"/>
                </a:lnTo>
                <a:lnTo>
                  <a:pt x="1687" y="2475"/>
                </a:lnTo>
                <a:lnTo>
                  <a:pt x="1724" y="2461"/>
                </a:lnTo>
                <a:lnTo>
                  <a:pt x="1762" y="2442"/>
                </a:lnTo>
                <a:lnTo>
                  <a:pt x="1802" y="2420"/>
                </a:lnTo>
                <a:lnTo>
                  <a:pt x="1847" y="2392"/>
                </a:lnTo>
                <a:lnTo>
                  <a:pt x="1892" y="2359"/>
                </a:lnTo>
                <a:lnTo>
                  <a:pt x="1937" y="2323"/>
                </a:lnTo>
                <a:lnTo>
                  <a:pt x="1937" y="2323"/>
                </a:lnTo>
                <a:lnTo>
                  <a:pt x="1937" y="1155"/>
                </a:lnTo>
                <a:lnTo>
                  <a:pt x="1857" y="1164"/>
                </a:lnTo>
                <a:lnTo>
                  <a:pt x="1770" y="1171"/>
                </a:lnTo>
                <a:lnTo>
                  <a:pt x="1681" y="1176"/>
                </a:lnTo>
                <a:lnTo>
                  <a:pt x="1588" y="1177"/>
                </a:lnTo>
                <a:lnTo>
                  <a:pt x="1515" y="1176"/>
                </a:lnTo>
                <a:lnTo>
                  <a:pt x="1443" y="1173"/>
                </a:lnTo>
                <a:lnTo>
                  <a:pt x="1373" y="1168"/>
                </a:lnTo>
                <a:lnTo>
                  <a:pt x="1307" y="1162"/>
                </a:lnTo>
                <a:lnTo>
                  <a:pt x="1244" y="1155"/>
                </a:lnTo>
                <a:close/>
                <a:moveTo>
                  <a:pt x="2218" y="1109"/>
                </a:moveTo>
                <a:lnTo>
                  <a:pt x="2215" y="1109"/>
                </a:lnTo>
                <a:lnTo>
                  <a:pt x="2208" y="1111"/>
                </a:lnTo>
                <a:lnTo>
                  <a:pt x="2196" y="1113"/>
                </a:lnTo>
                <a:lnTo>
                  <a:pt x="2180" y="1117"/>
                </a:lnTo>
                <a:lnTo>
                  <a:pt x="2160" y="1120"/>
                </a:lnTo>
                <a:lnTo>
                  <a:pt x="2134" y="1125"/>
                </a:lnTo>
                <a:lnTo>
                  <a:pt x="2107" y="1130"/>
                </a:lnTo>
                <a:lnTo>
                  <a:pt x="2076" y="1135"/>
                </a:lnTo>
                <a:lnTo>
                  <a:pt x="2076" y="2183"/>
                </a:lnTo>
                <a:lnTo>
                  <a:pt x="2124" y="2120"/>
                </a:lnTo>
                <a:lnTo>
                  <a:pt x="2170" y="2057"/>
                </a:lnTo>
                <a:lnTo>
                  <a:pt x="2209" y="1992"/>
                </a:lnTo>
                <a:lnTo>
                  <a:pt x="2244" y="1925"/>
                </a:lnTo>
                <a:lnTo>
                  <a:pt x="2274" y="1858"/>
                </a:lnTo>
                <a:lnTo>
                  <a:pt x="2299" y="1789"/>
                </a:lnTo>
                <a:lnTo>
                  <a:pt x="2319" y="1722"/>
                </a:lnTo>
                <a:lnTo>
                  <a:pt x="2333" y="1653"/>
                </a:lnTo>
                <a:lnTo>
                  <a:pt x="2341" y="1586"/>
                </a:lnTo>
                <a:lnTo>
                  <a:pt x="2344" y="1519"/>
                </a:lnTo>
                <a:lnTo>
                  <a:pt x="2342" y="1448"/>
                </a:lnTo>
                <a:lnTo>
                  <a:pt x="2335" y="1380"/>
                </a:lnTo>
                <a:lnTo>
                  <a:pt x="2324" y="1313"/>
                </a:lnTo>
                <a:lnTo>
                  <a:pt x="2308" y="1248"/>
                </a:lnTo>
                <a:lnTo>
                  <a:pt x="2218" y="1109"/>
                </a:lnTo>
                <a:close/>
                <a:moveTo>
                  <a:pt x="971" y="1109"/>
                </a:moveTo>
                <a:lnTo>
                  <a:pt x="853" y="1319"/>
                </a:lnTo>
                <a:lnTo>
                  <a:pt x="842" y="1384"/>
                </a:lnTo>
                <a:lnTo>
                  <a:pt x="836" y="1450"/>
                </a:lnTo>
                <a:lnTo>
                  <a:pt x="834" y="1519"/>
                </a:lnTo>
                <a:lnTo>
                  <a:pt x="837" y="1586"/>
                </a:lnTo>
                <a:lnTo>
                  <a:pt x="846" y="1654"/>
                </a:lnTo>
                <a:lnTo>
                  <a:pt x="860" y="1723"/>
                </a:lnTo>
                <a:lnTo>
                  <a:pt x="879" y="1791"/>
                </a:lnTo>
                <a:lnTo>
                  <a:pt x="904" y="1860"/>
                </a:lnTo>
                <a:lnTo>
                  <a:pt x="936" y="1928"/>
                </a:lnTo>
                <a:lnTo>
                  <a:pt x="971" y="1995"/>
                </a:lnTo>
                <a:lnTo>
                  <a:pt x="1011" y="2060"/>
                </a:lnTo>
                <a:lnTo>
                  <a:pt x="1056" y="2124"/>
                </a:lnTo>
                <a:lnTo>
                  <a:pt x="1105" y="2187"/>
                </a:lnTo>
                <a:lnTo>
                  <a:pt x="1105" y="1135"/>
                </a:lnTo>
                <a:lnTo>
                  <a:pt x="1072" y="1129"/>
                </a:lnTo>
                <a:lnTo>
                  <a:pt x="1043" y="1123"/>
                </a:lnTo>
                <a:lnTo>
                  <a:pt x="1017" y="1118"/>
                </a:lnTo>
                <a:lnTo>
                  <a:pt x="997" y="1114"/>
                </a:lnTo>
                <a:lnTo>
                  <a:pt x="983" y="1111"/>
                </a:lnTo>
                <a:lnTo>
                  <a:pt x="974" y="1109"/>
                </a:lnTo>
                <a:lnTo>
                  <a:pt x="971" y="1109"/>
                </a:lnTo>
                <a:close/>
                <a:moveTo>
                  <a:pt x="2076" y="747"/>
                </a:moveTo>
                <a:lnTo>
                  <a:pt x="2076" y="995"/>
                </a:lnTo>
                <a:lnTo>
                  <a:pt x="2103" y="990"/>
                </a:lnTo>
                <a:lnTo>
                  <a:pt x="2127" y="985"/>
                </a:lnTo>
                <a:lnTo>
                  <a:pt x="2149" y="982"/>
                </a:lnTo>
                <a:lnTo>
                  <a:pt x="2165" y="978"/>
                </a:lnTo>
                <a:lnTo>
                  <a:pt x="2177" y="976"/>
                </a:lnTo>
                <a:lnTo>
                  <a:pt x="2185" y="974"/>
                </a:lnTo>
                <a:lnTo>
                  <a:pt x="2188" y="974"/>
                </a:lnTo>
                <a:lnTo>
                  <a:pt x="2283" y="952"/>
                </a:lnTo>
                <a:lnTo>
                  <a:pt x="2335" y="1034"/>
                </a:lnTo>
                <a:lnTo>
                  <a:pt x="2385" y="1111"/>
                </a:lnTo>
                <a:lnTo>
                  <a:pt x="2380" y="1067"/>
                </a:lnTo>
                <a:lnTo>
                  <a:pt x="2374" y="1024"/>
                </a:lnTo>
                <a:lnTo>
                  <a:pt x="2366" y="986"/>
                </a:lnTo>
                <a:lnTo>
                  <a:pt x="2355" y="951"/>
                </a:lnTo>
                <a:lnTo>
                  <a:pt x="2343" y="918"/>
                </a:lnTo>
                <a:lnTo>
                  <a:pt x="2326" y="885"/>
                </a:lnTo>
                <a:lnTo>
                  <a:pt x="2305" y="855"/>
                </a:lnTo>
                <a:lnTo>
                  <a:pt x="2281" y="829"/>
                </a:lnTo>
                <a:lnTo>
                  <a:pt x="2251" y="806"/>
                </a:lnTo>
                <a:lnTo>
                  <a:pt x="2218" y="787"/>
                </a:lnTo>
                <a:lnTo>
                  <a:pt x="2181" y="771"/>
                </a:lnTo>
                <a:lnTo>
                  <a:pt x="2151" y="761"/>
                </a:lnTo>
                <a:lnTo>
                  <a:pt x="2121" y="754"/>
                </a:lnTo>
                <a:lnTo>
                  <a:pt x="2096" y="750"/>
                </a:lnTo>
                <a:lnTo>
                  <a:pt x="2076" y="747"/>
                </a:lnTo>
                <a:close/>
                <a:moveTo>
                  <a:pt x="1105" y="604"/>
                </a:moveTo>
                <a:lnTo>
                  <a:pt x="1063" y="636"/>
                </a:lnTo>
                <a:lnTo>
                  <a:pt x="1022" y="670"/>
                </a:lnTo>
                <a:lnTo>
                  <a:pt x="982" y="713"/>
                </a:lnTo>
                <a:lnTo>
                  <a:pt x="945" y="758"/>
                </a:lnTo>
                <a:lnTo>
                  <a:pt x="911" y="807"/>
                </a:lnTo>
                <a:lnTo>
                  <a:pt x="882" y="858"/>
                </a:lnTo>
                <a:lnTo>
                  <a:pt x="858" y="914"/>
                </a:lnTo>
                <a:lnTo>
                  <a:pt x="843" y="955"/>
                </a:lnTo>
                <a:lnTo>
                  <a:pt x="831" y="1001"/>
                </a:lnTo>
                <a:lnTo>
                  <a:pt x="821" y="1052"/>
                </a:lnTo>
                <a:lnTo>
                  <a:pt x="814" y="1106"/>
                </a:lnTo>
                <a:lnTo>
                  <a:pt x="850" y="1042"/>
                </a:lnTo>
                <a:lnTo>
                  <a:pt x="900" y="950"/>
                </a:lnTo>
                <a:lnTo>
                  <a:pt x="1002" y="974"/>
                </a:lnTo>
                <a:lnTo>
                  <a:pt x="1006" y="975"/>
                </a:lnTo>
                <a:lnTo>
                  <a:pt x="1015" y="977"/>
                </a:lnTo>
                <a:lnTo>
                  <a:pt x="1030" y="980"/>
                </a:lnTo>
                <a:lnTo>
                  <a:pt x="1051" y="984"/>
                </a:lnTo>
                <a:lnTo>
                  <a:pt x="1076" y="989"/>
                </a:lnTo>
                <a:lnTo>
                  <a:pt x="1105" y="994"/>
                </a:lnTo>
                <a:lnTo>
                  <a:pt x="1105" y="604"/>
                </a:lnTo>
                <a:close/>
                <a:moveTo>
                  <a:pt x="1826" y="416"/>
                </a:moveTo>
                <a:lnTo>
                  <a:pt x="1775" y="417"/>
                </a:lnTo>
                <a:lnTo>
                  <a:pt x="1719" y="419"/>
                </a:lnTo>
                <a:lnTo>
                  <a:pt x="1659" y="424"/>
                </a:lnTo>
                <a:lnTo>
                  <a:pt x="1596" y="431"/>
                </a:lnTo>
                <a:lnTo>
                  <a:pt x="1532" y="441"/>
                </a:lnTo>
                <a:lnTo>
                  <a:pt x="1465" y="454"/>
                </a:lnTo>
                <a:lnTo>
                  <a:pt x="1397" y="471"/>
                </a:lnTo>
                <a:lnTo>
                  <a:pt x="1330" y="492"/>
                </a:lnTo>
                <a:lnTo>
                  <a:pt x="1262" y="518"/>
                </a:lnTo>
                <a:lnTo>
                  <a:pt x="1244" y="526"/>
                </a:lnTo>
                <a:lnTo>
                  <a:pt x="1244" y="1015"/>
                </a:lnTo>
                <a:lnTo>
                  <a:pt x="1307" y="1022"/>
                </a:lnTo>
                <a:lnTo>
                  <a:pt x="1373" y="1030"/>
                </a:lnTo>
                <a:lnTo>
                  <a:pt x="1443" y="1035"/>
                </a:lnTo>
                <a:lnTo>
                  <a:pt x="1515" y="1039"/>
                </a:lnTo>
                <a:lnTo>
                  <a:pt x="1588" y="1040"/>
                </a:lnTo>
                <a:lnTo>
                  <a:pt x="1663" y="1039"/>
                </a:lnTo>
                <a:lnTo>
                  <a:pt x="1736" y="1035"/>
                </a:lnTo>
                <a:lnTo>
                  <a:pt x="1807" y="1030"/>
                </a:lnTo>
                <a:lnTo>
                  <a:pt x="1874" y="1023"/>
                </a:lnTo>
                <a:lnTo>
                  <a:pt x="1937" y="1015"/>
                </a:lnTo>
                <a:lnTo>
                  <a:pt x="1937" y="750"/>
                </a:lnTo>
                <a:lnTo>
                  <a:pt x="1925" y="750"/>
                </a:lnTo>
                <a:lnTo>
                  <a:pt x="1913" y="623"/>
                </a:lnTo>
                <a:lnTo>
                  <a:pt x="1912" y="611"/>
                </a:lnTo>
                <a:lnTo>
                  <a:pt x="1912" y="593"/>
                </a:lnTo>
                <a:lnTo>
                  <a:pt x="1913" y="569"/>
                </a:lnTo>
                <a:lnTo>
                  <a:pt x="1916" y="539"/>
                </a:lnTo>
                <a:lnTo>
                  <a:pt x="1923" y="506"/>
                </a:lnTo>
                <a:lnTo>
                  <a:pt x="1934" y="470"/>
                </a:lnTo>
                <a:lnTo>
                  <a:pt x="1937" y="462"/>
                </a:lnTo>
                <a:lnTo>
                  <a:pt x="1937" y="419"/>
                </a:lnTo>
                <a:lnTo>
                  <a:pt x="1884" y="417"/>
                </a:lnTo>
                <a:lnTo>
                  <a:pt x="1826" y="416"/>
                </a:lnTo>
                <a:close/>
                <a:moveTo>
                  <a:pt x="1175" y="0"/>
                </a:moveTo>
                <a:lnTo>
                  <a:pt x="1193" y="3"/>
                </a:lnTo>
                <a:lnTo>
                  <a:pt x="1210" y="10"/>
                </a:lnTo>
                <a:lnTo>
                  <a:pt x="1224" y="20"/>
                </a:lnTo>
                <a:lnTo>
                  <a:pt x="1235" y="34"/>
                </a:lnTo>
                <a:lnTo>
                  <a:pt x="1241" y="51"/>
                </a:lnTo>
                <a:lnTo>
                  <a:pt x="1244" y="69"/>
                </a:lnTo>
                <a:lnTo>
                  <a:pt x="1244" y="376"/>
                </a:lnTo>
                <a:lnTo>
                  <a:pt x="1318" y="350"/>
                </a:lnTo>
                <a:lnTo>
                  <a:pt x="1392" y="329"/>
                </a:lnTo>
                <a:lnTo>
                  <a:pt x="1467" y="312"/>
                </a:lnTo>
                <a:lnTo>
                  <a:pt x="1542" y="299"/>
                </a:lnTo>
                <a:lnTo>
                  <a:pt x="1615" y="289"/>
                </a:lnTo>
                <a:lnTo>
                  <a:pt x="1688" y="282"/>
                </a:lnTo>
                <a:lnTo>
                  <a:pt x="1758" y="279"/>
                </a:lnTo>
                <a:lnTo>
                  <a:pt x="1826" y="277"/>
                </a:lnTo>
                <a:lnTo>
                  <a:pt x="1883" y="278"/>
                </a:lnTo>
                <a:lnTo>
                  <a:pt x="1937" y="281"/>
                </a:lnTo>
                <a:lnTo>
                  <a:pt x="1937" y="69"/>
                </a:lnTo>
                <a:lnTo>
                  <a:pt x="1940" y="51"/>
                </a:lnTo>
                <a:lnTo>
                  <a:pt x="1947" y="34"/>
                </a:lnTo>
                <a:lnTo>
                  <a:pt x="1957" y="20"/>
                </a:lnTo>
                <a:lnTo>
                  <a:pt x="1971" y="10"/>
                </a:lnTo>
                <a:lnTo>
                  <a:pt x="1988" y="3"/>
                </a:lnTo>
                <a:lnTo>
                  <a:pt x="2006" y="0"/>
                </a:lnTo>
                <a:lnTo>
                  <a:pt x="2025" y="3"/>
                </a:lnTo>
                <a:lnTo>
                  <a:pt x="2042" y="10"/>
                </a:lnTo>
                <a:lnTo>
                  <a:pt x="2056" y="20"/>
                </a:lnTo>
                <a:lnTo>
                  <a:pt x="2066" y="34"/>
                </a:lnTo>
                <a:lnTo>
                  <a:pt x="2073" y="51"/>
                </a:lnTo>
                <a:lnTo>
                  <a:pt x="2076" y="69"/>
                </a:lnTo>
                <a:lnTo>
                  <a:pt x="2076" y="294"/>
                </a:lnTo>
                <a:lnTo>
                  <a:pt x="2108" y="299"/>
                </a:lnTo>
                <a:lnTo>
                  <a:pt x="2137" y="305"/>
                </a:lnTo>
                <a:lnTo>
                  <a:pt x="2163" y="311"/>
                </a:lnTo>
                <a:lnTo>
                  <a:pt x="2184" y="317"/>
                </a:lnTo>
                <a:lnTo>
                  <a:pt x="2200" y="322"/>
                </a:lnTo>
                <a:lnTo>
                  <a:pt x="2212" y="328"/>
                </a:lnTo>
                <a:lnTo>
                  <a:pt x="2219" y="333"/>
                </a:lnTo>
                <a:lnTo>
                  <a:pt x="2221" y="338"/>
                </a:lnTo>
                <a:lnTo>
                  <a:pt x="2218" y="342"/>
                </a:lnTo>
                <a:lnTo>
                  <a:pt x="2182" y="365"/>
                </a:lnTo>
                <a:lnTo>
                  <a:pt x="2152" y="390"/>
                </a:lnTo>
                <a:lnTo>
                  <a:pt x="2126" y="416"/>
                </a:lnTo>
                <a:lnTo>
                  <a:pt x="2105" y="441"/>
                </a:lnTo>
                <a:lnTo>
                  <a:pt x="2089" y="466"/>
                </a:lnTo>
                <a:lnTo>
                  <a:pt x="2076" y="490"/>
                </a:lnTo>
                <a:lnTo>
                  <a:pt x="2076" y="608"/>
                </a:lnTo>
                <a:lnTo>
                  <a:pt x="2091" y="610"/>
                </a:lnTo>
                <a:lnTo>
                  <a:pt x="2110" y="612"/>
                </a:lnTo>
                <a:lnTo>
                  <a:pt x="2132" y="615"/>
                </a:lnTo>
                <a:lnTo>
                  <a:pt x="2157" y="620"/>
                </a:lnTo>
                <a:lnTo>
                  <a:pt x="2182" y="626"/>
                </a:lnTo>
                <a:lnTo>
                  <a:pt x="2209" y="634"/>
                </a:lnTo>
                <a:lnTo>
                  <a:pt x="2237" y="644"/>
                </a:lnTo>
                <a:lnTo>
                  <a:pt x="2267" y="656"/>
                </a:lnTo>
                <a:lnTo>
                  <a:pt x="2296" y="671"/>
                </a:lnTo>
                <a:lnTo>
                  <a:pt x="2324" y="688"/>
                </a:lnTo>
                <a:lnTo>
                  <a:pt x="2352" y="709"/>
                </a:lnTo>
                <a:lnTo>
                  <a:pt x="2379" y="733"/>
                </a:lnTo>
                <a:lnTo>
                  <a:pt x="2406" y="760"/>
                </a:lnTo>
                <a:lnTo>
                  <a:pt x="2430" y="790"/>
                </a:lnTo>
                <a:lnTo>
                  <a:pt x="2451" y="824"/>
                </a:lnTo>
                <a:lnTo>
                  <a:pt x="2470" y="863"/>
                </a:lnTo>
                <a:lnTo>
                  <a:pt x="2486" y="904"/>
                </a:lnTo>
                <a:lnTo>
                  <a:pt x="2498" y="945"/>
                </a:lnTo>
                <a:lnTo>
                  <a:pt x="2509" y="988"/>
                </a:lnTo>
                <a:lnTo>
                  <a:pt x="2516" y="1033"/>
                </a:lnTo>
                <a:lnTo>
                  <a:pt x="2521" y="1077"/>
                </a:lnTo>
                <a:lnTo>
                  <a:pt x="2524" y="1121"/>
                </a:lnTo>
                <a:lnTo>
                  <a:pt x="2525" y="1164"/>
                </a:lnTo>
                <a:lnTo>
                  <a:pt x="2524" y="1208"/>
                </a:lnTo>
                <a:lnTo>
                  <a:pt x="2523" y="1250"/>
                </a:lnTo>
                <a:lnTo>
                  <a:pt x="2520" y="1290"/>
                </a:lnTo>
                <a:lnTo>
                  <a:pt x="2516" y="1328"/>
                </a:lnTo>
                <a:lnTo>
                  <a:pt x="2512" y="1365"/>
                </a:lnTo>
                <a:lnTo>
                  <a:pt x="2507" y="1398"/>
                </a:lnTo>
                <a:lnTo>
                  <a:pt x="2501" y="1428"/>
                </a:lnTo>
                <a:lnTo>
                  <a:pt x="2496" y="1454"/>
                </a:lnTo>
                <a:lnTo>
                  <a:pt x="2492" y="1477"/>
                </a:lnTo>
                <a:lnTo>
                  <a:pt x="2488" y="1495"/>
                </a:lnTo>
                <a:lnTo>
                  <a:pt x="2485" y="1510"/>
                </a:lnTo>
                <a:lnTo>
                  <a:pt x="2483" y="1518"/>
                </a:lnTo>
                <a:lnTo>
                  <a:pt x="2482" y="1521"/>
                </a:lnTo>
                <a:lnTo>
                  <a:pt x="2482" y="1521"/>
                </a:lnTo>
                <a:lnTo>
                  <a:pt x="2479" y="1595"/>
                </a:lnTo>
                <a:lnTo>
                  <a:pt x="2470" y="1670"/>
                </a:lnTo>
                <a:lnTo>
                  <a:pt x="2456" y="1742"/>
                </a:lnTo>
                <a:lnTo>
                  <a:pt x="2437" y="1814"/>
                </a:lnTo>
                <a:lnTo>
                  <a:pt x="2413" y="1885"/>
                </a:lnTo>
                <a:lnTo>
                  <a:pt x="2383" y="1953"/>
                </a:lnTo>
                <a:lnTo>
                  <a:pt x="2351" y="2020"/>
                </a:lnTo>
                <a:lnTo>
                  <a:pt x="2315" y="2085"/>
                </a:lnTo>
                <a:lnTo>
                  <a:pt x="2276" y="2147"/>
                </a:lnTo>
                <a:lnTo>
                  <a:pt x="2233" y="2206"/>
                </a:lnTo>
                <a:lnTo>
                  <a:pt x="2235" y="2443"/>
                </a:lnTo>
                <a:lnTo>
                  <a:pt x="2236" y="2445"/>
                </a:lnTo>
                <a:lnTo>
                  <a:pt x="2237" y="2447"/>
                </a:lnTo>
                <a:lnTo>
                  <a:pt x="2242" y="2456"/>
                </a:lnTo>
                <a:lnTo>
                  <a:pt x="2248" y="2465"/>
                </a:lnTo>
                <a:lnTo>
                  <a:pt x="2257" y="2475"/>
                </a:lnTo>
                <a:lnTo>
                  <a:pt x="2269" y="2487"/>
                </a:lnTo>
                <a:lnTo>
                  <a:pt x="2284" y="2500"/>
                </a:lnTo>
                <a:lnTo>
                  <a:pt x="2301" y="2513"/>
                </a:lnTo>
                <a:lnTo>
                  <a:pt x="2322" y="2528"/>
                </a:lnTo>
                <a:lnTo>
                  <a:pt x="2347" y="2544"/>
                </a:lnTo>
                <a:lnTo>
                  <a:pt x="2376" y="2561"/>
                </a:lnTo>
                <a:lnTo>
                  <a:pt x="2411" y="2578"/>
                </a:lnTo>
                <a:lnTo>
                  <a:pt x="2449" y="2597"/>
                </a:lnTo>
                <a:lnTo>
                  <a:pt x="2492" y="2618"/>
                </a:lnTo>
                <a:lnTo>
                  <a:pt x="2542" y="2639"/>
                </a:lnTo>
                <a:lnTo>
                  <a:pt x="2597" y="2660"/>
                </a:lnTo>
                <a:lnTo>
                  <a:pt x="2622" y="2671"/>
                </a:lnTo>
                <a:lnTo>
                  <a:pt x="2648" y="2682"/>
                </a:lnTo>
                <a:lnTo>
                  <a:pt x="2674" y="2694"/>
                </a:lnTo>
                <a:lnTo>
                  <a:pt x="2702" y="2707"/>
                </a:lnTo>
                <a:lnTo>
                  <a:pt x="2733" y="2721"/>
                </a:lnTo>
                <a:lnTo>
                  <a:pt x="2769" y="2736"/>
                </a:lnTo>
                <a:lnTo>
                  <a:pt x="2769" y="69"/>
                </a:lnTo>
                <a:lnTo>
                  <a:pt x="2772" y="51"/>
                </a:lnTo>
                <a:lnTo>
                  <a:pt x="2778" y="34"/>
                </a:lnTo>
                <a:lnTo>
                  <a:pt x="2789" y="20"/>
                </a:lnTo>
                <a:lnTo>
                  <a:pt x="2803" y="10"/>
                </a:lnTo>
                <a:lnTo>
                  <a:pt x="2820" y="3"/>
                </a:lnTo>
                <a:lnTo>
                  <a:pt x="2838" y="0"/>
                </a:lnTo>
                <a:lnTo>
                  <a:pt x="2856" y="3"/>
                </a:lnTo>
                <a:lnTo>
                  <a:pt x="2874" y="10"/>
                </a:lnTo>
                <a:lnTo>
                  <a:pt x="2888" y="20"/>
                </a:lnTo>
                <a:lnTo>
                  <a:pt x="2898" y="34"/>
                </a:lnTo>
                <a:lnTo>
                  <a:pt x="2905" y="51"/>
                </a:lnTo>
                <a:lnTo>
                  <a:pt x="2908" y="69"/>
                </a:lnTo>
                <a:lnTo>
                  <a:pt x="2908" y="2781"/>
                </a:lnTo>
                <a:lnTo>
                  <a:pt x="2916" y="2783"/>
                </a:lnTo>
                <a:lnTo>
                  <a:pt x="2957" y="2800"/>
                </a:lnTo>
                <a:lnTo>
                  <a:pt x="2996" y="2820"/>
                </a:lnTo>
                <a:lnTo>
                  <a:pt x="3032" y="2844"/>
                </a:lnTo>
                <a:lnTo>
                  <a:pt x="3064" y="2872"/>
                </a:lnTo>
                <a:lnTo>
                  <a:pt x="3092" y="2904"/>
                </a:lnTo>
                <a:lnTo>
                  <a:pt x="3118" y="2939"/>
                </a:lnTo>
                <a:lnTo>
                  <a:pt x="3139" y="2976"/>
                </a:lnTo>
                <a:lnTo>
                  <a:pt x="3156" y="3015"/>
                </a:lnTo>
                <a:lnTo>
                  <a:pt x="3168" y="3056"/>
                </a:lnTo>
                <a:lnTo>
                  <a:pt x="3175" y="3099"/>
                </a:lnTo>
                <a:lnTo>
                  <a:pt x="3178" y="3143"/>
                </a:lnTo>
                <a:lnTo>
                  <a:pt x="3178" y="3321"/>
                </a:lnTo>
                <a:lnTo>
                  <a:pt x="0" y="3321"/>
                </a:lnTo>
                <a:lnTo>
                  <a:pt x="0" y="3143"/>
                </a:lnTo>
                <a:lnTo>
                  <a:pt x="3" y="3099"/>
                </a:lnTo>
                <a:lnTo>
                  <a:pt x="10" y="3056"/>
                </a:lnTo>
                <a:lnTo>
                  <a:pt x="22" y="3015"/>
                </a:lnTo>
                <a:lnTo>
                  <a:pt x="39" y="2976"/>
                </a:lnTo>
                <a:lnTo>
                  <a:pt x="60" y="2939"/>
                </a:lnTo>
                <a:lnTo>
                  <a:pt x="86" y="2904"/>
                </a:lnTo>
                <a:lnTo>
                  <a:pt x="114" y="2872"/>
                </a:lnTo>
                <a:lnTo>
                  <a:pt x="146" y="2844"/>
                </a:lnTo>
                <a:lnTo>
                  <a:pt x="182" y="2820"/>
                </a:lnTo>
                <a:lnTo>
                  <a:pt x="221" y="2800"/>
                </a:lnTo>
                <a:lnTo>
                  <a:pt x="262" y="2783"/>
                </a:lnTo>
                <a:lnTo>
                  <a:pt x="274" y="2780"/>
                </a:lnTo>
                <a:lnTo>
                  <a:pt x="274" y="69"/>
                </a:lnTo>
                <a:lnTo>
                  <a:pt x="276" y="51"/>
                </a:lnTo>
                <a:lnTo>
                  <a:pt x="283" y="34"/>
                </a:lnTo>
                <a:lnTo>
                  <a:pt x="294" y="20"/>
                </a:lnTo>
                <a:lnTo>
                  <a:pt x="309" y="10"/>
                </a:lnTo>
                <a:lnTo>
                  <a:pt x="325" y="3"/>
                </a:lnTo>
                <a:lnTo>
                  <a:pt x="343" y="0"/>
                </a:lnTo>
                <a:lnTo>
                  <a:pt x="362" y="3"/>
                </a:lnTo>
                <a:lnTo>
                  <a:pt x="378" y="10"/>
                </a:lnTo>
                <a:lnTo>
                  <a:pt x="392" y="20"/>
                </a:lnTo>
                <a:lnTo>
                  <a:pt x="403" y="34"/>
                </a:lnTo>
                <a:lnTo>
                  <a:pt x="410" y="51"/>
                </a:lnTo>
                <a:lnTo>
                  <a:pt x="412" y="69"/>
                </a:lnTo>
                <a:lnTo>
                  <a:pt x="412" y="2734"/>
                </a:lnTo>
                <a:lnTo>
                  <a:pt x="447" y="2720"/>
                </a:lnTo>
                <a:lnTo>
                  <a:pt x="478" y="2707"/>
                </a:lnTo>
                <a:lnTo>
                  <a:pt x="505" y="2694"/>
                </a:lnTo>
                <a:lnTo>
                  <a:pt x="530" y="2682"/>
                </a:lnTo>
                <a:lnTo>
                  <a:pt x="556" y="2670"/>
                </a:lnTo>
                <a:lnTo>
                  <a:pt x="581" y="2660"/>
                </a:lnTo>
                <a:lnTo>
                  <a:pt x="636" y="2639"/>
                </a:lnTo>
                <a:lnTo>
                  <a:pt x="686" y="2618"/>
                </a:lnTo>
                <a:lnTo>
                  <a:pt x="729" y="2597"/>
                </a:lnTo>
                <a:lnTo>
                  <a:pt x="767" y="2578"/>
                </a:lnTo>
                <a:lnTo>
                  <a:pt x="802" y="2561"/>
                </a:lnTo>
                <a:lnTo>
                  <a:pt x="831" y="2544"/>
                </a:lnTo>
                <a:lnTo>
                  <a:pt x="856" y="2528"/>
                </a:lnTo>
                <a:lnTo>
                  <a:pt x="877" y="2513"/>
                </a:lnTo>
                <a:lnTo>
                  <a:pt x="894" y="2500"/>
                </a:lnTo>
                <a:lnTo>
                  <a:pt x="909" y="2487"/>
                </a:lnTo>
                <a:lnTo>
                  <a:pt x="921" y="2475"/>
                </a:lnTo>
                <a:lnTo>
                  <a:pt x="930" y="2465"/>
                </a:lnTo>
                <a:lnTo>
                  <a:pt x="937" y="2456"/>
                </a:lnTo>
                <a:lnTo>
                  <a:pt x="941" y="2447"/>
                </a:lnTo>
                <a:lnTo>
                  <a:pt x="943" y="2443"/>
                </a:lnTo>
                <a:lnTo>
                  <a:pt x="945" y="2206"/>
                </a:lnTo>
                <a:lnTo>
                  <a:pt x="902" y="2147"/>
                </a:lnTo>
                <a:lnTo>
                  <a:pt x="863" y="2085"/>
                </a:lnTo>
                <a:lnTo>
                  <a:pt x="827" y="2020"/>
                </a:lnTo>
                <a:lnTo>
                  <a:pt x="794" y="1953"/>
                </a:lnTo>
                <a:lnTo>
                  <a:pt x="765" y="1885"/>
                </a:lnTo>
                <a:lnTo>
                  <a:pt x="741" y="1814"/>
                </a:lnTo>
                <a:lnTo>
                  <a:pt x="722" y="1743"/>
                </a:lnTo>
                <a:lnTo>
                  <a:pt x="708" y="1670"/>
                </a:lnTo>
                <a:lnTo>
                  <a:pt x="699" y="1596"/>
                </a:lnTo>
                <a:lnTo>
                  <a:pt x="699" y="1596"/>
                </a:lnTo>
                <a:lnTo>
                  <a:pt x="698" y="1593"/>
                </a:lnTo>
                <a:lnTo>
                  <a:pt x="696" y="1583"/>
                </a:lnTo>
                <a:lnTo>
                  <a:pt x="694" y="1568"/>
                </a:lnTo>
                <a:lnTo>
                  <a:pt x="691" y="1548"/>
                </a:lnTo>
                <a:lnTo>
                  <a:pt x="687" y="1523"/>
                </a:lnTo>
                <a:lnTo>
                  <a:pt x="683" y="1493"/>
                </a:lnTo>
                <a:lnTo>
                  <a:pt x="679" y="1460"/>
                </a:lnTo>
                <a:lnTo>
                  <a:pt x="676" y="1423"/>
                </a:lnTo>
                <a:lnTo>
                  <a:pt x="671" y="1383"/>
                </a:lnTo>
                <a:lnTo>
                  <a:pt x="669" y="1340"/>
                </a:lnTo>
                <a:lnTo>
                  <a:pt x="667" y="1295"/>
                </a:lnTo>
                <a:lnTo>
                  <a:pt x="667" y="1249"/>
                </a:lnTo>
                <a:lnTo>
                  <a:pt x="668" y="1201"/>
                </a:lnTo>
                <a:lnTo>
                  <a:pt x="670" y="1151"/>
                </a:lnTo>
                <a:lnTo>
                  <a:pt x="675" y="1102"/>
                </a:lnTo>
                <a:lnTo>
                  <a:pt x="681" y="1053"/>
                </a:lnTo>
                <a:lnTo>
                  <a:pt x="689" y="1003"/>
                </a:lnTo>
                <a:lnTo>
                  <a:pt x="700" y="955"/>
                </a:lnTo>
                <a:lnTo>
                  <a:pt x="713" y="908"/>
                </a:lnTo>
                <a:lnTo>
                  <a:pt x="729" y="862"/>
                </a:lnTo>
                <a:lnTo>
                  <a:pt x="754" y="805"/>
                </a:lnTo>
                <a:lnTo>
                  <a:pt x="783" y="751"/>
                </a:lnTo>
                <a:lnTo>
                  <a:pt x="815" y="701"/>
                </a:lnTo>
                <a:lnTo>
                  <a:pt x="849" y="654"/>
                </a:lnTo>
                <a:lnTo>
                  <a:pt x="886" y="611"/>
                </a:lnTo>
                <a:lnTo>
                  <a:pt x="927" y="571"/>
                </a:lnTo>
                <a:lnTo>
                  <a:pt x="968" y="534"/>
                </a:lnTo>
                <a:lnTo>
                  <a:pt x="1012" y="500"/>
                </a:lnTo>
                <a:lnTo>
                  <a:pt x="1058" y="469"/>
                </a:lnTo>
                <a:lnTo>
                  <a:pt x="1105" y="441"/>
                </a:lnTo>
                <a:lnTo>
                  <a:pt x="1105" y="69"/>
                </a:lnTo>
                <a:lnTo>
                  <a:pt x="1108" y="51"/>
                </a:lnTo>
                <a:lnTo>
                  <a:pt x="1115" y="34"/>
                </a:lnTo>
                <a:lnTo>
                  <a:pt x="1126" y="20"/>
                </a:lnTo>
                <a:lnTo>
                  <a:pt x="1139" y="10"/>
                </a:lnTo>
                <a:lnTo>
                  <a:pt x="1156" y="3"/>
                </a:lnTo>
                <a:lnTo>
                  <a:pt x="11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9" name="Group 148"/>
          <p:cNvGrpSpPr/>
          <p:nvPr/>
        </p:nvGrpSpPr>
        <p:grpSpPr>
          <a:xfrm>
            <a:off x="2524251" y="4217988"/>
            <a:ext cx="585788" cy="585787"/>
            <a:chOff x="2551113" y="4217988"/>
            <a:chExt cx="585788" cy="585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2551113" y="4217988"/>
              <a:ext cx="585788" cy="585787"/>
            </a:xfrm>
            <a:custGeom>
              <a:avLst/>
              <a:gdLst>
                <a:gd name="T0" fmla="*/ 3111 w 3324"/>
                <a:gd name="T1" fmla="*/ 3183 h 3322"/>
                <a:gd name="T2" fmla="*/ 2887 w 3324"/>
                <a:gd name="T3" fmla="*/ 2622 h 3322"/>
                <a:gd name="T4" fmla="*/ 704 w 3324"/>
                <a:gd name="T5" fmla="*/ 2513 h 3322"/>
                <a:gd name="T6" fmla="*/ 318 w 3324"/>
                <a:gd name="T7" fmla="*/ 2669 h 3322"/>
                <a:gd name="T8" fmla="*/ 701 w 3324"/>
                <a:gd name="T9" fmla="*/ 2530 h 3322"/>
                <a:gd name="T10" fmla="*/ 940 w 3324"/>
                <a:gd name="T11" fmla="*/ 2407 h 3322"/>
                <a:gd name="T12" fmla="*/ 1154 w 3324"/>
                <a:gd name="T13" fmla="*/ 2198 h 3322"/>
                <a:gd name="T14" fmla="*/ 1174 w 3324"/>
                <a:gd name="T15" fmla="*/ 2415 h 3322"/>
                <a:gd name="T16" fmla="*/ 2228 w 3324"/>
                <a:gd name="T17" fmla="*/ 2292 h 3322"/>
                <a:gd name="T18" fmla="*/ 1981 w 3324"/>
                <a:gd name="T19" fmla="*/ 2239 h 3322"/>
                <a:gd name="T20" fmla="*/ 1439 w 3324"/>
                <a:gd name="T21" fmla="*/ 2293 h 3322"/>
                <a:gd name="T22" fmla="*/ 1141 w 3324"/>
                <a:gd name="T23" fmla="*/ 1860 h 3322"/>
                <a:gd name="T24" fmla="*/ 1662 w 3324"/>
                <a:gd name="T25" fmla="*/ 2215 h 3322"/>
                <a:gd name="T26" fmla="*/ 2184 w 3324"/>
                <a:gd name="T27" fmla="*/ 1860 h 3322"/>
                <a:gd name="T28" fmla="*/ 640 w 3324"/>
                <a:gd name="T29" fmla="*/ 1512 h 3322"/>
                <a:gd name="T30" fmla="*/ 1063 w 3324"/>
                <a:gd name="T31" fmla="*/ 1307 h 3322"/>
                <a:gd name="T32" fmla="*/ 1884 w 3324"/>
                <a:gd name="T33" fmla="*/ 1234 h 3322"/>
                <a:gd name="T34" fmla="*/ 2101 w 3324"/>
                <a:gd name="T35" fmla="*/ 1301 h 3322"/>
                <a:gd name="T36" fmla="*/ 2050 w 3324"/>
                <a:gd name="T37" fmla="*/ 1179 h 3322"/>
                <a:gd name="T38" fmla="*/ 1199 w 3324"/>
                <a:gd name="T39" fmla="*/ 1269 h 3322"/>
                <a:gd name="T40" fmla="*/ 1457 w 3324"/>
                <a:gd name="T41" fmla="*/ 1269 h 3322"/>
                <a:gd name="T42" fmla="*/ 2252 w 3324"/>
                <a:gd name="T43" fmla="*/ 1131 h 3322"/>
                <a:gd name="T44" fmla="*/ 2415 w 3324"/>
                <a:gd name="T45" fmla="*/ 1288 h 3322"/>
                <a:gd name="T46" fmla="*/ 1593 w 3324"/>
                <a:gd name="T47" fmla="*/ 1307 h 3322"/>
                <a:gd name="T48" fmla="*/ 1770 w 3324"/>
                <a:gd name="T49" fmla="*/ 1157 h 3322"/>
                <a:gd name="T50" fmla="*/ 1468 w 3324"/>
                <a:gd name="T51" fmla="*/ 969 h 3322"/>
                <a:gd name="T52" fmla="*/ 1066 w 3324"/>
                <a:gd name="T53" fmla="*/ 383 h 3322"/>
                <a:gd name="T54" fmla="*/ 847 w 3324"/>
                <a:gd name="T55" fmla="*/ 642 h 3322"/>
                <a:gd name="T56" fmla="*/ 837 w 3324"/>
                <a:gd name="T57" fmla="*/ 1192 h 3322"/>
                <a:gd name="T58" fmla="*/ 1650 w 3324"/>
                <a:gd name="T59" fmla="*/ 750 h 3322"/>
                <a:gd name="T60" fmla="*/ 2377 w 3324"/>
                <a:gd name="T61" fmla="*/ 715 h 3322"/>
                <a:gd name="T62" fmla="*/ 2061 w 3324"/>
                <a:gd name="T63" fmla="*/ 271 h 3322"/>
                <a:gd name="T64" fmla="*/ 1748 w 3324"/>
                <a:gd name="T65" fmla="*/ 12 h 3322"/>
                <a:gd name="T66" fmla="*/ 3272 w 3324"/>
                <a:gd name="T67" fmla="*/ 279 h 3322"/>
                <a:gd name="T68" fmla="*/ 2409 w 3324"/>
                <a:gd name="T69" fmla="*/ 415 h 3322"/>
                <a:gd name="T70" fmla="*/ 3321 w 3324"/>
                <a:gd name="T71" fmla="*/ 743 h 3322"/>
                <a:gd name="T72" fmla="*/ 2546 w 3324"/>
                <a:gd name="T73" fmla="*/ 1031 h 3322"/>
                <a:gd name="T74" fmla="*/ 3290 w 3324"/>
                <a:gd name="T75" fmla="*/ 1236 h 3322"/>
                <a:gd name="T76" fmla="*/ 3314 w 3324"/>
                <a:gd name="T77" fmla="*/ 1557 h 3322"/>
                <a:gd name="T78" fmla="*/ 2350 w 3324"/>
                <a:gd name="T79" fmla="*/ 1865 h 3322"/>
                <a:gd name="T80" fmla="*/ 3303 w 3324"/>
                <a:gd name="T81" fmla="*/ 2056 h 3322"/>
                <a:gd name="T82" fmla="*/ 2379 w 3324"/>
                <a:gd name="T83" fmla="*/ 2241 h 3322"/>
                <a:gd name="T84" fmla="*/ 3321 w 3324"/>
                <a:gd name="T85" fmla="*/ 2404 h 3322"/>
                <a:gd name="T86" fmla="*/ 3066 w 3324"/>
                <a:gd name="T87" fmla="*/ 2542 h 3322"/>
                <a:gd name="T88" fmla="*/ 3314 w 3324"/>
                <a:gd name="T89" fmla="*/ 2803 h 3322"/>
                <a:gd name="T90" fmla="*/ 3272 w 3324"/>
                <a:gd name="T91" fmla="*/ 3186 h 3322"/>
                <a:gd name="T92" fmla="*/ 70 w 3324"/>
                <a:gd name="T93" fmla="*/ 3322 h 3322"/>
                <a:gd name="T94" fmla="*/ 70 w 3324"/>
                <a:gd name="T95" fmla="*/ 3183 h 3322"/>
                <a:gd name="T96" fmla="*/ 20 w 3324"/>
                <a:gd name="T97" fmla="*/ 2789 h 3322"/>
                <a:gd name="T98" fmla="*/ 297 w 3324"/>
                <a:gd name="T99" fmla="*/ 2522 h 3322"/>
                <a:gd name="T100" fmla="*/ 9 w 3324"/>
                <a:gd name="T101" fmla="*/ 2387 h 3322"/>
                <a:gd name="T102" fmla="*/ 965 w 3324"/>
                <a:gd name="T103" fmla="*/ 2227 h 3322"/>
                <a:gd name="T104" fmla="*/ 9 w 3324"/>
                <a:gd name="T105" fmla="*/ 2042 h 3322"/>
                <a:gd name="T106" fmla="*/ 933 w 3324"/>
                <a:gd name="T107" fmla="*/ 1799 h 3322"/>
                <a:gd name="T108" fmla="*/ 20 w 3324"/>
                <a:gd name="T109" fmla="*/ 1543 h 3322"/>
                <a:gd name="T110" fmla="*/ 20 w 3324"/>
                <a:gd name="T111" fmla="*/ 1225 h 3322"/>
                <a:gd name="T112" fmla="*/ 586 w 3324"/>
                <a:gd name="T113" fmla="*/ 961 h 3322"/>
                <a:gd name="T114" fmla="*/ 20 w 3324"/>
                <a:gd name="T115" fmla="*/ 713 h 3322"/>
                <a:gd name="T116" fmla="*/ 50 w 3324"/>
                <a:gd name="T117" fmla="*/ 413 h 3322"/>
                <a:gd name="T118" fmla="*/ 976 w 3324"/>
                <a:gd name="T119" fmla="*/ 277 h 3322"/>
                <a:gd name="T120" fmla="*/ 925 w 3324"/>
                <a:gd name="T121" fmla="*/ 129 h 3322"/>
                <a:gd name="T122" fmla="*/ 1458 w 3324"/>
                <a:gd name="T123" fmla="*/ 5 h 3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24" h="3322">
                  <a:moveTo>
                    <a:pt x="834" y="2630"/>
                  </a:moveTo>
                  <a:lnTo>
                    <a:pt x="834" y="3183"/>
                  </a:lnTo>
                  <a:lnTo>
                    <a:pt x="2491" y="3183"/>
                  </a:lnTo>
                  <a:lnTo>
                    <a:pt x="2491" y="2630"/>
                  </a:lnTo>
                  <a:lnTo>
                    <a:pt x="834" y="2630"/>
                  </a:lnTo>
                  <a:close/>
                  <a:moveTo>
                    <a:pt x="2604" y="2507"/>
                  </a:moveTo>
                  <a:lnTo>
                    <a:pt x="2616" y="2518"/>
                  </a:lnTo>
                  <a:lnTo>
                    <a:pt x="2624" y="2530"/>
                  </a:lnTo>
                  <a:lnTo>
                    <a:pt x="2629" y="2545"/>
                  </a:lnTo>
                  <a:lnTo>
                    <a:pt x="2630" y="2561"/>
                  </a:lnTo>
                  <a:lnTo>
                    <a:pt x="2630" y="3183"/>
                  </a:lnTo>
                  <a:lnTo>
                    <a:pt x="3111" y="3183"/>
                  </a:lnTo>
                  <a:lnTo>
                    <a:pt x="3111" y="2867"/>
                  </a:lnTo>
                  <a:lnTo>
                    <a:pt x="3109" y="2833"/>
                  </a:lnTo>
                  <a:lnTo>
                    <a:pt x="3102" y="2801"/>
                  </a:lnTo>
                  <a:lnTo>
                    <a:pt x="3090" y="2769"/>
                  </a:lnTo>
                  <a:lnTo>
                    <a:pt x="3075" y="2740"/>
                  </a:lnTo>
                  <a:lnTo>
                    <a:pt x="3056" y="2714"/>
                  </a:lnTo>
                  <a:lnTo>
                    <a:pt x="3033" y="2690"/>
                  </a:lnTo>
                  <a:lnTo>
                    <a:pt x="3007" y="2669"/>
                  </a:lnTo>
                  <a:lnTo>
                    <a:pt x="2978" y="2652"/>
                  </a:lnTo>
                  <a:lnTo>
                    <a:pt x="2947" y="2639"/>
                  </a:lnTo>
                  <a:lnTo>
                    <a:pt x="2938" y="2636"/>
                  </a:lnTo>
                  <a:lnTo>
                    <a:pt x="2887" y="2622"/>
                  </a:lnTo>
                  <a:lnTo>
                    <a:pt x="2842" y="2607"/>
                  </a:lnTo>
                  <a:lnTo>
                    <a:pt x="2801" y="2593"/>
                  </a:lnTo>
                  <a:lnTo>
                    <a:pt x="2766" y="2579"/>
                  </a:lnTo>
                  <a:lnTo>
                    <a:pt x="2735" y="2566"/>
                  </a:lnTo>
                  <a:lnTo>
                    <a:pt x="2706" y="2553"/>
                  </a:lnTo>
                  <a:lnTo>
                    <a:pt x="2680" y="2540"/>
                  </a:lnTo>
                  <a:lnTo>
                    <a:pt x="2649" y="2525"/>
                  </a:lnTo>
                  <a:lnTo>
                    <a:pt x="2621" y="2513"/>
                  </a:lnTo>
                  <a:lnTo>
                    <a:pt x="2613" y="2510"/>
                  </a:lnTo>
                  <a:lnTo>
                    <a:pt x="2604" y="2507"/>
                  </a:lnTo>
                  <a:close/>
                  <a:moveTo>
                    <a:pt x="719" y="2507"/>
                  </a:moveTo>
                  <a:lnTo>
                    <a:pt x="704" y="2513"/>
                  </a:lnTo>
                  <a:lnTo>
                    <a:pt x="675" y="2525"/>
                  </a:lnTo>
                  <a:lnTo>
                    <a:pt x="644" y="2540"/>
                  </a:lnTo>
                  <a:lnTo>
                    <a:pt x="619" y="2553"/>
                  </a:lnTo>
                  <a:lnTo>
                    <a:pt x="590" y="2566"/>
                  </a:lnTo>
                  <a:lnTo>
                    <a:pt x="559" y="2579"/>
                  </a:lnTo>
                  <a:lnTo>
                    <a:pt x="524" y="2593"/>
                  </a:lnTo>
                  <a:lnTo>
                    <a:pt x="483" y="2607"/>
                  </a:lnTo>
                  <a:lnTo>
                    <a:pt x="438" y="2622"/>
                  </a:lnTo>
                  <a:lnTo>
                    <a:pt x="385" y="2636"/>
                  </a:lnTo>
                  <a:lnTo>
                    <a:pt x="378" y="2639"/>
                  </a:lnTo>
                  <a:lnTo>
                    <a:pt x="346" y="2652"/>
                  </a:lnTo>
                  <a:lnTo>
                    <a:pt x="318" y="2669"/>
                  </a:lnTo>
                  <a:lnTo>
                    <a:pt x="292" y="2690"/>
                  </a:lnTo>
                  <a:lnTo>
                    <a:pt x="268" y="2714"/>
                  </a:lnTo>
                  <a:lnTo>
                    <a:pt x="249" y="2740"/>
                  </a:lnTo>
                  <a:lnTo>
                    <a:pt x="234" y="2769"/>
                  </a:lnTo>
                  <a:lnTo>
                    <a:pt x="223" y="2801"/>
                  </a:lnTo>
                  <a:lnTo>
                    <a:pt x="216" y="2833"/>
                  </a:lnTo>
                  <a:lnTo>
                    <a:pt x="214" y="2867"/>
                  </a:lnTo>
                  <a:lnTo>
                    <a:pt x="214" y="3183"/>
                  </a:lnTo>
                  <a:lnTo>
                    <a:pt x="694" y="3183"/>
                  </a:lnTo>
                  <a:lnTo>
                    <a:pt x="694" y="2561"/>
                  </a:lnTo>
                  <a:lnTo>
                    <a:pt x="696" y="2544"/>
                  </a:lnTo>
                  <a:lnTo>
                    <a:pt x="701" y="2530"/>
                  </a:lnTo>
                  <a:lnTo>
                    <a:pt x="709" y="2518"/>
                  </a:lnTo>
                  <a:lnTo>
                    <a:pt x="719" y="2507"/>
                  </a:lnTo>
                  <a:close/>
                  <a:moveTo>
                    <a:pt x="2411" y="2421"/>
                  </a:moveTo>
                  <a:lnTo>
                    <a:pt x="2385" y="2444"/>
                  </a:lnTo>
                  <a:lnTo>
                    <a:pt x="2356" y="2467"/>
                  </a:lnTo>
                  <a:lnTo>
                    <a:pt x="2323" y="2491"/>
                  </a:lnTo>
                  <a:lnTo>
                    <a:pt x="2561" y="2491"/>
                  </a:lnTo>
                  <a:lnTo>
                    <a:pt x="2565" y="2492"/>
                  </a:lnTo>
                  <a:lnTo>
                    <a:pt x="2515" y="2471"/>
                  </a:lnTo>
                  <a:lnTo>
                    <a:pt x="2462" y="2447"/>
                  </a:lnTo>
                  <a:lnTo>
                    <a:pt x="2411" y="2421"/>
                  </a:lnTo>
                  <a:close/>
                  <a:moveTo>
                    <a:pt x="940" y="2407"/>
                  </a:moveTo>
                  <a:lnTo>
                    <a:pt x="881" y="2439"/>
                  </a:lnTo>
                  <a:lnTo>
                    <a:pt x="819" y="2467"/>
                  </a:lnTo>
                  <a:lnTo>
                    <a:pt x="759" y="2492"/>
                  </a:lnTo>
                  <a:lnTo>
                    <a:pt x="764" y="2491"/>
                  </a:lnTo>
                  <a:lnTo>
                    <a:pt x="1039" y="2491"/>
                  </a:lnTo>
                  <a:lnTo>
                    <a:pt x="1009" y="2469"/>
                  </a:lnTo>
                  <a:lnTo>
                    <a:pt x="983" y="2447"/>
                  </a:lnTo>
                  <a:lnTo>
                    <a:pt x="960" y="2425"/>
                  </a:lnTo>
                  <a:lnTo>
                    <a:pt x="940" y="2407"/>
                  </a:lnTo>
                  <a:close/>
                  <a:moveTo>
                    <a:pt x="1155" y="2085"/>
                  </a:moveTo>
                  <a:lnTo>
                    <a:pt x="1155" y="2168"/>
                  </a:lnTo>
                  <a:lnTo>
                    <a:pt x="1154" y="2198"/>
                  </a:lnTo>
                  <a:lnTo>
                    <a:pt x="1143" y="2223"/>
                  </a:lnTo>
                  <a:lnTo>
                    <a:pt x="1142" y="2226"/>
                  </a:lnTo>
                  <a:lnTo>
                    <a:pt x="1140" y="2230"/>
                  </a:lnTo>
                  <a:lnTo>
                    <a:pt x="1138" y="2234"/>
                  </a:lnTo>
                  <a:lnTo>
                    <a:pt x="1123" y="2259"/>
                  </a:lnTo>
                  <a:lnTo>
                    <a:pt x="1105" y="2283"/>
                  </a:lnTo>
                  <a:lnTo>
                    <a:pt x="1083" y="2306"/>
                  </a:lnTo>
                  <a:lnTo>
                    <a:pt x="1059" y="2328"/>
                  </a:lnTo>
                  <a:lnTo>
                    <a:pt x="1082" y="2348"/>
                  </a:lnTo>
                  <a:lnTo>
                    <a:pt x="1108" y="2370"/>
                  </a:lnTo>
                  <a:lnTo>
                    <a:pt x="1139" y="2392"/>
                  </a:lnTo>
                  <a:lnTo>
                    <a:pt x="1174" y="2415"/>
                  </a:lnTo>
                  <a:lnTo>
                    <a:pt x="1222" y="2444"/>
                  </a:lnTo>
                  <a:lnTo>
                    <a:pt x="1271" y="2469"/>
                  </a:lnTo>
                  <a:lnTo>
                    <a:pt x="1322" y="2491"/>
                  </a:lnTo>
                  <a:lnTo>
                    <a:pt x="2031" y="2491"/>
                  </a:lnTo>
                  <a:lnTo>
                    <a:pt x="2086" y="2469"/>
                  </a:lnTo>
                  <a:lnTo>
                    <a:pt x="2135" y="2444"/>
                  </a:lnTo>
                  <a:lnTo>
                    <a:pt x="2180" y="2418"/>
                  </a:lnTo>
                  <a:lnTo>
                    <a:pt x="2220" y="2393"/>
                  </a:lnTo>
                  <a:lnTo>
                    <a:pt x="2256" y="2368"/>
                  </a:lnTo>
                  <a:lnTo>
                    <a:pt x="2287" y="2345"/>
                  </a:lnTo>
                  <a:lnTo>
                    <a:pt x="2255" y="2320"/>
                  </a:lnTo>
                  <a:lnTo>
                    <a:pt x="2228" y="2292"/>
                  </a:lnTo>
                  <a:lnTo>
                    <a:pt x="2205" y="2264"/>
                  </a:lnTo>
                  <a:lnTo>
                    <a:pt x="2187" y="2234"/>
                  </a:lnTo>
                  <a:lnTo>
                    <a:pt x="2185" y="2230"/>
                  </a:lnTo>
                  <a:lnTo>
                    <a:pt x="2183" y="2226"/>
                  </a:lnTo>
                  <a:lnTo>
                    <a:pt x="2182" y="2223"/>
                  </a:lnTo>
                  <a:lnTo>
                    <a:pt x="2170" y="2198"/>
                  </a:lnTo>
                  <a:lnTo>
                    <a:pt x="2170" y="2168"/>
                  </a:lnTo>
                  <a:lnTo>
                    <a:pt x="2169" y="2086"/>
                  </a:lnTo>
                  <a:lnTo>
                    <a:pt x="2123" y="2129"/>
                  </a:lnTo>
                  <a:lnTo>
                    <a:pt x="2076" y="2168"/>
                  </a:lnTo>
                  <a:lnTo>
                    <a:pt x="2028" y="2206"/>
                  </a:lnTo>
                  <a:lnTo>
                    <a:pt x="1981" y="2239"/>
                  </a:lnTo>
                  <a:lnTo>
                    <a:pt x="1933" y="2268"/>
                  </a:lnTo>
                  <a:lnTo>
                    <a:pt x="1885" y="2293"/>
                  </a:lnTo>
                  <a:lnTo>
                    <a:pt x="1839" y="2315"/>
                  </a:lnTo>
                  <a:lnTo>
                    <a:pt x="1792" y="2331"/>
                  </a:lnTo>
                  <a:lnTo>
                    <a:pt x="1748" y="2343"/>
                  </a:lnTo>
                  <a:lnTo>
                    <a:pt x="1704" y="2351"/>
                  </a:lnTo>
                  <a:lnTo>
                    <a:pt x="1662" y="2353"/>
                  </a:lnTo>
                  <a:lnTo>
                    <a:pt x="1621" y="2351"/>
                  </a:lnTo>
                  <a:lnTo>
                    <a:pt x="1577" y="2343"/>
                  </a:lnTo>
                  <a:lnTo>
                    <a:pt x="1532" y="2331"/>
                  </a:lnTo>
                  <a:lnTo>
                    <a:pt x="1486" y="2315"/>
                  </a:lnTo>
                  <a:lnTo>
                    <a:pt x="1439" y="2293"/>
                  </a:lnTo>
                  <a:lnTo>
                    <a:pt x="1392" y="2268"/>
                  </a:lnTo>
                  <a:lnTo>
                    <a:pt x="1344" y="2238"/>
                  </a:lnTo>
                  <a:lnTo>
                    <a:pt x="1296" y="2206"/>
                  </a:lnTo>
                  <a:lnTo>
                    <a:pt x="1248" y="2168"/>
                  </a:lnTo>
                  <a:lnTo>
                    <a:pt x="1202" y="2128"/>
                  </a:lnTo>
                  <a:lnTo>
                    <a:pt x="1155" y="2085"/>
                  </a:lnTo>
                  <a:close/>
                  <a:moveTo>
                    <a:pt x="958" y="1523"/>
                  </a:moveTo>
                  <a:lnTo>
                    <a:pt x="984" y="1592"/>
                  </a:lnTo>
                  <a:lnTo>
                    <a:pt x="1015" y="1661"/>
                  </a:lnTo>
                  <a:lnTo>
                    <a:pt x="1052" y="1729"/>
                  </a:lnTo>
                  <a:lnTo>
                    <a:pt x="1094" y="1795"/>
                  </a:lnTo>
                  <a:lnTo>
                    <a:pt x="1141" y="1860"/>
                  </a:lnTo>
                  <a:lnTo>
                    <a:pt x="1193" y="1922"/>
                  </a:lnTo>
                  <a:lnTo>
                    <a:pt x="1241" y="1975"/>
                  </a:lnTo>
                  <a:lnTo>
                    <a:pt x="1292" y="2023"/>
                  </a:lnTo>
                  <a:lnTo>
                    <a:pt x="1344" y="2067"/>
                  </a:lnTo>
                  <a:lnTo>
                    <a:pt x="1397" y="2107"/>
                  </a:lnTo>
                  <a:lnTo>
                    <a:pt x="1450" y="2141"/>
                  </a:lnTo>
                  <a:lnTo>
                    <a:pt x="1489" y="2163"/>
                  </a:lnTo>
                  <a:lnTo>
                    <a:pt x="1528" y="2181"/>
                  </a:lnTo>
                  <a:lnTo>
                    <a:pt x="1564" y="2196"/>
                  </a:lnTo>
                  <a:lnTo>
                    <a:pt x="1599" y="2207"/>
                  </a:lnTo>
                  <a:lnTo>
                    <a:pt x="1633" y="2213"/>
                  </a:lnTo>
                  <a:lnTo>
                    <a:pt x="1662" y="2215"/>
                  </a:lnTo>
                  <a:lnTo>
                    <a:pt x="1692" y="2213"/>
                  </a:lnTo>
                  <a:lnTo>
                    <a:pt x="1726" y="2207"/>
                  </a:lnTo>
                  <a:lnTo>
                    <a:pt x="1760" y="2196"/>
                  </a:lnTo>
                  <a:lnTo>
                    <a:pt x="1797" y="2181"/>
                  </a:lnTo>
                  <a:lnTo>
                    <a:pt x="1836" y="2163"/>
                  </a:lnTo>
                  <a:lnTo>
                    <a:pt x="1875" y="2141"/>
                  </a:lnTo>
                  <a:lnTo>
                    <a:pt x="1928" y="2107"/>
                  </a:lnTo>
                  <a:lnTo>
                    <a:pt x="1981" y="2067"/>
                  </a:lnTo>
                  <a:lnTo>
                    <a:pt x="2032" y="2023"/>
                  </a:lnTo>
                  <a:lnTo>
                    <a:pt x="2084" y="1975"/>
                  </a:lnTo>
                  <a:lnTo>
                    <a:pt x="2132" y="1922"/>
                  </a:lnTo>
                  <a:lnTo>
                    <a:pt x="2184" y="1860"/>
                  </a:lnTo>
                  <a:lnTo>
                    <a:pt x="2230" y="1795"/>
                  </a:lnTo>
                  <a:lnTo>
                    <a:pt x="2272" y="1729"/>
                  </a:lnTo>
                  <a:lnTo>
                    <a:pt x="2309" y="1661"/>
                  </a:lnTo>
                  <a:lnTo>
                    <a:pt x="2341" y="1592"/>
                  </a:lnTo>
                  <a:lnTo>
                    <a:pt x="2367" y="1523"/>
                  </a:lnTo>
                  <a:lnTo>
                    <a:pt x="958" y="1523"/>
                  </a:lnTo>
                  <a:close/>
                  <a:moveTo>
                    <a:pt x="784" y="1406"/>
                  </a:moveTo>
                  <a:lnTo>
                    <a:pt x="749" y="1432"/>
                  </a:lnTo>
                  <a:lnTo>
                    <a:pt x="717" y="1456"/>
                  </a:lnTo>
                  <a:lnTo>
                    <a:pt x="688" y="1478"/>
                  </a:lnTo>
                  <a:lnTo>
                    <a:pt x="663" y="1497"/>
                  </a:lnTo>
                  <a:lnTo>
                    <a:pt x="640" y="1512"/>
                  </a:lnTo>
                  <a:lnTo>
                    <a:pt x="622" y="1523"/>
                  </a:lnTo>
                  <a:lnTo>
                    <a:pt x="812" y="1523"/>
                  </a:lnTo>
                  <a:lnTo>
                    <a:pt x="796" y="1464"/>
                  </a:lnTo>
                  <a:lnTo>
                    <a:pt x="784" y="1406"/>
                  </a:lnTo>
                  <a:close/>
                  <a:moveTo>
                    <a:pt x="1056" y="1206"/>
                  </a:moveTo>
                  <a:lnTo>
                    <a:pt x="981" y="1259"/>
                  </a:lnTo>
                  <a:lnTo>
                    <a:pt x="911" y="1309"/>
                  </a:lnTo>
                  <a:lnTo>
                    <a:pt x="921" y="1385"/>
                  </a:lnTo>
                  <a:lnTo>
                    <a:pt x="1120" y="1385"/>
                  </a:lnTo>
                  <a:lnTo>
                    <a:pt x="1096" y="1361"/>
                  </a:lnTo>
                  <a:lnTo>
                    <a:pt x="1077" y="1335"/>
                  </a:lnTo>
                  <a:lnTo>
                    <a:pt x="1063" y="1307"/>
                  </a:lnTo>
                  <a:lnTo>
                    <a:pt x="1055" y="1278"/>
                  </a:lnTo>
                  <a:lnTo>
                    <a:pt x="1051" y="1245"/>
                  </a:lnTo>
                  <a:lnTo>
                    <a:pt x="1052" y="1225"/>
                  </a:lnTo>
                  <a:lnTo>
                    <a:pt x="1056" y="1206"/>
                  </a:lnTo>
                  <a:close/>
                  <a:moveTo>
                    <a:pt x="2020" y="1177"/>
                  </a:moveTo>
                  <a:lnTo>
                    <a:pt x="1990" y="1179"/>
                  </a:lnTo>
                  <a:lnTo>
                    <a:pt x="1963" y="1184"/>
                  </a:lnTo>
                  <a:lnTo>
                    <a:pt x="1939" y="1191"/>
                  </a:lnTo>
                  <a:lnTo>
                    <a:pt x="1919" y="1201"/>
                  </a:lnTo>
                  <a:lnTo>
                    <a:pt x="1903" y="1211"/>
                  </a:lnTo>
                  <a:lnTo>
                    <a:pt x="1892" y="1223"/>
                  </a:lnTo>
                  <a:lnTo>
                    <a:pt x="1884" y="1234"/>
                  </a:lnTo>
                  <a:lnTo>
                    <a:pt x="1882" y="1245"/>
                  </a:lnTo>
                  <a:lnTo>
                    <a:pt x="1884" y="1257"/>
                  </a:lnTo>
                  <a:lnTo>
                    <a:pt x="1892" y="1269"/>
                  </a:lnTo>
                  <a:lnTo>
                    <a:pt x="1903" y="1280"/>
                  </a:lnTo>
                  <a:lnTo>
                    <a:pt x="1919" y="1291"/>
                  </a:lnTo>
                  <a:lnTo>
                    <a:pt x="1939" y="1301"/>
                  </a:lnTo>
                  <a:lnTo>
                    <a:pt x="1963" y="1308"/>
                  </a:lnTo>
                  <a:lnTo>
                    <a:pt x="1990" y="1313"/>
                  </a:lnTo>
                  <a:lnTo>
                    <a:pt x="2020" y="1315"/>
                  </a:lnTo>
                  <a:lnTo>
                    <a:pt x="2050" y="1313"/>
                  </a:lnTo>
                  <a:lnTo>
                    <a:pt x="2078" y="1308"/>
                  </a:lnTo>
                  <a:lnTo>
                    <a:pt x="2101" y="1301"/>
                  </a:lnTo>
                  <a:lnTo>
                    <a:pt x="2121" y="1291"/>
                  </a:lnTo>
                  <a:lnTo>
                    <a:pt x="2137" y="1280"/>
                  </a:lnTo>
                  <a:lnTo>
                    <a:pt x="2149" y="1269"/>
                  </a:lnTo>
                  <a:lnTo>
                    <a:pt x="2156" y="1257"/>
                  </a:lnTo>
                  <a:lnTo>
                    <a:pt x="2158" y="1245"/>
                  </a:lnTo>
                  <a:lnTo>
                    <a:pt x="2156" y="1234"/>
                  </a:lnTo>
                  <a:lnTo>
                    <a:pt x="2149" y="1223"/>
                  </a:lnTo>
                  <a:lnTo>
                    <a:pt x="2137" y="1211"/>
                  </a:lnTo>
                  <a:lnTo>
                    <a:pt x="2121" y="1201"/>
                  </a:lnTo>
                  <a:lnTo>
                    <a:pt x="2101" y="1191"/>
                  </a:lnTo>
                  <a:lnTo>
                    <a:pt x="2078" y="1184"/>
                  </a:lnTo>
                  <a:lnTo>
                    <a:pt x="2050" y="1179"/>
                  </a:lnTo>
                  <a:lnTo>
                    <a:pt x="2020" y="1177"/>
                  </a:lnTo>
                  <a:close/>
                  <a:moveTo>
                    <a:pt x="1328" y="1177"/>
                  </a:moveTo>
                  <a:lnTo>
                    <a:pt x="1298" y="1179"/>
                  </a:lnTo>
                  <a:lnTo>
                    <a:pt x="1270" y="1184"/>
                  </a:lnTo>
                  <a:lnTo>
                    <a:pt x="1247" y="1191"/>
                  </a:lnTo>
                  <a:lnTo>
                    <a:pt x="1227" y="1201"/>
                  </a:lnTo>
                  <a:lnTo>
                    <a:pt x="1211" y="1211"/>
                  </a:lnTo>
                  <a:lnTo>
                    <a:pt x="1199" y="1223"/>
                  </a:lnTo>
                  <a:lnTo>
                    <a:pt x="1192" y="1234"/>
                  </a:lnTo>
                  <a:lnTo>
                    <a:pt x="1190" y="1245"/>
                  </a:lnTo>
                  <a:lnTo>
                    <a:pt x="1192" y="1257"/>
                  </a:lnTo>
                  <a:lnTo>
                    <a:pt x="1199" y="1269"/>
                  </a:lnTo>
                  <a:lnTo>
                    <a:pt x="1211" y="1280"/>
                  </a:lnTo>
                  <a:lnTo>
                    <a:pt x="1227" y="1291"/>
                  </a:lnTo>
                  <a:lnTo>
                    <a:pt x="1247" y="1301"/>
                  </a:lnTo>
                  <a:lnTo>
                    <a:pt x="1270" y="1308"/>
                  </a:lnTo>
                  <a:lnTo>
                    <a:pt x="1298" y="1313"/>
                  </a:lnTo>
                  <a:lnTo>
                    <a:pt x="1328" y="1315"/>
                  </a:lnTo>
                  <a:lnTo>
                    <a:pt x="1358" y="1313"/>
                  </a:lnTo>
                  <a:lnTo>
                    <a:pt x="1385" y="1308"/>
                  </a:lnTo>
                  <a:lnTo>
                    <a:pt x="1409" y="1301"/>
                  </a:lnTo>
                  <a:lnTo>
                    <a:pt x="1429" y="1291"/>
                  </a:lnTo>
                  <a:lnTo>
                    <a:pt x="1445" y="1280"/>
                  </a:lnTo>
                  <a:lnTo>
                    <a:pt x="1457" y="1269"/>
                  </a:lnTo>
                  <a:lnTo>
                    <a:pt x="1464" y="1257"/>
                  </a:lnTo>
                  <a:lnTo>
                    <a:pt x="1466" y="1245"/>
                  </a:lnTo>
                  <a:lnTo>
                    <a:pt x="1464" y="1234"/>
                  </a:lnTo>
                  <a:lnTo>
                    <a:pt x="1457" y="1223"/>
                  </a:lnTo>
                  <a:lnTo>
                    <a:pt x="1445" y="1211"/>
                  </a:lnTo>
                  <a:lnTo>
                    <a:pt x="1429" y="1201"/>
                  </a:lnTo>
                  <a:lnTo>
                    <a:pt x="1409" y="1191"/>
                  </a:lnTo>
                  <a:lnTo>
                    <a:pt x="1385" y="1184"/>
                  </a:lnTo>
                  <a:lnTo>
                    <a:pt x="1358" y="1179"/>
                  </a:lnTo>
                  <a:lnTo>
                    <a:pt x="1328" y="1177"/>
                  </a:lnTo>
                  <a:close/>
                  <a:moveTo>
                    <a:pt x="2228" y="1107"/>
                  </a:moveTo>
                  <a:lnTo>
                    <a:pt x="2252" y="1131"/>
                  </a:lnTo>
                  <a:lnTo>
                    <a:pt x="2271" y="1157"/>
                  </a:lnTo>
                  <a:lnTo>
                    <a:pt x="2286" y="1185"/>
                  </a:lnTo>
                  <a:lnTo>
                    <a:pt x="2295" y="1214"/>
                  </a:lnTo>
                  <a:lnTo>
                    <a:pt x="2298" y="1245"/>
                  </a:lnTo>
                  <a:lnTo>
                    <a:pt x="2295" y="1278"/>
                  </a:lnTo>
                  <a:lnTo>
                    <a:pt x="2286" y="1307"/>
                  </a:lnTo>
                  <a:lnTo>
                    <a:pt x="2271" y="1335"/>
                  </a:lnTo>
                  <a:lnTo>
                    <a:pt x="2252" y="1361"/>
                  </a:lnTo>
                  <a:lnTo>
                    <a:pt x="2228" y="1385"/>
                  </a:lnTo>
                  <a:lnTo>
                    <a:pt x="2404" y="1385"/>
                  </a:lnTo>
                  <a:lnTo>
                    <a:pt x="2411" y="1335"/>
                  </a:lnTo>
                  <a:lnTo>
                    <a:pt x="2415" y="1288"/>
                  </a:lnTo>
                  <a:lnTo>
                    <a:pt x="2417" y="1239"/>
                  </a:lnTo>
                  <a:lnTo>
                    <a:pt x="2415" y="1173"/>
                  </a:lnTo>
                  <a:lnTo>
                    <a:pt x="2409" y="1107"/>
                  </a:lnTo>
                  <a:lnTo>
                    <a:pt x="2228" y="1107"/>
                  </a:lnTo>
                  <a:close/>
                  <a:moveTo>
                    <a:pt x="1536" y="1107"/>
                  </a:moveTo>
                  <a:lnTo>
                    <a:pt x="1560" y="1131"/>
                  </a:lnTo>
                  <a:lnTo>
                    <a:pt x="1579" y="1157"/>
                  </a:lnTo>
                  <a:lnTo>
                    <a:pt x="1593" y="1185"/>
                  </a:lnTo>
                  <a:lnTo>
                    <a:pt x="1601" y="1214"/>
                  </a:lnTo>
                  <a:lnTo>
                    <a:pt x="1605" y="1245"/>
                  </a:lnTo>
                  <a:lnTo>
                    <a:pt x="1601" y="1278"/>
                  </a:lnTo>
                  <a:lnTo>
                    <a:pt x="1593" y="1307"/>
                  </a:lnTo>
                  <a:lnTo>
                    <a:pt x="1579" y="1335"/>
                  </a:lnTo>
                  <a:lnTo>
                    <a:pt x="1560" y="1361"/>
                  </a:lnTo>
                  <a:lnTo>
                    <a:pt x="1536" y="1385"/>
                  </a:lnTo>
                  <a:lnTo>
                    <a:pt x="1812" y="1385"/>
                  </a:lnTo>
                  <a:lnTo>
                    <a:pt x="1789" y="1361"/>
                  </a:lnTo>
                  <a:lnTo>
                    <a:pt x="1770" y="1335"/>
                  </a:lnTo>
                  <a:lnTo>
                    <a:pt x="1756" y="1307"/>
                  </a:lnTo>
                  <a:lnTo>
                    <a:pt x="1747" y="1278"/>
                  </a:lnTo>
                  <a:lnTo>
                    <a:pt x="1744" y="1245"/>
                  </a:lnTo>
                  <a:lnTo>
                    <a:pt x="1747" y="1214"/>
                  </a:lnTo>
                  <a:lnTo>
                    <a:pt x="1756" y="1185"/>
                  </a:lnTo>
                  <a:lnTo>
                    <a:pt x="1770" y="1157"/>
                  </a:lnTo>
                  <a:lnTo>
                    <a:pt x="1789" y="1131"/>
                  </a:lnTo>
                  <a:lnTo>
                    <a:pt x="1812" y="1107"/>
                  </a:lnTo>
                  <a:lnTo>
                    <a:pt x="1536" y="1107"/>
                  </a:lnTo>
                  <a:close/>
                  <a:moveTo>
                    <a:pt x="2082" y="820"/>
                  </a:moveTo>
                  <a:lnTo>
                    <a:pt x="2001" y="822"/>
                  </a:lnTo>
                  <a:lnTo>
                    <a:pt x="1922" y="831"/>
                  </a:lnTo>
                  <a:lnTo>
                    <a:pt x="1844" y="844"/>
                  </a:lnTo>
                  <a:lnTo>
                    <a:pt x="1766" y="861"/>
                  </a:lnTo>
                  <a:lnTo>
                    <a:pt x="1689" y="883"/>
                  </a:lnTo>
                  <a:lnTo>
                    <a:pt x="1615" y="909"/>
                  </a:lnTo>
                  <a:lnTo>
                    <a:pt x="1540" y="938"/>
                  </a:lnTo>
                  <a:lnTo>
                    <a:pt x="1468" y="969"/>
                  </a:lnTo>
                  <a:lnTo>
                    <a:pt x="2293" y="969"/>
                  </a:lnTo>
                  <a:lnTo>
                    <a:pt x="2144" y="821"/>
                  </a:lnTo>
                  <a:lnTo>
                    <a:pt x="2082" y="820"/>
                  </a:lnTo>
                  <a:close/>
                  <a:moveTo>
                    <a:pt x="1573" y="139"/>
                  </a:moveTo>
                  <a:lnTo>
                    <a:pt x="1493" y="141"/>
                  </a:lnTo>
                  <a:lnTo>
                    <a:pt x="1417" y="148"/>
                  </a:lnTo>
                  <a:lnTo>
                    <a:pt x="1341" y="158"/>
                  </a:lnTo>
                  <a:lnTo>
                    <a:pt x="1269" y="171"/>
                  </a:lnTo>
                  <a:lnTo>
                    <a:pt x="1202" y="188"/>
                  </a:lnTo>
                  <a:lnTo>
                    <a:pt x="1139" y="204"/>
                  </a:lnTo>
                  <a:lnTo>
                    <a:pt x="1238" y="273"/>
                  </a:lnTo>
                  <a:lnTo>
                    <a:pt x="1066" y="383"/>
                  </a:lnTo>
                  <a:lnTo>
                    <a:pt x="1062" y="386"/>
                  </a:lnTo>
                  <a:lnTo>
                    <a:pt x="1053" y="392"/>
                  </a:lnTo>
                  <a:lnTo>
                    <a:pt x="1042" y="401"/>
                  </a:lnTo>
                  <a:lnTo>
                    <a:pt x="1027" y="414"/>
                  </a:lnTo>
                  <a:lnTo>
                    <a:pt x="1010" y="431"/>
                  </a:lnTo>
                  <a:lnTo>
                    <a:pt x="990" y="450"/>
                  </a:lnTo>
                  <a:lnTo>
                    <a:pt x="969" y="473"/>
                  </a:lnTo>
                  <a:lnTo>
                    <a:pt x="946" y="500"/>
                  </a:lnTo>
                  <a:lnTo>
                    <a:pt x="921" y="529"/>
                  </a:lnTo>
                  <a:lnTo>
                    <a:pt x="896" y="564"/>
                  </a:lnTo>
                  <a:lnTo>
                    <a:pt x="872" y="601"/>
                  </a:lnTo>
                  <a:lnTo>
                    <a:pt x="847" y="642"/>
                  </a:lnTo>
                  <a:lnTo>
                    <a:pt x="813" y="705"/>
                  </a:lnTo>
                  <a:lnTo>
                    <a:pt x="784" y="771"/>
                  </a:lnTo>
                  <a:lnTo>
                    <a:pt x="760" y="840"/>
                  </a:lnTo>
                  <a:lnTo>
                    <a:pt x="739" y="912"/>
                  </a:lnTo>
                  <a:lnTo>
                    <a:pt x="723" y="985"/>
                  </a:lnTo>
                  <a:lnTo>
                    <a:pt x="710" y="1060"/>
                  </a:lnTo>
                  <a:lnTo>
                    <a:pt x="703" y="1137"/>
                  </a:lnTo>
                  <a:lnTo>
                    <a:pt x="699" y="1215"/>
                  </a:lnTo>
                  <a:lnTo>
                    <a:pt x="700" y="1296"/>
                  </a:lnTo>
                  <a:lnTo>
                    <a:pt x="742" y="1264"/>
                  </a:lnTo>
                  <a:lnTo>
                    <a:pt x="787" y="1229"/>
                  </a:lnTo>
                  <a:lnTo>
                    <a:pt x="837" y="1192"/>
                  </a:lnTo>
                  <a:lnTo>
                    <a:pt x="889" y="1154"/>
                  </a:lnTo>
                  <a:lnTo>
                    <a:pt x="946" y="1114"/>
                  </a:lnTo>
                  <a:lnTo>
                    <a:pt x="1004" y="1074"/>
                  </a:lnTo>
                  <a:lnTo>
                    <a:pt x="1066" y="1034"/>
                  </a:lnTo>
                  <a:lnTo>
                    <a:pt x="1129" y="994"/>
                  </a:lnTo>
                  <a:lnTo>
                    <a:pt x="1196" y="954"/>
                  </a:lnTo>
                  <a:lnTo>
                    <a:pt x="1264" y="916"/>
                  </a:lnTo>
                  <a:lnTo>
                    <a:pt x="1343" y="875"/>
                  </a:lnTo>
                  <a:lnTo>
                    <a:pt x="1421" y="838"/>
                  </a:lnTo>
                  <a:lnTo>
                    <a:pt x="1499" y="805"/>
                  </a:lnTo>
                  <a:lnTo>
                    <a:pt x="1574" y="776"/>
                  </a:lnTo>
                  <a:lnTo>
                    <a:pt x="1650" y="750"/>
                  </a:lnTo>
                  <a:lnTo>
                    <a:pt x="1738" y="726"/>
                  </a:lnTo>
                  <a:lnTo>
                    <a:pt x="1825" y="706"/>
                  </a:lnTo>
                  <a:lnTo>
                    <a:pt x="1912" y="692"/>
                  </a:lnTo>
                  <a:lnTo>
                    <a:pt x="1998" y="684"/>
                  </a:lnTo>
                  <a:lnTo>
                    <a:pt x="2082" y="681"/>
                  </a:lnTo>
                  <a:lnTo>
                    <a:pt x="2153" y="683"/>
                  </a:lnTo>
                  <a:lnTo>
                    <a:pt x="2206" y="686"/>
                  </a:lnTo>
                  <a:lnTo>
                    <a:pt x="2243" y="723"/>
                  </a:lnTo>
                  <a:lnTo>
                    <a:pt x="2398" y="878"/>
                  </a:lnTo>
                  <a:lnTo>
                    <a:pt x="2392" y="820"/>
                  </a:lnTo>
                  <a:lnTo>
                    <a:pt x="2385" y="765"/>
                  </a:lnTo>
                  <a:lnTo>
                    <a:pt x="2377" y="715"/>
                  </a:lnTo>
                  <a:lnTo>
                    <a:pt x="2367" y="669"/>
                  </a:lnTo>
                  <a:lnTo>
                    <a:pt x="2356" y="625"/>
                  </a:lnTo>
                  <a:lnTo>
                    <a:pt x="2341" y="583"/>
                  </a:lnTo>
                  <a:lnTo>
                    <a:pt x="2322" y="543"/>
                  </a:lnTo>
                  <a:lnTo>
                    <a:pt x="2301" y="504"/>
                  </a:lnTo>
                  <a:lnTo>
                    <a:pt x="2276" y="468"/>
                  </a:lnTo>
                  <a:lnTo>
                    <a:pt x="2250" y="438"/>
                  </a:lnTo>
                  <a:lnTo>
                    <a:pt x="2222" y="406"/>
                  </a:lnTo>
                  <a:lnTo>
                    <a:pt x="2189" y="374"/>
                  </a:lnTo>
                  <a:lnTo>
                    <a:pt x="2151" y="341"/>
                  </a:lnTo>
                  <a:lnTo>
                    <a:pt x="2109" y="306"/>
                  </a:lnTo>
                  <a:lnTo>
                    <a:pt x="2061" y="271"/>
                  </a:lnTo>
                  <a:lnTo>
                    <a:pt x="2010" y="240"/>
                  </a:lnTo>
                  <a:lnTo>
                    <a:pt x="1956" y="214"/>
                  </a:lnTo>
                  <a:lnTo>
                    <a:pt x="1899" y="191"/>
                  </a:lnTo>
                  <a:lnTo>
                    <a:pt x="1840" y="172"/>
                  </a:lnTo>
                  <a:lnTo>
                    <a:pt x="1777" y="157"/>
                  </a:lnTo>
                  <a:lnTo>
                    <a:pt x="1711" y="147"/>
                  </a:lnTo>
                  <a:lnTo>
                    <a:pt x="1644" y="141"/>
                  </a:lnTo>
                  <a:lnTo>
                    <a:pt x="1573" y="139"/>
                  </a:lnTo>
                  <a:close/>
                  <a:moveTo>
                    <a:pt x="1573" y="0"/>
                  </a:moveTo>
                  <a:lnTo>
                    <a:pt x="1631" y="2"/>
                  </a:lnTo>
                  <a:lnTo>
                    <a:pt x="1689" y="5"/>
                  </a:lnTo>
                  <a:lnTo>
                    <a:pt x="1748" y="12"/>
                  </a:lnTo>
                  <a:lnTo>
                    <a:pt x="1806" y="22"/>
                  </a:lnTo>
                  <a:lnTo>
                    <a:pt x="1864" y="35"/>
                  </a:lnTo>
                  <a:lnTo>
                    <a:pt x="1921" y="52"/>
                  </a:lnTo>
                  <a:lnTo>
                    <a:pt x="1979" y="73"/>
                  </a:lnTo>
                  <a:lnTo>
                    <a:pt x="2034" y="97"/>
                  </a:lnTo>
                  <a:lnTo>
                    <a:pt x="2089" y="126"/>
                  </a:lnTo>
                  <a:lnTo>
                    <a:pt x="2143" y="159"/>
                  </a:lnTo>
                  <a:lnTo>
                    <a:pt x="2195" y="198"/>
                  </a:lnTo>
                  <a:lnTo>
                    <a:pt x="2243" y="238"/>
                  </a:lnTo>
                  <a:lnTo>
                    <a:pt x="2288" y="277"/>
                  </a:lnTo>
                  <a:lnTo>
                    <a:pt x="3254" y="277"/>
                  </a:lnTo>
                  <a:lnTo>
                    <a:pt x="3272" y="279"/>
                  </a:lnTo>
                  <a:lnTo>
                    <a:pt x="3290" y="286"/>
                  </a:lnTo>
                  <a:lnTo>
                    <a:pt x="3303" y="297"/>
                  </a:lnTo>
                  <a:lnTo>
                    <a:pt x="3314" y="312"/>
                  </a:lnTo>
                  <a:lnTo>
                    <a:pt x="3321" y="328"/>
                  </a:lnTo>
                  <a:lnTo>
                    <a:pt x="3324" y="346"/>
                  </a:lnTo>
                  <a:lnTo>
                    <a:pt x="3321" y="365"/>
                  </a:lnTo>
                  <a:lnTo>
                    <a:pt x="3314" y="381"/>
                  </a:lnTo>
                  <a:lnTo>
                    <a:pt x="3303" y="395"/>
                  </a:lnTo>
                  <a:lnTo>
                    <a:pt x="3290" y="406"/>
                  </a:lnTo>
                  <a:lnTo>
                    <a:pt x="3272" y="413"/>
                  </a:lnTo>
                  <a:lnTo>
                    <a:pt x="3254" y="415"/>
                  </a:lnTo>
                  <a:lnTo>
                    <a:pt x="2409" y="415"/>
                  </a:lnTo>
                  <a:lnTo>
                    <a:pt x="2433" y="456"/>
                  </a:lnTo>
                  <a:lnTo>
                    <a:pt x="2455" y="498"/>
                  </a:lnTo>
                  <a:lnTo>
                    <a:pt x="2473" y="543"/>
                  </a:lnTo>
                  <a:lnTo>
                    <a:pt x="2489" y="589"/>
                  </a:lnTo>
                  <a:lnTo>
                    <a:pt x="2503" y="639"/>
                  </a:lnTo>
                  <a:lnTo>
                    <a:pt x="2514" y="692"/>
                  </a:lnTo>
                  <a:lnTo>
                    <a:pt x="3254" y="692"/>
                  </a:lnTo>
                  <a:lnTo>
                    <a:pt x="3272" y="695"/>
                  </a:lnTo>
                  <a:lnTo>
                    <a:pt x="3290" y="702"/>
                  </a:lnTo>
                  <a:lnTo>
                    <a:pt x="3303" y="713"/>
                  </a:lnTo>
                  <a:lnTo>
                    <a:pt x="3314" y="726"/>
                  </a:lnTo>
                  <a:lnTo>
                    <a:pt x="3321" y="743"/>
                  </a:lnTo>
                  <a:lnTo>
                    <a:pt x="3324" y="761"/>
                  </a:lnTo>
                  <a:lnTo>
                    <a:pt x="3321" y="780"/>
                  </a:lnTo>
                  <a:lnTo>
                    <a:pt x="3314" y="797"/>
                  </a:lnTo>
                  <a:lnTo>
                    <a:pt x="3303" y="811"/>
                  </a:lnTo>
                  <a:lnTo>
                    <a:pt x="3290" y="821"/>
                  </a:lnTo>
                  <a:lnTo>
                    <a:pt x="3272" y="828"/>
                  </a:lnTo>
                  <a:lnTo>
                    <a:pt x="3254" y="831"/>
                  </a:lnTo>
                  <a:lnTo>
                    <a:pt x="3254" y="831"/>
                  </a:lnTo>
                  <a:lnTo>
                    <a:pt x="2532" y="831"/>
                  </a:lnTo>
                  <a:lnTo>
                    <a:pt x="2538" y="893"/>
                  </a:lnTo>
                  <a:lnTo>
                    <a:pt x="2542" y="959"/>
                  </a:lnTo>
                  <a:lnTo>
                    <a:pt x="2546" y="1031"/>
                  </a:lnTo>
                  <a:lnTo>
                    <a:pt x="2550" y="1107"/>
                  </a:lnTo>
                  <a:lnTo>
                    <a:pt x="3254" y="1107"/>
                  </a:lnTo>
                  <a:lnTo>
                    <a:pt x="3272" y="1110"/>
                  </a:lnTo>
                  <a:lnTo>
                    <a:pt x="3290" y="1116"/>
                  </a:lnTo>
                  <a:lnTo>
                    <a:pt x="3303" y="1127"/>
                  </a:lnTo>
                  <a:lnTo>
                    <a:pt x="3314" y="1142"/>
                  </a:lnTo>
                  <a:lnTo>
                    <a:pt x="3321" y="1158"/>
                  </a:lnTo>
                  <a:lnTo>
                    <a:pt x="3324" y="1177"/>
                  </a:lnTo>
                  <a:lnTo>
                    <a:pt x="3321" y="1195"/>
                  </a:lnTo>
                  <a:lnTo>
                    <a:pt x="3314" y="1211"/>
                  </a:lnTo>
                  <a:lnTo>
                    <a:pt x="3303" y="1225"/>
                  </a:lnTo>
                  <a:lnTo>
                    <a:pt x="3290" y="1236"/>
                  </a:lnTo>
                  <a:lnTo>
                    <a:pt x="3272" y="1243"/>
                  </a:lnTo>
                  <a:lnTo>
                    <a:pt x="3254" y="1245"/>
                  </a:lnTo>
                  <a:lnTo>
                    <a:pt x="2555" y="1245"/>
                  </a:lnTo>
                  <a:lnTo>
                    <a:pt x="2552" y="1316"/>
                  </a:lnTo>
                  <a:lnTo>
                    <a:pt x="2544" y="1386"/>
                  </a:lnTo>
                  <a:lnTo>
                    <a:pt x="2531" y="1455"/>
                  </a:lnTo>
                  <a:lnTo>
                    <a:pt x="2513" y="1523"/>
                  </a:lnTo>
                  <a:lnTo>
                    <a:pt x="3254" y="1523"/>
                  </a:lnTo>
                  <a:lnTo>
                    <a:pt x="3272" y="1525"/>
                  </a:lnTo>
                  <a:lnTo>
                    <a:pt x="3290" y="1532"/>
                  </a:lnTo>
                  <a:lnTo>
                    <a:pt x="3303" y="1543"/>
                  </a:lnTo>
                  <a:lnTo>
                    <a:pt x="3314" y="1557"/>
                  </a:lnTo>
                  <a:lnTo>
                    <a:pt x="3321" y="1573"/>
                  </a:lnTo>
                  <a:lnTo>
                    <a:pt x="3324" y="1591"/>
                  </a:lnTo>
                  <a:lnTo>
                    <a:pt x="3321" y="1611"/>
                  </a:lnTo>
                  <a:lnTo>
                    <a:pt x="3314" y="1627"/>
                  </a:lnTo>
                  <a:lnTo>
                    <a:pt x="3303" y="1641"/>
                  </a:lnTo>
                  <a:lnTo>
                    <a:pt x="3290" y="1652"/>
                  </a:lnTo>
                  <a:lnTo>
                    <a:pt x="3272" y="1659"/>
                  </a:lnTo>
                  <a:lnTo>
                    <a:pt x="3254" y="1661"/>
                  </a:lnTo>
                  <a:lnTo>
                    <a:pt x="2462" y="1661"/>
                  </a:lnTo>
                  <a:lnTo>
                    <a:pt x="2429" y="1732"/>
                  </a:lnTo>
                  <a:lnTo>
                    <a:pt x="2392" y="1799"/>
                  </a:lnTo>
                  <a:lnTo>
                    <a:pt x="2350" y="1865"/>
                  </a:lnTo>
                  <a:lnTo>
                    <a:pt x="2306" y="1927"/>
                  </a:lnTo>
                  <a:lnTo>
                    <a:pt x="2307" y="1937"/>
                  </a:lnTo>
                  <a:lnTo>
                    <a:pt x="3254" y="1937"/>
                  </a:lnTo>
                  <a:lnTo>
                    <a:pt x="3272" y="1940"/>
                  </a:lnTo>
                  <a:lnTo>
                    <a:pt x="3290" y="1947"/>
                  </a:lnTo>
                  <a:lnTo>
                    <a:pt x="3303" y="1959"/>
                  </a:lnTo>
                  <a:lnTo>
                    <a:pt x="3314" y="1972"/>
                  </a:lnTo>
                  <a:lnTo>
                    <a:pt x="3321" y="1989"/>
                  </a:lnTo>
                  <a:lnTo>
                    <a:pt x="3324" y="2007"/>
                  </a:lnTo>
                  <a:lnTo>
                    <a:pt x="3321" y="2025"/>
                  </a:lnTo>
                  <a:lnTo>
                    <a:pt x="3314" y="2042"/>
                  </a:lnTo>
                  <a:lnTo>
                    <a:pt x="3303" y="2056"/>
                  </a:lnTo>
                  <a:lnTo>
                    <a:pt x="3290" y="2066"/>
                  </a:lnTo>
                  <a:lnTo>
                    <a:pt x="3272" y="2073"/>
                  </a:lnTo>
                  <a:lnTo>
                    <a:pt x="3254" y="2076"/>
                  </a:lnTo>
                  <a:lnTo>
                    <a:pt x="2308" y="2076"/>
                  </a:lnTo>
                  <a:lnTo>
                    <a:pt x="2308" y="2167"/>
                  </a:lnTo>
                  <a:lnTo>
                    <a:pt x="2310" y="2171"/>
                  </a:lnTo>
                  <a:lnTo>
                    <a:pt x="2315" y="2179"/>
                  </a:lnTo>
                  <a:lnTo>
                    <a:pt x="2322" y="2189"/>
                  </a:lnTo>
                  <a:lnTo>
                    <a:pt x="2332" y="2201"/>
                  </a:lnTo>
                  <a:lnTo>
                    <a:pt x="2344" y="2213"/>
                  </a:lnTo>
                  <a:lnTo>
                    <a:pt x="2360" y="2227"/>
                  </a:lnTo>
                  <a:lnTo>
                    <a:pt x="2379" y="2241"/>
                  </a:lnTo>
                  <a:lnTo>
                    <a:pt x="2403" y="2257"/>
                  </a:lnTo>
                  <a:lnTo>
                    <a:pt x="2431" y="2274"/>
                  </a:lnTo>
                  <a:lnTo>
                    <a:pt x="2463" y="2292"/>
                  </a:lnTo>
                  <a:lnTo>
                    <a:pt x="2501" y="2311"/>
                  </a:lnTo>
                  <a:lnTo>
                    <a:pt x="2544" y="2332"/>
                  </a:lnTo>
                  <a:lnTo>
                    <a:pt x="2592" y="2353"/>
                  </a:lnTo>
                  <a:lnTo>
                    <a:pt x="3254" y="2353"/>
                  </a:lnTo>
                  <a:lnTo>
                    <a:pt x="3272" y="2356"/>
                  </a:lnTo>
                  <a:lnTo>
                    <a:pt x="3290" y="2363"/>
                  </a:lnTo>
                  <a:lnTo>
                    <a:pt x="3303" y="2373"/>
                  </a:lnTo>
                  <a:lnTo>
                    <a:pt x="3314" y="2387"/>
                  </a:lnTo>
                  <a:lnTo>
                    <a:pt x="3321" y="2404"/>
                  </a:lnTo>
                  <a:lnTo>
                    <a:pt x="3324" y="2422"/>
                  </a:lnTo>
                  <a:lnTo>
                    <a:pt x="3321" y="2441"/>
                  </a:lnTo>
                  <a:lnTo>
                    <a:pt x="3314" y="2457"/>
                  </a:lnTo>
                  <a:lnTo>
                    <a:pt x="3303" y="2471"/>
                  </a:lnTo>
                  <a:lnTo>
                    <a:pt x="3290" y="2482"/>
                  </a:lnTo>
                  <a:lnTo>
                    <a:pt x="3272" y="2489"/>
                  </a:lnTo>
                  <a:lnTo>
                    <a:pt x="3254" y="2491"/>
                  </a:lnTo>
                  <a:lnTo>
                    <a:pt x="2934" y="2491"/>
                  </a:lnTo>
                  <a:lnTo>
                    <a:pt x="2976" y="2503"/>
                  </a:lnTo>
                  <a:lnTo>
                    <a:pt x="2988" y="2507"/>
                  </a:lnTo>
                  <a:lnTo>
                    <a:pt x="3028" y="2522"/>
                  </a:lnTo>
                  <a:lnTo>
                    <a:pt x="3066" y="2542"/>
                  </a:lnTo>
                  <a:lnTo>
                    <a:pt x="3100" y="2566"/>
                  </a:lnTo>
                  <a:lnTo>
                    <a:pt x="3132" y="2593"/>
                  </a:lnTo>
                  <a:lnTo>
                    <a:pt x="3160" y="2623"/>
                  </a:lnTo>
                  <a:lnTo>
                    <a:pt x="3185" y="2655"/>
                  </a:lnTo>
                  <a:lnTo>
                    <a:pt x="3206" y="2691"/>
                  </a:lnTo>
                  <a:lnTo>
                    <a:pt x="3223" y="2729"/>
                  </a:lnTo>
                  <a:lnTo>
                    <a:pt x="3236" y="2768"/>
                  </a:lnTo>
                  <a:lnTo>
                    <a:pt x="3254" y="2768"/>
                  </a:lnTo>
                  <a:lnTo>
                    <a:pt x="3272" y="2770"/>
                  </a:lnTo>
                  <a:lnTo>
                    <a:pt x="3290" y="2777"/>
                  </a:lnTo>
                  <a:lnTo>
                    <a:pt x="3303" y="2789"/>
                  </a:lnTo>
                  <a:lnTo>
                    <a:pt x="3314" y="2803"/>
                  </a:lnTo>
                  <a:lnTo>
                    <a:pt x="3321" y="2819"/>
                  </a:lnTo>
                  <a:lnTo>
                    <a:pt x="3324" y="2837"/>
                  </a:lnTo>
                  <a:lnTo>
                    <a:pt x="3321" y="2856"/>
                  </a:lnTo>
                  <a:lnTo>
                    <a:pt x="3314" y="2872"/>
                  </a:lnTo>
                  <a:lnTo>
                    <a:pt x="3303" y="2886"/>
                  </a:lnTo>
                  <a:lnTo>
                    <a:pt x="3290" y="2897"/>
                  </a:lnTo>
                  <a:lnTo>
                    <a:pt x="3272" y="2904"/>
                  </a:lnTo>
                  <a:lnTo>
                    <a:pt x="3254" y="2906"/>
                  </a:lnTo>
                  <a:lnTo>
                    <a:pt x="3249" y="2906"/>
                  </a:lnTo>
                  <a:lnTo>
                    <a:pt x="3249" y="3183"/>
                  </a:lnTo>
                  <a:lnTo>
                    <a:pt x="3254" y="3183"/>
                  </a:lnTo>
                  <a:lnTo>
                    <a:pt x="3272" y="3186"/>
                  </a:lnTo>
                  <a:lnTo>
                    <a:pt x="3290" y="3193"/>
                  </a:lnTo>
                  <a:lnTo>
                    <a:pt x="3303" y="3204"/>
                  </a:lnTo>
                  <a:lnTo>
                    <a:pt x="3314" y="3218"/>
                  </a:lnTo>
                  <a:lnTo>
                    <a:pt x="3321" y="3234"/>
                  </a:lnTo>
                  <a:lnTo>
                    <a:pt x="3324" y="3252"/>
                  </a:lnTo>
                  <a:lnTo>
                    <a:pt x="3321" y="3271"/>
                  </a:lnTo>
                  <a:lnTo>
                    <a:pt x="3314" y="3288"/>
                  </a:lnTo>
                  <a:lnTo>
                    <a:pt x="3303" y="3302"/>
                  </a:lnTo>
                  <a:lnTo>
                    <a:pt x="3290" y="3312"/>
                  </a:lnTo>
                  <a:lnTo>
                    <a:pt x="3272" y="3319"/>
                  </a:lnTo>
                  <a:lnTo>
                    <a:pt x="3254" y="3322"/>
                  </a:lnTo>
                  <a:lnTo>
                    <a:pt x="70" y="3322"/>
                  </a:lnTo>
                  <a:lnTo>
                    <a:pt x="50" y="3319"/>
                  </a:lnTo>
                  <a:lnTo>
                    <a:pt x="34" y="3312"/>
                  </a:lnTo>
                  <a:lnTo>
                    <a:pt x="20" y="3302"/>
                  </a:lnTo>
                  <a:lnTo>
                    <a:pt x="9" y="3288"/>
                  </a:lnTo>
                  <a:lnTo>
                    <a:pt x="2" y="3271"/>
                  </a:lnTo>
                  <a:lnTo>
                    <a:pt x="0" y="3252"/>
                  </a:lnTo>
                  <a:lnTo>
                    <a:pt x="2" y="3234"/>
                  </a:lnTo>
                  <a:lnTo>
                    <a:pt x="9" y="3218"/>
                  </a:lnTo>
                  <a:lnTo>
                    <a:pt x="20" y="3204"/>
                  </a:lnTo>
                  <a:lnTo>
                    <a:pt x="34" y="3193"/>
                  </a:lnTo>
                  <a:lnTo>
                    <a:pt x="50" y="3186"/>
                  </a:lnTo>
                  <a:lnTo>
                    <a:pt x="70" y="3183"/>
                  </a:lnTo>
                  <a:lnTo>
                    <a:pt x="75" y="3183"/>
                  </a:lnTo>
                  <a:lnTo>
                    <a:pt x="75" y="2906"/>
                  </a:lnTo>
                  <a:lnTo>
                    <a:pt x="70" y="2906"/>
                  </a:lnTo>
                  <a:lnTo>
                    <a:pt x="50" y="2904"/>
                  </a:lnTo>
                  <a:lnTo>
                    <a:pt x="34" y="2897"/>
                  </a:lnTo>
                  <a:lnTo>
                    <a:pt x="20" y="2886"/>
                  </a:lnTo>
                  <a:lnTo>
                    <a:pt x="9" y="2872"/>
                  </a:lnTo>
                  <a:lnTo>
                    <a:pt x="2" y="2856"/>
                  </a:lnTo>
                  <a:lnTo>
                    <a:pt x="0" y="2837"/>
                  </a:lnTo>
                  <a:lnTo>
                    <a:pt x="2" y="2819"/>
                  </a:lnTo>
                  <a:lnTo>
                    <a:pt x="9" y="2803"/>
                  </a:lnTo>
                  <a:lnTo>
                    <a:pt x="20" y="2789"/>
                  </a:lnTo>
                  <a:lnTo>
                    <a:pt x="34" y="2777"/>
                  </a:lnTo>
                  <a:lnTo>
                    <a:pt x="50" y="2770"/>
                  </a:lnTo>
                  <a:lnTo>
                    <a:pt x="70" y="2768"/>
                  </a:lnTo>
                  <a:lnTo>
                    <a:pt x="88" y="2768"/>
                  </a:lnTo>
                  <a:lnTo>
                    <a:pt x="101" y="2729"/>
                  </a:lnTo>
                  <a:lnTo>
                    <a:pt x="118" y="2691"/>
                  </a:lnTo>
                  <a:lnTo>
                    <a:pt x="139" y="2655"/>
                  </a:lnTo>
                  <a:lnTo>
                    <a:pt x="164" y="2623"/>
                  </a:lnTo>
                  <a:lnTo>
                    <a:pt x="193" y="2593"/>
                  </a:lnTo>
                  <a:lnTo>
                    <a:pt x="224" y="2566"/>
                  </a:lnTo>
                  <a:lnTo>
                    <a:pt x="259" y="2542"/>
                  </a:lnTo>
                  <a:lnTo>
                    <a:pt x="297" y="2522"/>
                  </a:lnTo>
                  <a:lnTo>
                    <a:pt x="337" y="2507"/>
                  </a:lnTo>
                  <a:lnTo>
                    <a:pt x="348" y="2503"/>
                  </a:lnTo>
                  <a:lnTo>
                    <a:pt x="391" y="2491"/>
                  </a:lnTo>
                  <a:lnTo>
                    <a:pt x="70" y="2491"/>
                  </a:lnTo>
                  <a:lnTo>
                    <a:pt x="50" y="2489"/>
                  </a:lnTo>
                  <a:lnTo>
                    <a:pt x="34" y="2482"/>
                  </a:lnTo>
                  <a:lnTo>
                    <a:pt x="20" y="2471"/>
                  </a:lnTo>
                  <a:lnTo>
                    <a:pt x="9" y="2457"/>
                  </a:lnTo>
                  <a:lnTo>
                    <a:pt x="2" y="2441"/>
                  </a:lnTo>
                  <a:lnTo>
                    <a:pt x="0" y="2422"/>
                  </a:lnTo>
                  <a:lnTo>
                    <a:pt x="2" y="2404"/>
                  </a:lnTo>
                  <a:lnTo>
                    <a:pt x="9" y="2387"/>
                  </a:lnTo>
                  <a:lnTo>
                    <a:pt x="20" y="2373"/>
                  </a:lnTo>
                  <a:lnTo>
                    <a:pt x="34" y="2363"/>
                  </a:lnTo>
                  <a:lnTo>
                    <a:pt x="50" y="2356"/>
                  </a:lnTo>
                  <a:lnTo>
                    <a:pt x="70" y="2353"/>
                  </a:lnTo>
                  <a:lnTo>
                    <a:pt x="733" y="2353"/>
                  </a:lnTo>
                  <a:lnTo>
                    <a:pt x="781" y="2332"/>
                  </a:lnTo>
                  <a:lnTo>
                    <a:pt x="824" y="2311"/>
                  </a:lnTo>
                  <a:lnTo>
                    <a:pt x="862" y="2292"/>
                  </a:lnTo>
                  <a:lnTo>
                    <a:pt x="894" y="2274"/>
                  </a:lnTo>
                  <a:lnTo>
                    <a:pt x="922" y="2257"/>
                  </a:lnTo>
                  <a:lnTo>
                    <a:pt x="946" y="2241"/>
                  </a:lnTo>
                  <a:lnTo>
                    <a:pt x="965" y="2227"/>
                  </a:lnTo>
                  <a:lnTo>
                    <a:pt x="981" y="2213"/>
                  </a:lnTo>
                  <a:lnTo>
                    <a:pt x="993" y="2201"/>
                  </a:lnTo>
                  <a:lnTo>
                    <a:pt x="1003" y="2189"/>
                  </a:lnTo>
                  <a:lnTo>
                    <a:pt x="1010" y="2179"/>
                  </a:lnTo>
                  <a:lnTo>
                    <a:pt x="1015" y="2171"/>
                  </a:lnTo>
                  <a:lnTo>
                    <a:pt x="1016" y="2167"/>
                  </a:lnTo>
                  <a:lnTo>
                    <a:pt x="1017" y="2076"/>
                  </a:lnTo>
                  <a:lnTo>
                    <a:pt x="70" y="2076"/>
                  </a:lnTo>
                  <a:lnTo>
                    <a:pt x="50" y="2073"/>
                  </a:lnTo>
                  <a:lnTo>
                    <a:pt x="34" y="2066"/>
                  </a:lnTo>
                  <a:lnTo>
                    <a:pt x="20" y="2056"/>
                  </a:lnTo>
                  <a:lnTo>
                    <a:pt x="9" y="2042"/>
                  </a:lnTo>
                  <a:lnTo>
                    <a:pt x="2" y="2025"/>
                  </a:lnTo>
                  <a:lnTo>
                    <a:pt x="0" y="2007"/>
                  </a:lnTo>
                  <a:lnTo>
                    <a:pt x="2" y="1989"/>
                  </a:lnTo>
                  <a:lnTo>
                    <a:pt x="9" y="1972"/>
                  </a:lnTo>
                  <a:lnTo>
                    <a:pt x="20" y="1959"/>
                  </a:lnTo>
                  <a:lnTo>
                    <a:pt x="34" y="1947"/>
                  </a:lnTo>
                  <a:lnTo>
                    <a:pt x="50" y="1940"/>
                  </a:lnTo>
                  <a:lnTo>
                    <a:pt x="70" y="1937"/>
                  </a:lnTo>
                  <a:lnTo>
                    <a:pt x="1018" y="1937"/>
                  </a:lnTo>
                  <a:lnTo>
                    <a:pt x="1018" y="1927"/>
                  </a:lnTo>
                  <a:lnTo>
                    <a:pt x="974" y="1865"/>
                  </a:lnTo>
                  <a:lnTo>
                    <a:pt x="933" y="1799"/>
                  </a:lnTo>
                  <a:lnTo>
                    <a:pt x="896" y="1732"/>
                  </a:lnTo>
                  <a:lnTo>
                    <a:pt x="863" y="1661"/>
                  </a:lnTo>
                  <a:lnTo>
                    <a:pt x="70" y="1661"/>
                  </a:lnTo>
                  <a:lnTo>
                    <a:pt x="50" y="1659"/>
                  </a:lnTo>
                  <a:lnTo>
                    <a:pt x="34" y="1652"/>
                  </a:lnTo>
                  <a:lnTo>
                    <a:pt x="20" y="1641"/>
                  </a:lnTo>
                  <a:lnTo>
                    <a:pt x="9" y="1627"/>
                  </a:lnTo>
                  <a:lnTo>
                    <a:pt x="2" y="1611"/>
                  </a:lnTo>
                  <a:lnTo>
                    <a:pt x="0" y="1591"/>
                  </a:lnTo>
                  <a:lnTo>
                    <a:pt x="2" y="1573"/>
                  </a:lnTo>
                  <a:lnTo>
                    <a:pt x="9" y="1557"/>
                  </a:lnTo>
                  <a:lnTo>
                    <a:pt x="20" y="1543"/>
                  </a:lnTo>
                  <a:lnTo>
                    <a:pt x="34" y="1532"/>
                  </a:lnTo>
                  <a:lnTo>
                    <a:pt x="50" y="1525"/>
                  </a:lnTo>
                  <a:lnTo>
                    <a:pt x="70" y="1523"/>
                  </a:lnTo>
                  <a:lnTo>
                    <a:pt x="582" y="1523"/>
                  </a:lnTo>
                  <a:lnTo>
                    <a:pt x="573" y="1450"/>
                  </a:lnTo>
                  <a:lnTo>
                    <a:pt x="566" y="1380"/>
                  </a:lnTo>
                  <a:lnTo>
                    <a:pt x="562" y="1311"/>
                  </a:lnTo>
                  <a:lnTo>
                    <a:pt x="561" y="1245"/>
                  </a:lnTo>
                  <a:lnTo>
                    <a:pt x="70" y="1245"/>
                  </a:lnTo>
                  <a:lnTo>
                    <a:pt x="50" y="1243"/>
                  </a:lnTo>
                  <a:lnTo>
                    <a:pt x="34" y="1236"/>
                  </a:lnTo>
                  <a:lnTo>
                    <a:pt x="20" y="1225"/>
                  </a:lnTo>
                  <a:lnTo>
                    <a:pt x="9" y="1211"/>
                  </a:lnTo>
                  <a:lnTo>
                    <a:pt x="2" y="1195"/>
                  </a:lnTo>
                  <a:lnTo>
                    <a:pt x="0" y="1177"/>
                  </a:lnTo>
                  <a:lnTo>
                    <a:pt x="2" y="1158"/>
                  </a:lnTo>
                  <a:lnTo>
                    <a:pt x="9" y="1142"/>
                  </a:lnTo>
                  <a:lnTo>
                    <a:pt x="20" y="1127"/>
                  </a:lnTo>
                  <a:lnTo>
                    <a:pt x="34" y="1117"/>
                  </a:lnTo>
                  <a:lnTo>
                    <a:pt x="50" y="1110"/>
                  </a:lnTo>
                  <a:lnTo>
                    <a:pt x="70" y="1107"/>
                  </a:lnTo>
                  <a:lnTo>
                    <a:pt x="566" y="1107"/>
                  </a:lnTo>
                  <a:lnTo>
                    <a:pt x="574" y="1033"/>
                  </a:lnTo>
                  <a:lnTo>
                    <a:pt x="586" y="961"/>
                  </a:lnTo>
                  <a:lnTo>
                    <a:pt x="600" y="895"/>
                  </a:lnTo>
                  <a:lnTo>
                    <a:pt x="618" y="831"/>
                  </a:lnTo>
                  <a:lnTo>
                    <a:pt x="70" y="831"/>
                  </a:lnTo>
                  <a:lnTo>
                    <a:pt x="50" y="828"/>
                  </a:lnTo>
                  <a:lnTo>
                    <a:pt x="34" y="821"/>
                  </a:lnTo>
                  <a:lnTo>
                    <a:pt x="20" y="811"/>
                  </a:lnTo>
                  <a:lnTo>
                    <a:pt x="9" y="797"/>
                  </a:lnTo>
                  <a:lnTo>
                    <a:pt x="2" y="780"/>
                  </a:lnTo>
                  <a:lnTo>
                    <a:pt x="0" y="761"/>
                  </a:lnTo>
                  <a:lnTo>
                    <a:pt x="2" y="743"/>
                  </a:lnTo>
                  <a:lnTo>
                    <a:pt x="9" y="726"/>
                  </a:lnTo>
                  <a:lnTo>
                    <a:pt x="20" y="713"/>
                  </a:lnTo>
                  <a:lnTo>
                    <a:pt x="34" y="702"/>
                  </a:lnTo>
                  <a:lnTo>
                    <a:pt x="50" y="695"/>
                  </a:lnTo>
                  <a:lnTo>
                    <a:pt x="70" y="692"/>
                  </a:lnTo>
                  <a:lnTo>
                    <a:pt x="667" y="692"/>
                  </a:lnTo>
                  <a:lnTo>
                    <a:pt x="693" y="635"/>
                  </a:lnTo>
                  <a:lnTo>
                    <a:pt x="722" y="583"/>
                  </a:lnTo>
                  <a:lnTo>
                    <a:pt x="750" y="534"/>
                  </a:lnTo>
                  <a:lnTo>
                    <a:pt x="778" y="491"/>
                  </a:lnTo>
                  <a:lnTo>
                    <a:pt x="807" y="451"/>
                  </a:lnTo>
                  <a:lnTo>
                    <a:pt x="836" y="415"/>
                  </a:lnTo>
                  <a:lnTo>
                    <a:pt x="70" y="415"/>
                  </a:lnTo>
                  <a:lnTo>
                    <a:pt x="50" y="413"/>
                  </a:lnTo>
                  <a:lnTo>
                    <a:pt x="34" y="406"/>
                  </a:lnTo>
                  <a:lnTo>
                    <a:pt x="20" y="395"/>
                  </a:lnTo>
                  <a:lnTo>
                    <a:pt x="9" y="381"/>
                  </a:lnTo>
                  <a:lnTo>
                    <a:pt x="2" y="365"/>
                  </a:lnTo>
                  <a:lnTo>
                    <a:pt x="0" y="346"/>
                  </a:lnTo>
                  <a:lnTo>
                    <a:pt x="2" y="328"/>
                  </a:lnTo>
                  <a:lnTo>
                    <a:pt x="9" y="312"/>
                  </a:lnTo>
                  <a:lnTo>
                    <a:pt x="20" y="297"/>
                  </a:lnTo>
                  <a:lnTo>
                    <a:pt x="34" y="286"/>
                  </a:lnTo>
                  <a:lnTo>
                    <a:pt x="50" y="279"/>
                  </a:lnTo>
                  <a:lnTo>
                    <a:pt x="70" y="277"/>
                  </a:lnTo>
                  <a:lnTo>
                    <a:pt x="976" y="277"/>
                  </a:lnTo>
                  <a:lnTo>
                    <a:pt x="981" y="273"/>
                  </a:lnTo>
                  <a:lnTo>
                    <a:pt x="984" y="271"/>
                  </a:lnTo>
                  <a:lnTo>
                    <a:pt x="987" y="269"/>
                  </a:lnTo>
                  <a:lnTo>
                    <a:pt x="989" y="268"/>
                  </a:lnTo>
                  <a:lnTo>
                    <a:pt x="989" y="268"/>
                  </a:lnTo>
                  <a:lnTo>
                    <a:pt x="841" y="164"/>
                  </a:lnTo>
                  <a:lnTo>
                    <a:pt x="844" y="162"/>
                  </a:lnTo>
                  <a:lnTo>
                    <a:pt x="851" y="159"/>
                  </a:lnTo>
                  <a:lnTo>
                    <a:pt x="863" y="154"/>
                  </a:lnTo>
                  <a:lnTo>
                    <a:pt x="880" y="147"/>
                  </a:lnTo>
                  <a:lnTo>
                    <a:pt x="901" y="138"/>
                  </a:lnTo>
                  <a:lnTo>
                    <a:pt x="925" y="129"/>
                  </a:lnTo>
                  <a:lnTo>
                    <a:pt x="955" y="118"/>
                  </a:lnTo>
                  <a:lnTo>
                    <a:pt x="987" y="106"/>
                  </a:lnTo>
                  <a:lnTo>
                    <a:pt x="1023" y="95"/>
                  </a:lnTo>
                  <a:lnTo>
                    <a:pt x="1062" y="82"/>
                  </a:lnTo>
                  <a:lnTo>
                    <a:pt x="1104" y="70"/>
                  </a:lnTo>
                  <a:lnTo>
                    <a:pt x="1148" y="57"/>
                  </a:lnTo>
                  <a:lnTo>
                    <a:pt x="1195" y="46"/>
                  </a:lnTo>
                  <a:lnTo>
                    <a:pt x="1244" y="35"/>
                  </a:lnTo>
                  <a:lnTo>
                    <a:pt x="1296" y="26"/>
                  </a:lnTo>
                  <a:lnTo>
                    <a:pt x="1348" y="17"/>
                  </a:lnTo>
                  <a:lnTo>
                    <a:pt x="1403" y="10"/>
                  </a:lnTo>
                  <a:lnTo>
                    <a:pt x="1458" y="5"/>
                  </a:lnTo>
                  <a:lnTo>
                    <a:pt x="1516" y="2"/>
                  </a:lnTo>
                  <a:lnTo>
                    <a:pt x="1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2709863" y="4694238"/>
              <a:ext cx="73025" cy="73025"/>
            </a:xfrm>
            <a:custGeom>
              <a:avLst/>
              <a:gdLst>
                <a:gd name="T0" fmla="*/ 70 w 417"/>
                <a:gd name="T1" fmla="*/ 0 h 414"/>
                <a:gd name="T2" fmla="*/ 87 w 417"/>
                <a:gd name="T3" fmla="*/ 2 h 414"/>
                <a:gd name="T4" fmla="*/ 104 w 417"/>
                <a:gd name="T5" fmla="*/ 8 h 414"/>
                <a:gd name="T6" fmla="*/ 118 w 417"/>
                <a:gd name="T7" fmla="*/ 20 h 414"/>
                <a:gd name="T8" fmla="*/ 208 w 417"/>
                <a:gd name="T9" fmla="*/ 110 h 414"/>
                <a:gd name="T10" fmla="*/ 299 w 417"/>
                <a:gd name="T11" fmla="*/ 20 h 414"/>
                <a:gd name="T12" fmla="*/ 313 w 417"/>
                <a:gd name="T13" fmla="*/ 8 h 414"/>
                <a:gd name="T14" fmla="*/ 330 w 417"/>
                <a:gd name="T15" fmla="*/ 2 h 414"/>
                <a:gd name="T16" fmla="*/ 347 w 417"/>
                <a:gd name="T17" fmla="*/ 0 h 414"/>
                <a:gd name="T18" fmla="*/ 365 w 417"/>
                <a:gd name="T19" fmla="*/ 2 h 414"/>
                <a:gd name="T20" fmla="*/ 382 w 417"/>
                <a:gd name="T21" fmla="*/ 8 h 414"/>
                <a:gd name="T22" fmla="*/ 397 w 417"/>
                <a:gd name="T23" fmla="*/ 20 h 414"/>
                <a:gd name="T24" fmla="*/ 408 w 417"/>
                <a:gd name="T25" fmla="*/ 34 h 414"/>
                <a:gd name="T26" fmla="*/ 415 w 417"/>
                <a:gd name="T27" fmla="*/ 51 h 414"/>
                <a:gd name="T28" fmla="*/ 417 w 417"/>
                <a:gd name="T29" fmla="*/ 68 h 414"/>
                <a:gd name="T30" fmla="*/ 415 w 417"/>
                <a:gd name="T31" fmla="*/ 85 h 414"/>
                <a:gd name="T32" fmla="*/ 408 w 417"/>
                <a:gd name="T33" fmla="*/ 103 h 414"/>
                <a:gd name="T34" fmla="*/ 397 w 417"/>
                <a:gd name="T35" fmla="*/ 118 h 414"/>
                <a:gd name="T36" fmla="*/ 307 w 417"/>
                <a:gd name="T37" fmla="*/ 207 h 414"/>
                <a:gd name="T38" fmla="*/ 396 w 417"/>
                <a:gd name="T39" fmla="*/ 296 h 414"/>
                <a:gd name="T40" fmla="*/ 407 w 417"/>
                <a:gd name="T41" fmla="*/ 311 h 414"/>
                <a:gd name="T42" fmla="*/ 413 w 417"/>
                <a:gd name="T43" fmla="*/ 328 h 414"/>
                <a:gd name="T44" fmla="*/ 416 w 417"/>
                <a:gd name="T45" fmla="*/ 346 h 414"/>
                <a:gd name="T46" fmla="*/ 413 w 417"/>
                <a:gd name="T47" fmla="*/ 363 h 414"/>
                <a:gd name="T48" fmla="*/ 407 w 417"/>
                <a:gd name="T49" fmla="*/ 379 h 414"/>
                <a:gd name="T50" fmla="*/ 396 w 417"/>
                <a:gd name="T51" fmla="*/ 394 h 414"/>
                <a:gd name="T52" fmla="*/ 381 w 417"/>
                <a:gd name="T53" fmla="*/ 405 h 414"/>
                <a:gd name="T54" fmla="*/ 364 w 417"/>
                <a:gd name="T55" fmla="*/ 412 h 414"/>
                <a:gd name="T56" fmla="*/ 346 w 417"/>
                <a:gd name="T57" fmla="*/ 414 h 414"/>
                <a:gd name="T58" fmla="*/ 329 w 417"/>
                <a:gd name="T59" fmla="*/ 412 h 414"/>
                <a:gd name="T60" fmla="*/ 312 w 417"/>
                <a:gd name="T61" fmla="*/ 405 h 414"/>
                <a:gd name="T62" fmla="*/ 298 w 417"/>
                <a:gd name="T63" fmla="*/ 394 h 414"/>
                <a:gd name="T64" fmla="*/ 208 w 417"/>
                <a:gd name="T65" fmla="*/ 305 h 414"/>
                <a:gd name="T66" fmla="*/ 119 w 417"/>
                <a:gd name="T67" fmla="*/ 394 h 414"/>
                <a:gd name="T68" fmla="*/ 105 w 417"/>
                <a:gd name="T69" fmla="*/ 405 h 414"/>
                <a:gd name="T70" fmla="*/ 88 w 417"/>
                <a:gd name="T71" fmla="*/ 412 h 414"/>
                <a:gd name="T72" fmla="*/ 71 w 417"/>
                <a:gd name="T73" fmla="*/ 414 h 414"/>
                <a:gd name="T74" fmla="*/ 53 w 417"/>
                <a:gd name="T75" fmla="*/ 412 h 414"/>
                <a:gd name="T76" fmla="*/ 36 w 417"/>
                <a:gd name="T77" fmla="*/ 405 h 414"/>
                <a:gd name="T78" fmla="*/ 21 w 417"/>
                <a:gd name="T79" fmla="*/ 394 h 414"/>
                <a:gd name="T80" fmla="*/ 10 w 417"/>
                <a:gd name="T81" fmla="*/ 379 h 414"/>
                <a:gd name="T82" fmla="*/ 3 w 417"/>
                <a:gd name="T83" fmla="*/ 363 h 414"/>
                <a:gd name="T84" fmla="*/ 1 w 417"/>
                <a:gd name="T85" fmla="*/ 346 h 414"/>
                <a:gd name="T86" fmla="*/ 3 w 417"/>
                <a:gd name="T87" fmla="*/ 328 h 414"/>
                <a:gd name="T88" fmla="*/ 10 w 417"/>
                <a:gd name="T89" fmla="*/ 311 h 414"/>
                <a:gd name="T90" fmla="*/ 21 w 417"/>
                <a:gd name="T91" fmla="*/ 296 h 414"/>
                <a:gd name="T92" fmla="*/ 110 w 417"/>
                <a:gd name="T93" fmla="*/ 207 h 414"/>
                <a:gd name="T94" fmla="*/ 20 w 417"/>
                <a:gd name="T95" fmla="*/ 118 h 414"/>
                <a:gd name="T96" fmla="*/ 9 w 417"/>
                <a:gd name="T97" fmla="*/ 103 h 414"/>
                <a:gd name="T98" fmla="*/ 2 w 417"/>
                <a:gd name="T99" fmla="*/ 85 h 414"/>
                <a:gd name="T100" fmla="*/ 0 w 417"/>
                <a:gd name="T101" fmla="*/ 68 h 414"/>
                <a:gd name="T102" fmla="*/ 2 w 417"/>
                <a:gd name="T103" fmla="*/ 51 h 414"/>
                <a:gd name="T104" fmla="*/ 9 w 417"/>
                <a:gd name="T105" fmla="*/ 34 h 414"/>
                <a:gd name="T106" fmla="*/ 20 w 417"/>
                <a:gd name="T107" fmla="*/ 20 h 414"/>
                <a:gd name="T108" fmla="*/ 35 w 417"/>
                <a:gd name="T109" fmla="*/ 8 h 414"/>
                <a:gd name="T110" fmla="*/ 52 w 417"/>
                <a:gd name="T111" fmla="*/ 2 h 414"/>
                <a:gd name="T112" fmla="*/ 70 w 417"/>
                <a:gd name="T113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7" h="414">
                  <a:moveTo>
                    <a:pt x="70" y="0"/>
                  </a:moveTo>
                  <a:lnTo>
                    <a:pt x="87" y="2"/>
                  </a:lnTo>
                  <a:lnTo>
                    <a:pt x="104" y="8"/>
                  </a:lnTo>
                  <a:lnTo>
                    <a:pt x="118" y="20"/>
                  </a:lnTo>
                  <a:lnTo>
                    <a:pt x="208" y="110"/>
                  </a:lnTo>
                  <a:lnTo>
                    <a:pt x="299" y="20"/>
                  </a:lnTo>
                  <a:lnTo>
                    <a:pt x="313" y="8"/>
                  </a:lnTo>
                  <a:lnTo>
                    <a:pt x="330" y="2"/>
                  </a:lnTo>
                  <a:lnTo>
                    <a:pt x="347" y="0"/>
                  </a:lnTo>
                  <a:lnTo>
                    <a:pt x="365" y="2"/>
                  </a:lnTo>
                  <a:lnTo>
                    <a:pt x="382" y="8"/>
                  </a:lnTo>
                  <a:lnTo>
                    <a:pt x="397" y="20"/>
                  </a:lnTo>
                  <a:lnTo>
                    <a:pt x="408" y="34"/>
                  </a:lnTo>
                  <a:lnTo>
                    <a:pt x="415" y="51"/>
                  </a:lnTo>
                  <a:lnTo>
                    <a:pt x="417" y="68"/>
                  </a:lnTo>
                  <a:lnTo>
                    <a:pt x="415" y="85"/>
                  </a:lnTo>
                  <a:lnTo>
                    <a:pt x="408" y="103"/>
                  </a:lnTo>
                  <a:lnTo>
                    <a:pt x="397" y="118"/>
                  </a:lnTo>
                  <a:lnTo>
                    <a:pt x="307" y="207"/>
                  </a:lnTo>
                  <a:lnTo>
                    <a:pt x="396" y="296"/>
                  </a:lnTo>
                  <a:lnTo>
                    <a:pt x="407" y="311"/>
                  </a:lnTo>
                  <a:lnTo>
                    <a:pt x="413" y="328"/>
                  </a:lnTo>
                  <a:lnTo>
                    <a:pt x="416" y="346"/>
                  </a:lnTo>
                  <a:lnTo>
                    <a:pt x="413" y="363"/>
                  </a:lnTo>
                  <a:lnTo>
                    <a:pt x="407" y="379"/>
                  </a:lnTo>
                  <a:lnTo>
                    <a:pt x="396" y="394"/>
                  </a:lnTo>
                  <a:lnTo>
                    <a:pt x="381" y="405"/>
                  </a:lnTo>
                  <a:lnTo>
                    <a:pt x="364" y="412"/>
                  </a:lnTo>
                  <a:lnTo>
                    <a:pt x="346" y="414"/>
                  </a:lnTo>
                  <a:lnTo>
                    <a:pt x="329" y="412"/>
                  </a:lnTo>
                  <a:lnTo>
                    <a:pt x="312" y="405"/>
                  </a:lnTo>
                  <a:lnTo>
                    <a:pt x="298" y="394"/>
                  </a:lnTo>
                  <a:lnTo>
                    <a:pt x="208" y="305"/>
                  </a:lnTo>
                  <a:lnTo>
                    <a:pt x="119" y="394"/>
                  </a:lnTo>
                  <a:lnTo>
                    <a:pt x="105" y="405"/>
                  </a:lnTo>
                  <a:lnTo>
                    <a:pt x="88" y="412"/>
                  </a:lnTo>
                  <a:lnTo>
                    <a:pt x="71" y="414"/>
                  </a:lnTo>
                  <a:lnTo>
                    <a:pt x="53" y="412"/>
                  </a:lnTo>
                  <a:lnTo>
                    <a:pt x="36" y="405"/>
                  </a:lnTo>
                  <a:lnTo>
                    <a:pt x="21" y="394"/>
                  </a:lnTo>
                  <a:lnTo>
                    <a:pt x="10" y="379"/>
                  </a:lnTo>
                  <a:lnTo>
                    <a:pt x="3" y="363"/>
                  </a:lnTo>
                  <a:lnTo>
                    <a:pt x="1" y="346"/>
                  </a:lnTo>
                  <a:lnTo>
                    <a:pt x="3" y="328"/>
                  </a:lnTo>
                  <a:lnTo>
                    <a:pt x="10" y="311"/>
                  </a:lnTo>
                  <a:lnTo>
                    <a:pt x="21" y="296"/>
                  </a:lnTo>
                  <a:lnTo>
                    <a:pt x="110" y="207"/>
                  </a:lnTo>
                  <a:lnTo>
                    <a:pt x="20" y="118"/>
                  </a:lnTo>
                  <a:lnTo>
                    <a:pt x="9" y="103"/>
                  </a:lnTo>
                  <a:lnTo>
                    <a:pt x="2" y="85"/>
                  </a:lnTo>
                  <a:lnTo>
                    <a:pt x="0" y="68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8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905126" y="4694238"/>
              <a:ext cx="73025" cy="73025"/>
            </a:xfrm>
            <a:custGeom>
              <a:avLst/>
              <a:gdLst>
                <a:gd name="T0" fmla="*/ 69 w 417"/>
                <a:gd name="T1" fmla="*/ 0 h 414"/>
                <a:gd name="T2" fmla="*/ 87 w 417"/>
                <a:gd name="T3" fmla="*/ 2 h 414"/>
                <a:gd name="T4" fmla="*/ 103 w 417"/>
                <a:gd name="T5" fmla="*/ 8 h 414"/>
                <a:gd name="T6" fmla="*/ 118 w 417"/>
                <a:gd name="T7" fmla="*/ 20 h 414"/>
                <a:gd name="T8" fmla="*/ 208 w 417"/>
                <a:gd name="T9" fmla="*/ 110 h 414"/>
                <a:gd name="T10" fmla="*/ 298 w 417"/>
                <a:gd name="T11" fmla="*/ 20 h 414"/>
                <a:gd name="T12" fmla="*/ 313 w 417"/>
                <a:gd name="T13" fmla="*/ 8 h 414"/>
                <a:gd name="T14" fmla="*/ 330 w 417"/>
                <a:gd name="T15" fmla="*/ 2 h 414"/>
                <a:gd name="T16" fmla="*/ 347 w 417"/>
                <a:gd name="T17" fmla="*/ 0 h 414"/>
                <a:gd name="T18" fmla="*/ 364 w 417"/>
                <a:gd name="T19" fmla="*/ 2 h 414"/>
                <a:gd name="T20" fmla="*/ 382 w 417"/>
                <a:gd name="T21" fmla="*/ 8 h 414"/>
                <a:gd name="T22" fmla="*/ 397 w 417"/>
                <a:gd name="T23" fmla="*/ 20 h 414"/>
                <a:gd name="T24" fmla="*/ 408 w 417"/>
                <a:gd name="T25" fmla="*/ 34 h 414"/>
                <a:gd name="T26" fmla="*/ 414 w 417"/>
                <a:gd name="T27" fmla="*/ 51 h 414"/>
                <a:gd name="T28" fmla="*/ 417 w 417"/>
                <a:gd name="T29" fmla="*/ 68 h 414"/>
                <a:gd name="T30" fmla="*/ 414 w 417"/>
                <a:gd name="T31" fmla="*/ 85 h 414"/>
                <a:gd name="T32" fmla="*/ 408 w 417"/>
                <a:gd name="T33" fmla="*/ 103 h 414"/>
                <a:gd name="T34" fmla="*/ 397 w 417"/>
                <a:gd name="T35" fmla="*/ 118 h 414"/>
                <a:gd name="T36" fmla="*/ 306 w 417"/>
                <a:gd name="T37" fmla="*/ 207 h 414"/>
                <a:gd name="T38" fmla="*/ 395 w 417"/>
                <a:gd name="T39" fmla="*/ 296 h 414"/>
                <a:gd name="T40" fmla="*/ 407 w 417"/>
                <a:gd name="T41" fmla="*/ 311 h 414"/>
                <a:gd name="T42" fmla="*/ 413 w 417"/>
                <a:gd name="T43" fmla="*/ 328 h 414"/>
                <a:gd name="T44" fmla="*/ 416 w 417"/>
                <a:gd name="T45" fmla="*/ 346 h 414"/>
                <a:gd name="T46" fmla="*/ 413 w 417"/>
                <a:gd name="T47" fmla="*/ 363 h 414"/>
                <a:gd name="T48" fmla="*/ 407 w 417"/>
                <a:gd name="T49" fmla="*/ 379 h 414"/>
                <a:gd name="T50" fmla="*/ 395 w 417"/>
                <a:gd name="T51" fmla="*/ 394 h 414"/>
                <a:gd name="T52" fmla="*/ 381 w 417"/>
                <a:gd name="T53" fmla="*/ 405 h 414"/>
                <a:gd name="T54" fmla="*/ 363 w 417"/>
                <a:gd name="T55" fmla="*/ 412 h 414"/>
                <a:gd name="T56" fmla="*/ 346 w 417"/>
                <a:gd name="T57" fmla="*/ 414 h 414"/>
                <a:gd name="T58" fmla="*/ 329 w 417"/>
                <a:gd name="T59" fmla="*/ 412 h 414"/>
                <a:gd name="T60" fmla="*/ 312 w 417"/>
                <a:gd name="T61" fmla="*/ 405 h 414"/>
                <a:gd name="T62" fmla="*/ 297 w 417"/>
                <a:gd name="T63" fmla="*/ 394 h 414"/>
                <a:gd name="T64" fmla="*/ 208 w 417"/>
                <a:gd name="T65" fmla="*/ 305 h 414"/>
                <a:gd name="T66" fmla="*/ 119 w 417"/>
                <a:gd name="T67" fmla="*/ 394 h 414"/>
                <a:gd name="T68" fmla="*/ 104 w 417"/>
                <a:gd name="T69" fmla="*/ 405 h 414"/>
                <a:gd name="T70" fmla="*/ 88 w 417"/>
                <a:gd name="T71" fmla="*/ 412 h 414"/>
                <a:gd name="T72" fmla="*/ 71 w 417"/>
                <a:gd name="T73" fmla="*/ 414 h 414"/>
                <a:gd name="T74" fmla="*/ 53 w 417"/>
                <a:gd name="T75" fmla="*/ 412 h 414"/>
                <a:gd name="T76" fmla="*/ 36 w 417"/>
                <a:gd name="T77" fmla="*/ 405 h 414"/>
                <a:gd name="T78" fmla="*/ 21 w 417"/>
                <a:gd name="T79" fmla="*/ 394 h 414"/>
                <a:gd name="T80" fmla="*/ 10 w 417"/>
                <a:gd name="T81" fmla="*/ 379 h 414"/>
                <a:gd name="T82" fmla="*/ 3 w 417"/>
                <a:gd name="T83" fmla="*/ 363 h 414"/>
                <a:gd name="T84" fmla="*/ 1 w 417"/>
                <a:gd name="T85" fmla="*/ 346 h 414"/>
                <a:gd name="T86" fmla="*/ 3 w 417"/>
                <a:gd name="T87" fmla="*/ 328 h 414"/>
                <a:gd name="T88" fmla="*/ 10 w 417"/>
                <a:gd name="T89" fmla="*/ 311 h 414"/>
                <a:gd name="T90" fmla="*/ 21 w 417"/>
                <a:gd name="T91" fmla="*/ 296 h 414"/>
                <a:gd name="T92" fmla="*/ 110 w 417"/>
                <a:gd name="T93" fmla="*/ 207 h 414"/>
                <a:gd name="T94" fmla="*/ 20 w 417"/>
                <a:gd name="T95" fmla="*/ 118 h 414"/>
                <a:gd name="T96" fmla="*/ 9 w 417"/>
                <a:gd name="T97" fmla="*/ 103 h 414"/>
                <a:gd name="T98" fmla="*/ 2 w 417"/>
                <a:gd name="T99" fmla="*/ 85 h 414"/>
                <a:gd name="T100" fmla="*/ 0 w 417"/>
                <a:gd name="T101" fmla="*/ 68 h 414"/>
                <a:gd name="T102" fmla="*/ 2 w 417"/>
                <a:gd name="T103" fmla="*/ 51 h 414"/>
                <a:gd name="T104" fmla="*/ 9 w 417"/>
                <a:gd name="T105" fmla="*/ 34 h 414"/>
                <a:gd name="T106" fmla="*/ 20 w 417"/>
                <a:gd name="T107" fmla="*/ 20 h 414"/>
                <a:gd name="T108" fmla="*/ 35 w 417"/>
                <a:gd name="T109" fmla="*/ 8 h 414"/>
                <a:gd name="T110" fmla="*/ 52 w 417"/>
                <a:gd name="T111" fmla="*/ 2 h 414"/>
                <a:gd name="T112" fmla="*/ 69 w 417"/>
                <a:gd name="T113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7" h="414">
                  <a:moveTo>
                    <a:pt x="69" y="0"/>
                  </a:moveTo>
                  <a:lnTo>
                    <a:pt x="87" y="2"/>
                  </a:lnTo>
                  <a:lnTo>
                    <a:pt x="103" y="8"/>
                  </a:lnTo>
                  <a:lnTo>
                    <a:pt x="118" y="20"/>
                  </a:lnTo>
                  <a:lnTo>
                    <a:pt x="208" y="110"/>
                  </a:lnTo>
                  <a:lnTo>
                    <a:pt x="298" y="20"/>
                  </a:lnTo>
                  <a:lnTo>
                    <a:pt x="313" y="8"/>
                  </a:lnTo>
                  <a:lnTo>
                    <a:pt x="330" y="2"/>
                  </a:lnTo>
                  <a:lnTo>
                    <a:pt x="347" y="0"/>
                  </a:lnTo>
                  <a:lnTo>
                    <a:pt x="364" y="2"/>
                  </a:lnTo>
                  <a:lnTo>
                    <a:pt x="382" y="8"/>
                  </a:lnTo>
                  <a:lnTo>
                    <a:pt x="397" y="20"/>
                  </a:lnTo>
                  <a:lnTo>
                    <a:pt x="408" y="34"/>
                  </a:lnTo>
                  <a:lnTo>
                    <a:pt x="414" y="51"/>
                  </a:lnTo>
                  <a:lnTo>
                    <a:pt x="417" y="68"/>
                  </a:lnTo>
                  <a:lnTo>
                    <a:pt x="414" y="85"/>
                  </a:lnTo>
                  <a:lnTo>
                    <a:pt x="408" y="103"/>
                  </a:lnTo>
                  <a:lnTo>
                    <a:pt x="397" y="118"/>
                  </a:lnTo>
                  <a:lnTo>
                    <a:pt x="306" y="207"/>
                  </a:lnTo>
                  <a:lnTo>
                    <a:pt x="395" y="296"/>
                  </a:lnTo>
                  <a:lnTo>
                    <a:pt x="407" y="311"/>
                  </a:lnTo>
                  <a:lnTo>
                    <a:pt x="413" y="328"/>
                  </a:lnTo>
                  <a:lnTo>
                    <a:pt x="416" y="346"/>
                  </a:lnTo>
                  <a:lnTo>
                    <a:pt x="413" y="363"/>
                  </a:lnTo>
                  <a:lnTo>
                    <a:pt x="407" y="379"/>
                  </a:lnTo>
                  <a:lnTo>
                    <a:pt x="395" y="394"/>
                  </a:lnTo>
                  <a:lnTo>
                    <a:pt x="381" y="405"/>
                  </a:lnTo>
                  <a:lnTo>
                    <a:pt x="363" y="412"/>
                  </a:lnTo>
                  <a:lnTo>
                    <a:pt x="346" y="414"/>
                  </a:lnTo>
                  <a:lnTo>
                    <a:pt x="329" y="412"/>
                  </a:lnTo>
                  <a:lnTo>
                    <a:pt x="312" y="405"/>
                  </a:lnTo>
                  <a:lnTo>
                    <a:pt x="297" y="394"/>
                  </a:lnTo>
                  <a:lnTo>
                    <a:pt x="208" y="305"/>
                  </a:lnTo>
                  <a:lnTo>
                    <a:pt x="119" y="394"/>
                  </a:lnTo>
                  <a:lnTo>
                    <a:pt x="104" y="405"/>
                  </a:lnTo>
                  <a:lnTo>
                    <a:pt x="88" y="412"/>
                  </a:lnTo>
                  <a:lnTo>
                    <a:pt x="71" y="414"/>
                  </a:lnTo>
                  <a:lnTo>
                    <a:pt x="53" y="412"/>
                  </a:lnTo>
                  <a:lnTo>
                    <a:pt x="36" y="405"/>
                  </a:lnTo>
                  <a:lnTo>
                    <a:pt x="21" y="394"/>
                  </a:lnTo>
                  <a:lnTo>
                    <a:pt x="10" y="379"/>
                  </a:lnTo>
                  <a:lnTo>
                    <a:pt x="3" y="363"/>
                  </a:lnTo>
                  <a:lnTo>
                    <a:pt x="1" y="346"/>
                  </a:lnTo>
                  <a:lnTo>
                    <a:pt x="3" y="328"/>
                  </a:lnTo>
                  <a:lnTo>
                    <a:pt x="10" y="311"/>
                  </a:lnTo>
                  <a:lnTo>
                    <a:pt x="21" y="296"/>
                  </a:lnTo>
                  <a:lnTo>
                    <a:pt x="110" y="207"/>
                  </a:lnTo>
                  <a:lnTo>
                    <a:pt x="20" y="118"/>
                  </a:lnTo>
                  <a:lnTo>
                    <a:pt x="9" y="103"/>
                  </a:lnTo>
                  <a:lnTo>
                    <a:pt x="2" y="85"/>
                  </a:lnTo>
                  <a:lnTo>
                    <a:pt x="0" y="68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8"/>
                  </a:lnTo>
                  <a:lnTo>
                    <a:pt x="52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2808288" y="4694238"/>
              <a:ext cx="73025" cy="73025"/>
            </a:xfrm>
            <a:custGeom>
              <a:avLst/>
              <a:gdLst>
                <a:gd name="T0" fmla="*/ 70 w 417"/>
                <a:gd name="T1" fmla="*/ 0 h 414"/>
                <a:gd name="T2" fmla="*/ 87 w 417"/>
                <a:gd name="T3" fmla="*/ 2 h 414"/>
                <a:gd name="T4" fmla="*/ 103 w 417"/>
                <a:gd name="T5" fmla="*/ 8 h 414"/>
                <a:gd name="T6" fmla="*/ 118 w 417"/>
                <a:gd name="T7" fmla="*/ 20 h 414"/>
                <a:gd name="T8" fmla="*/ 208 w 417"/>
                <a:gd name="T9" fmla="*/ 110 h 414"/>
                <a:gd name="T10" fmla="*/ 299 w 417"/>
                <a:gd name="T11" fmla="*/ 20 h 414"/>
                <a:gd name="T12" fmla="*/ 313 w 417"/>
                <a:gd name="T13" fmla="*/ 8 h 414"/>
                <a:gd name="T14" fmla="*/ 330 w 417"/>
                <a:gd name="T15" fmla="*/ 2 h 414"/>
                <a:gd name="T16" fmla="*/ 347 w 417"/>
                <a:gd name="T17" fmla="*/ 0 h 414"/>
                <a:gd name="T18" fmla="*/ 365 w 417"/>
                <a:gd name="T19" fmla="*/ 2 h 414"/>
                <a:gd name="T20" fmla="*/ 382 w 417"/>
                <a:gd name="T21" fmla="*/ 8 h 414"/>
                <a:gd name="T22" fmla="*/ 397 w 417"/>
                <a:gd name="T23" fmla="*/ 20 h 414"/>
                <a:gd name="T24" fmla="*/ 408 w 417"/>
                <a:gd name="T25" fmla="*/ 34 h 414"/>
                <a:gd name="T26" fmla="*/ 415 w 417"/>
                <a:gd name="T27" fmla="*/ 51 h 414"/>
                <a:gd name="T28" fmla="*/ 417 w 417"/>
                <a:gd name="T29" fmla="*/ 68 h 414"/>
                <a:gd name="T30" fmla="*/ 415 w 417"/>
                <a:gd name="T31" fmla="*/ 85 h 414"/>
                <a:gd name="T32" fmla="*/ 408 w 417"/>
                <a:gd name="T33" fmla="*/ 103 h 414"/>
                <a:gd name="T34" fmla="*/ 397 w 417"/>
                <a:gd name="T35" fmla="*/ 118 h 414"/>
                <a:gd name="T36" fmla="*/ 306 w 417"/>
                <a:gd name="T37" fmla="*/ 207 h 414"/>
                <a:gd name="T38" fmla="*/ 396 w 417"/>
                <a:gd name="T39" fmla="*/ 296 h 414"/>
                <a:gd name="T40" fmla="*/ 407 w 417"/>
                <a:gd name="T41" fmla="*/ 311 h 414"/>
                <a:gd name="T42" fmla="*/ 413 w 417"/>
                <a:gd name="T43" fmla="*/ 328 h 414"/>
                <a:gd name="T44" fmla="*/ 416 w 417"/>
                <a:gd name="T45" fmla="*/ 346 h 414"/>
                <a:gd name="T46" fmla="*/ 413 w 417"/>
                <a:gd name="T47" fmla="*/ 363 h 414"/>
                <a:gd name="T48" fmla="*/ 407 w 417"/>
                <a:gd name="T49" fmla="*/ 379 h 414"/>
                <a:gd name="T50" fmla="*/ 396 w 417"/>
                <a:gd name="T51" fmla="*/ 394 h 414"/>
                <a:gd name="T52" fmla="*/ 381 w 417"/>
                <a:gd name="T53" fmla="*/ 405 h 414"/>
                <a:gd name="T54" fmla="*/ 363 w 417"/>
                <a:gd name="T55" fmla="*/ 412 h 414"/>
                <a:gd name="T56" fmla="*/ 346 w 417"/>
                <a:gd name="T57" fmla="*/ 414 h 414"/>
                <a:gd name="T58" fmla="*/ 329 w 417"/>
                <a:gd name="T59" fmla="*/ 412 h 414"/>
                <a:gd name="T60" fmla="*/ 312 w 417"/>
                <a:gd name="T61" fmla="*/ 405 h 414"/>
                <a:gd name="T62" fmla="*/ 298 w 417"/>
                <a:gd name="T63" fmla="*/ 394 h 414"/>
                <a:gd name="T64" fmla="*/ 208 w 417"/>
                <a:gd name="T65" fmla="*/ 305 h 414"/>
                <a:gd name="T66" fmla="*/ 119 w 417"/>
                <a:gd name="T67" fmla="*/ 394 h 414"/>
                <a:gd name="T68" fmla="*/ 105 w 417"/>
                <a:gd name="T69" fmla="*/ 405 h 414"/>
                <a:gd name="T70" fmla="*/ 88 w 417"/>
                <a:gd name="T71" fmla="*/ 412 h 414"/>
                <a:gd name="T72" fmla="*/ 71 w 417"/>
                <a:gd name="T73" fmla="*/ 414 h 414"/>
                <a:gd name="T74" fmla="*/ 53 w 417"/>
                <a:gd name="T75" fmla="*/ 412 h 414"/>
                <a:gd name="T76" fmla="*/ 36 w 417"/>
                <a:gd name="T77" fmla="*/ 405 h 414"/>
                <a:gd name="T78" fmla="*/ 21 w 417"/>
                <a:gd name="T79" fmla="*/ 394 h 414"/>
                <a:gd name="T80" fmla="*/ 10 w 417"/>
                <a:gd name="T81" fmla="*/ 379 h 414"/>
                <a:gd name="T82" fmla="*/ 3 w 417"/>
                <a:gd name="T83" fmla="*/ 363 h 414"/>
                <a:gd name="T84" fmla="*/ 1 w 417"/>
                <a:gd name="T85" fmla="*/ 346 h 414"/>
                <a:gd name="T86" fmla="*/ 3 w 417"/>
                <a:gd name="T87" fmla="*/ 328 h 414"/>
                <a:gd name="T88" fmla="*/ 10 w 417"/>
                <a:gd name="T89" fmla="*/ 311 h 414"/>
                <a:gd name="T90" fmla="*/ 21 w 417"/>
                <a:gd name="T91" fmla="*/ 296 h 414"/>
                <a:gd name="T92" fmla="*/ 110 w 417"/>
                <a:gd name="T93" fmla="*/ 207 h 414"/>
                <a:gd name="T94" fmla="*/ 20 w 417"/>
                <a:gd name="T95" fmla="*/ 118 h 414"/>
                <a:gd name="T96" fmla="*/ 9 w 417"/>
                <a:gd name="T97" fmla="*/ 103 h 414"/>
                <a:gd name="T98" fmla="*/ 2 w 417"/>
                <a:gd name="T99" fmla="*/ 85 h 414"/>
                <a:gd name="T100" fmla="*/ 0 w 417"/>
                <a:gd name="T101" fmla="*/ 68 h 414"/>
                <a:gd name="T102" fmla="*/ 2 w 417"/>
                <a:gd name="T103" fmla="*/ 51 h 414"/>
                <a:gd name="T104" fmla="*/ 9 w 417"/>
                <a:gd name="T105" fmla="*/ 34 h 414"/>
                <a:gd name="T106" fmla="*/ 20 w 417"/>
                <a:gd name="T107" fmla="*/ 20 h 414"/>
                <a:gd name="T108" fmla="*/ 35 w 417"/>
                <a:gd name="T109" fmla="*/ 8 h 414"/>
                <a:gd name="T110" fmla="*/ 52 w 417"/>
                <a:gd name="T111" fmla="*/ 2 h 414"/>
                <a:gd name="T112" fmla="*/ 70 w 417"/>
                <a:gd name="T113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7" h="414">
                  <a:moveTo>
                    <a:pt x="70" y="0"/>
                  </a:moveTo>
                  <a:lnTo>
                    <a:pt x="87" y="2"/>
                  </a:lnTo>
                  <a:lnTo>
                    <a:pt x="103" y="8"/>
                  </a:lnTo>
                  <a:lnTo>
                    <a:pt x="118" y="20"/>
                  </a:lnTo>
                  <a:lnTo>
                    <a:pt x="208" y="110"/>
                  </a:lnTo>
                  <a:lnTo>
                    <a:pt x="299" y="20"/>
                  </a:lnTo>
                  <a:lnTo>
                    <a:pt x="313" y="8"/>
                  </a:lnTo>
                  <a:lnTo>
                    <a:pt x="330" y="2"/>
                  </a:lnTo>
                  <a:lnTo>
                    <a:pt x="347" y="0"/>
                  </a:lnTo>
                  <a:lnTo>
                    <a:pt x="365" y="2"/>
                  </a:lnTo>
                  <a:lnTo>
                    <a:pt x="382" y="8"/>
                  </a:lnTo>
                  <a:lnTo>
                    <a:pt x="397" y="20"/>
                  </a:lnTo>
                  <a:lnTo>
                    <a:pt x="408" y="34"/>
                  </a:lnTo>
                  <a:lnTo>
                    <a:pt x="415" y="51"/>
                  </a:lnTo>
                  <a:lnTo>
                    <a:pt x="417" y="68"/>
                  </a:lnTo>
                  <a:lnTo>
                    <a:pt x="415" y="85"/>
                  </a:lnTo>
                  <a:lnTo>
                    <a:pt x="408" y="103"/>
                  </a:lnTo>
                  <a:lnTo>
                    <a:pt x="397" y="118"/>
                  </a:lnTo>
                  <a:lnTo>
                    <a:pt x="306" y="207"/>
                  </a:lnTo>
                  <a:lnTo>
                    <a:pt x="396" y="296"/>
                  </a:lnTo>
                  <a:lnTo>
                    <a:pt x="407" y="311"/>
                  </a:lnTo>
                  <a:lnTo>
                    <a:pt x="413" y="328"/>
                  </a:lnTo>
                  <a:lnTo>
                    <a:pt x="416" y="346"/>
                  </a:lnTo>
                  <a:lnTo>
                    <a:pt x="413" y="363"/>
                  </a:lnTo>
                  <a:lnTo>
                    <a:pt x="407" y="379"/>
                  </a:lnTo>
                  <a:lnTo>
                    <a:pt x="396" y="394"/>
                  </a:lnTo>
                  <a:lnTo>
                    <a:pt x="381" y="405"/>
                  </a:lnTo>
                  <a:lnTo>
                    <a:pt x="363" y="412"/>
                  </a:lnTo>
                  <a:lnTo>
                    <a:pt x="346" y="414"/>
                  </a:lnTo>
                  <a:lnTo>
                    <a:pt x="329" y="412"/>
                  </a:lnTo>
                  <a:lnTo>
                    <a:pt x="312" y="405"/>
                  </a:lnTo>
                  <a:lnTo>
                    <a:pt x="298" y="394"/>
                  </a:lnTo>
                  <a:lnTo>
                    <a:pt x="208" y="305"/>
                  </a:lnTo>
                  <a:lnTo>
                    <a:pt x="119" y="394"/>
                  </a:lnTo>
                  <a:lnTo>
                    <a:pt x="105" y="405"/>
                  </a:lnTo>
                  <a:lnTo>
                    <a:pt x="88" y="412"/>
                  </a:lnTo>
                  <a:lnTo>
                    <a:pt x="71" y="414"/>
                  </a:lnTo>
                  <a:lnTo>
                    <a:pt x="53" y="412"/>
                  </a:lnTo>
                  <a:lnTo>
                    <a:pt x="36" y="405"/>
                  </a:lnTo>
                  <a:lnTo>
                    <a:pt x="21" y="394"/>
                  </a:lnTo>
                  <a:lnTo>
                    <a:pt x="10" y="379"/>
                  </a:lnTo>
                  <a:lnTo>
                    <a:pt x="3" y="363"/>
                  </a:lnTo>
                  <a:lnTo>
                    <a:pt x="1" y="346"/>
                  </a:lnTo>
                  <a:lnTo>
                    <a:pt x="3" y="328"/>
                  </a:lnTo>
                  <a:lnTo>
                    <a:pt x="10" y="311"/>
                  </a:lnTo>
                  <a:lnTo>
                    <a:pt x="21" y="296"/>
                  </a:lnTo>
                  <a:lnTo>
                    <a:pt x="110" y="207"/>
                  </a:lnTo>
                  <a:lnTo>
                    <a:pt x="20" y="118"/>
                  </a:lnTo>
                  <a:lnTo>
                    <a:pt x="9" y="103"/>
                  </a:lnTo>
                  <a:lnTo>
                    <a:pt x="2" y="85"/>
                  </a:lnTo>
                  <a:lnTo>
                    <a:pt x="0" y="68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8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3458952" y="4338638"/>
            <a:ext cx="587375" cy="342900"/>
            <a:chOff x="3459163" y="4338638"/>
            <a:chExt cx="587375" cy="342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5" name="Freeform 25"/>
            <p:cNvSpPr>
              <a:spLocks/>
            </p:cNvSpPr>
            <p:nvPr/>
          </p:nvSpPr>
          <p:spPr bwMode="auto">
            <a:xfrm>
              <a:off x="3557588" y="4608513"/>
              <a:ext cx="23813" cy="23813"/>
            </a:xfrm>
            <a:custGeom>
              <a:avLst/>
              <a:gdLst>
                <a:gd name="T0" fmla="*/ 70 w 138"/>
                <a:gd name="T1" fmla="*/ 0 h 140"/>
                <a:gd name="T2" fmla="*/ 87 w 138"/>
                <a:gd name="T3" fmla="*/ 2 h 140"/>
                <a:gd name="T4" fmla="*/ 104 w 138"/>
                <a:gd name="T5" fmla="*/ 9 h 140"/>
                <a:gd name="T6" fmla="*/ 118 w 138"/>
                <a:gd name="T7" fmla="*/ 21 h 140"/>
                <a:gd name="T8" fmla="*/ 130 w 138"/>
                <a:gd name="T9" fmla="*/ 36 h 140"/>
                <a:gd name="T10" fmla="*/ 136 w 138"/>
                <a:gd name="T11" fmla="*/ 52 h 140"/>
                <a:gd name="T12" fmla="*/ 138 w 138"/>
                <a:gd name="T13" fmla="*/ 70 h 140"/>
                <a:gd name="T14" fmla="*/ 136 w 138"/>
                <a:gd name="T15" fmla="*/ 87 h 140"/>
                <a:gd name="T16" fmla="*/ 130 w 138"/>
                <a:gd name="T17" fmla="*/ 104 h 140"/>
                <a:gd name="T18" fmla="*/ 118 w 138"/>
                <a:gd name="T19" fmla="*/ 118 h 140"/>
                <a:gd name="T20" fmla="*/ 104 w 138"/>
                <a:gd name="T21" fmla="*/ 130 h 140"/>
                <a:gd name="T22" fmla="*/ 87 w 138"/>
                <a:gd name="T23" fmla="*/ 137 h 140"/>
                <a:gd name="T24" fmla="*/ 70 w 138"/>
                <a:gd name="T25" fmla="*/ 140 h 140"/>
                <a:gd name="T26" fmla="*/ 51 w 138"/>
                <a:gd name="T27" fmla="*/ 137 h 140"/>
                <a:gd name="T28" fmla="*/ 35 w 138"/>
                <a:gd name="T29" fmla="*/ 130 h 140"/>
                <a:gd name="T30" fmla="*/ 20 w 138"/>
                <a:gd name="T31" fmla="*/ 118 h 140"/>
                <a:gd name="T32" fmla="*/ 9 w 138"/>
                <a:gd name="T33" fmla="*/ 104 h 140"/>
                <a:gd name="T34" fmla="*/ 2 w 138"/>
                <a:gd name="T35" fmla="*/ 87 h 140"/>
                <a:gd name="T36" fmla="*/ 0 w 138"/>
                <a:gd name="T37" fmla="*/ 70 h 140"/>
                <a:gd name="T38" fmla="*/ 2 w 138"/>
                <a:gd name="T39" fmla="*/ 52 h 140"/>
                <a:gd name="T40" fmla="*/ 9 w 138"/>
                <a:gd name="T41" fmla="*/ 36 h 140"/>
                <a:gd name="T42" fmla="*/ 20 w 138"/>
                <a:gd name="T43" fmla="*/ 21 h 140"/>
                <a:gd name="T44" fmla="*/ 35 w 138"/>
                <a:gd name="T45" fmla="*/ 9 h 140"/>
                <a:gd name="T46" fmla="*/ 51 w 138"/>
                <a:gd name="T47" fmla="*/ 2 h 140"/>
                <a:gd name="T48" fmla="*/ 70 w 138"/>
                <a:gd name="T4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40">
                  <a:moveTo>
                    <a:pt x="70" y="0"/>
                  </a:moveTo>
                  <a:lnTo>
                    <a:pt x="87" y="2"/>
                  </a:lnTo>
                  <a:lnTo>
                    <a:pt x="104" y="9"/>
                  </a:lnTo>
                  <a:lnTo>
                    <a:pt x="118" y="21"/>
                  </a:lnTo>
                  <a:lnTo>
                    <a:pt x="130" y="36"/>
                  </a:lnTo>
                  <a:lnTo>
                    <a:pt x="136" y="52"/>
                  </a:lnTo>
                  <a:lnTo>
                    <a:pt x="138" y="70"/>
                  </a:lnTo>
                  <a:lnTo>
                    <a:pt x="136" y="87"/>
                  </a:lnTo>
                  <a:lnTo>
                    <a:pt x="130" y="104"/>
                  </a:lnTo>
                  <a:lnTo>
                    <a:pt x="118" y="118"/>
                  </a:lnTo>
                  <a:lnTo>
                    <a:pt x="104" y="130"/>
                  </a:lnTo>
                  <a:lnTo>
                    <a:pt x="87" y="137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6"/>
            <p:cNvSpPr>
              <a:spLocks/>
            </p:cNvSpPr>
            <p:nvPr/>
          </p:nvSpPr>
          <p:spPr bwMode="auto">
            <a:xfrm>
              <a:off x="3900488" y="4608513"/>
              <a:ext cx="23813" cy="23813"/>
            </a:xfrm>
            <a:custGeom>
              <a:avLst/>
              <a:gdLst>
                <a:gd name="T0" fmla="*/ 69 w 138"/>
                <a:gd name="T1" fmla="*/ 0 h 140"/>
                <a:gd name="T2" fmla="*/ 86 w 138"/>
                <a:gd name="T3" fmla="*/ 2 h 140"/>
                <a:gd name="T4" fmla="*/ 103 w 138"/>
                <a:gd name="T5" fmla="*/ 9 h 140"/>
                <a:gd name="T6" fmla="*/ 118 w 138"/>
                <a:gd name="T7" fmla="*/ 21 h 140"/>
                <a:gd name="T8" fmla="*/ 129 w 138"/>
                <a:gd name="T9" fmla="*/ 36 h 140"/>
                <a:gd name="T10" fmla="*/ 136 w 138"/>
                <a:gd name="T11" fmla="*/ 52 h 140"/>
                <a:gd name="T12" fmla="*/ 138 w 138"/>
                <a:gd name="T13" fmla="*/ 70 h 140"/>
                <a:gd name="T14" fmla="*/ 136 w 138"/>
                <a:gd name="T15" fmla="*/ 87 h 140"/>
                <a:gd name="T16" fmla="*/ 129 w 138"/>
                <a:gd name="T17" fmla="*/ 104 h 140"/>
                <a:gd name="T18" fmla="*/ 118 w 138"/>
                <a:gd name="T19" fmla="*/ 118 h 140"/>
                <a:gd name="T20" fmla="*/ 103 w 138"/>
                <a:gd name="T21" fmla="*/ 130 h 140"/>
                <a:gd name="T22" fmla="*/ 86 w 138"/>
                <a:gd name="T23" fmla="*/ 137 h 140"/>
                <a:gd name="T24" fmla="*/ 69 w 138"/>
                <a:gd name="T25" fmla="*/ 140 h 140"/>
                <a:gd name="T26" fmla="*/ 51 w 138"/>
                <a:gd name="T27" fmla="*/ 137 h 140"/>
                <a:gd name="T28" fmla="*/ 35 w 138"/>
                <a:gd name="T29" fmla="*/ 130 h 140"/>
                <a:gd name="T30" fmla="*/ 20 w 138"/>
                <a:gd name="T31" fmla="*/ 118 h 140"/>
                <a:gd name="T32" fmla="*/ 9 w 138"/>
                <a:gd name="T33" fmla="*/ 104 h 140"/>
                <a:gd name="T34" fmla="*/ 2 w 138"/>
                <a:gd name="T35" fmla="*/ 87 h 140"/>
                <a:gd name="T36" fmla="*/ 0 w 138"/>
                <a:gd name="T37" fmla="*/ 70 h 140"/>
                <a:gd name="T38" fmla="*/ 2 w 138"/>
                <a:gd name="T39" fmla="*/ 52 h 140"/>
                <a:gd name="T40" fmla="*/ 9 w 138"/>
                <a:gd name="T41" fmla="*/ 36 h 140"/>
                <a:gd name="T42" fmla="*/ 20 w 138"/>
                <a:gd name="T43" fmla="*/ 21 h 140"/>
                <a:gd name="T44" fmla="*/ 35 w 138"/>
                <a:gd name="T45" fmla="*/ 9 h 140"/>
                <a:gd name="T46" fmla="*/ 51 w 138"/>
                <a:gd name="T47" fmla="*/ 2 h 140"/>
                <a:gd name="T48" fmla="*/ 69 w 138"/>
                <a:gd name="T4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40">
                  <a:moveTo>
                    <a:pt x="69" y="0"/>
                  </a:moveTo>
                  <a:lnTo>
                    <a:pt x="86" y="2"/>
                  </a:lnTo>
                  <a:lnTo>
                    <a:pt x="103" y="9"/>
                  </a:lnTo>
                  <a:lnTo>
                    <a:pt x="118" y="21"/>
                  </a:lnTo>
                  <a:lnTo>
                    <a:pt x="129" y="36"/>
                  </a:lnTo>
                  <a:lnTo>
                    <a:pt x="136" y="52"/>
                  </a:lnTo>
                  <a:lnTo>
                    <a:pt x="138" y="70"/>
                  </a:lnTo>
                  <a:lnTo>
                    <a:pt x="136" y="87"/>
                  </a:lnTo>
                  <a:lnTo>
                    <a:pt x="129" y="104"/>
                  </a:lnTo>
                  <a:lnTo>
                    <a:pt x="118" y="118"/>
                  </a:lnTo>
                  <a:lnTo>
                    <a:pt x="103" y="130"/>
                  </a:lnTo>
                  <a:lnTo>
                    <a:pt x="86" y="137"/>
                  </a:lnTo>
                  <a:lnTo>
                    <a:pt x="69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7"/>
            <p:cNvSpPr>
              <a:spLocks noEditPoints="1"/>
            </p:cNvSpPr>
            <p:nvPr/>
          </p:nvSpPr>
          <p:spPr bwMode="auto">
            <a:xfrm>
              <a:off x="3459163" y="4338638"/>
              <a:ext cx="587375" cy="342900"/>
            </a:xfrm>
            <a:custGeom>
              <a:avLst/>
              <a:gdLst>
                <a:gd name="T0" fmla="*/ 2399 w 3330"/>
                <a:gd name="T1" fmla="*/ 1472 h 1942"/>
                <a:gd name="T2" fmla="*/ 2381 w 3330"/>
                <a:gd name="T3" fmla="*/ 1690 h 1942"/>
                <a:gd name="T4" fmla="*/ 2567 w 3330"/>
                <a:gd name="T5" fmla="*/ 1803 h 1942"/>
                <a:gd name="T6" fmla="*/ 2752 w 3330"/>
                <a:gd name="T7" fmla="*/ 1690 h 1942"/>
                <a:gd name="T8" fmla="*/ 2735 w 3330"/>
                <a:gd name="T9" fmla="*/ 1472 h 1942"/>
                <a:gd name="T10" fmla="*/ 625 w 3330"/>
                <a:gd name="T11" fmla="*/ 1387 h 1942"/>
                <a:gd name="T12" fmla="*/ 440 w 3330"/>
                <a:gd name="T13" fmla="*/ 1499 h 1942"/>
                <a:gd name="T14" fmla="*/ 456 w 3330"/>
                <a:gd name="T15" fmla="*/ 1717 h 1942"/>
                <a:gd name="T16" fmla="*/ 658 w 3330"/>
                <a:gd name="T17" fmla="*/ 1800 h 1942"/>
                <a:gd name="T18" fmla="*/ 821 w 3330"/>
                <a:gd name="T19" fmla="*/ 1661 h 1942"/>
                <a:gd name="T20" fmla="*/ 771 w 3330"/>
                <a:gd name="T21" fmla="*/ 1448 h 1942"/>
                <a:gd name="T22" fmla="*/ 141 w 3330"/>
                <a:gd name="T23" fmla="*/ 1405 h 1942"/>
                <a:gd name="T24" fmla="*/ 325 w 3330"/>
                <a:gd name="T25" fmla="*/ 1420 h 1942"/>
                <a:gd name="T26" fmla="*/ 2295 w 3330"/>
                <a:gd name="T27" fmla="*/ 1380 h 1942"/>
                <a:gd name="T28" fmla="*/ 2567 w 3330"/>
                <a:gd name="T29" fmla="*/ 1248 h 1942"/>
                <a:gd name="T30" fmla="*/ 2840 w 3330"/>
                <a:gd name="T31" fmla="*/ 1380 h 1942"/>
                <a:gd name="T32" fmla="*/ 3182 w 3330"/>
                <a:gd name="T33" fmla="*/ 1421 h 1942"/>
                <a:gd name="T34" fmla="*/ 3003 w 3330"/>
                <a:gd name="T35" fmla="*/ 1228 h 1942"/>
                <a:gd name="T36" fmla="*/ 3017 w 3330"/>
                <a:gd name="T37" fmla="*/ 1119 h 1942"/>
                <a:gd name="T38" fmla="*/ 3171 w 3330"/>
                <a:gd name="T39" fmla="*/ 991 h 1942"/>
                <a:gd name="T40" fmla="*/ 1943 w 3330"/>
                <a:gd name="T41" fmla="*/ 1456 h 1942"/>
                <a:gd name="T42" fmla="*/ 1248 w 3330"/>
                <a:gd name="T43" fmla="*/ 971 h 1942"/>
                <a:gd name="T44" fmla="*/ 2081 w 3330"/>
                <a:gd name="T45" fmla="*/ 832 h 1942"/>
                <a:gd name="T46" fmla="*/ 1943 w 3330"/>
                <a:gd name="T47" fmla="*/ 693 h 1942"/>
                <a:gd name="T48" fmla="*/ 1248 w 3330"/>
                <a:gd name="T49" fmla="*/ 693 h 1942"/>
                <a:gd name="T50" fmla="*/ 902 w 3330"/>
                <a:gd name="T51" fmla="*/ 832 h 1942"/>
                <a:gd name="T52" fmla="*/ 416 w 3330"/>
                <a:gd name="T53" fmla="*/ 693 h 1942"/>
                <a:gd name="T54" fmla="*/ 1040 w 3330"/>
                <a:gd name="T55" fmla="*/ 832 h 1942"/>
                <a:gd name="T56" fmla="*/ 693 w 3330"/>
                <a:gd name="T57" fmla="*/ 693 h 1942"/>
                <a:gd name="T58" fmla="*/ 2290 w 3330"/>
                <a:gd name="T59" fmla="*/ 416 h 1942"/>
                <a:gd name="T60" fmla="*/ 2150 w 3330"/>
                <a:gd name="T61" fmla="*/ 555 h 1942"/>
                <a:gd name="T62" fmla="*/ 1873 w 3330"/>
                <a:gd name="T63" fmla="*/ 416 h 1942"/>
                <a:gd name="T64" fmla="*/ 1457 w 3330"/>
                <a:gd name="T65" fmla="*/ 555 h 1942"/>
                <a:gd name="T66" fmla="*/ 1318 w 3330"/>
                <a:gd name="T67" fmla="*/ 416 h 1942"/>
                <a:gd name="T68" fmla="*/ 833 w 3330"/>
                <a:gd name="T69" fmla="*/ 416 h 1942"/>
                <a:gd name="T70" fmla="*/ 693 w 3330"/>
                <a:gd name="T71" fmla="*/ 555 h 1942"/>
                <a:gd name="T72" fmla="*/ 416 w 3330"/>
                <a:gd name="T73" fmla="*/ 416 h 1942"/>
                <a:gd name="T74" fmla="*/ 138 w 3330"/>
                <a:gd name="T75" fmla="*/ 208 h 1942"/>
                <a:gd name="T76" fmla="*/ 835 w 3330"/>
                <a:gd name="T77" fmla="*/ 1319 h 1942"/>
                <a:gd name="T78" fmla="*/ 1110 w 3330"/>
                <a:gd name="T79" fmla="*/ 971 h 1942"/>
                <a:gd name="T80" fmla="*/ 278 w 3330"/>
                <a:gd name="T81" fmla="*/ 901 h 1942"/>
                <a:gd name="T82" fmla="*/ 347 w 3330"/>
                <a:gd name="T83" fmla="*/ 277 h 1942"/>
                <a:gd name="T84" fmla="*/ 2724 w 3330"/>
                <a:gd name="T85" fmla="*/ 141 h 1942"/>
                <a:gd name="T86" fmla="*/ 2801 w 3330"/>
                <a:gd name="T87" fmla="*/ 23 h 1942"/>
                <a:gd name="T88" fmla="*/ 2913 w 3330"/>
                <a:gd name="T89" fmla="*/ 208 h 1942"/>
                <a:gd name="T90" fmla="*/ 3303 w 3330"/>
                <a:gd name="T91" fmla="*/ 937 h 1942"/>
                <a:gd name="T92" fmla="*/ 3307 w 3330"/>
                <a:gd name="T93" fmla="*/ 1482 h 1942"/>
                <a:gd name="T94" fmla="*/ 3122 w 3330"/>
                <a:gd name="T95" fmla="*/ 1595 h 1942"/>
                <a:gd name="T96" fmla="*/ 2812 w 3330"/>
                <a:gd name="T97" fmla="*/ 1840 h 1942"/>
                <a:gd name="T98" fmla="*/ 2520 w 3330"/>
                <a:gd name="T99" fmla="*/ 1938 h 1942"/>
                <a:gd name="T100" fmla="*/ 2267 w 3330"/>
                <a:gd name="T101" fmla="*/ 1769 h 1942"/>
                <a:gd name="T102" fmla="*/ 959 w 3330"/>
                <a:gd name="T103" fmla="*/ 1687 h 1942"/>
                <a:gd name="T104" fmla="*/ 759 w 3330"/>
                <a:gd name="T105" fmla="*/ 1915 h 1942"/>
                <a:gd name="T106" fmla="*/ 449 w 3330"/>
                <a:gd name="T107" fmla="*/ 1895 h 1942"/>
                <a:gd name="T108" fmla="*/ 281 w 3330"/>
                <a:gd name="T109" fmla="*/ 1641 h 1942"/>
                <a:gd name="T110" fmla="*/ 61 w 3330"/>
                <a:gd name="T111" fmla="*/ 1533 h 1942"/>
                <a:gd name="T112" fmla="*/ 3 w 3330"/>
                <a:gd name="T113" fmla="*/ 174 h 1942"/>
                <a:gd name="T114" fmla="*/ 142 w 3330"/>
                <a:gd name="T115" fmla="*/ 10 h 1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30" h="1942">
                  <a:moveTo>
                    <a:pt x="2567" y="1387"/>
                  </a:moveTo>
                  <a:lnTo>
                    <a:pt x="2533" y="1389"/>
                  </a:lnTo>
                  <a:lnTo>
                    <a:pt x="2501" y="1397"/>
                  </a:lnTo>
                  <a:lnTo>
                    <a:pt x="2471" y="1410"/>
                  </a:lnTo>
                  <a:lnTo>
                    <a:pt x="2444" y="1426"/>
                  </a:lnTo>
                  <a:lnTo>
                    <a:pt x="2420" y="1448"/>
                  </a:lnTo>
                  <a:lnTo>
                    <a:pt x="2399" y="1472"/>
                  </a:lnTo>
                  <a:lnTo>
                    <a:pt x="2381" y="1499"/>
                  </a:lnTo>
                  <a:lnTo>
                    <a:pt x="2369" y="1529"/>
                  </a:lnTo>
                  <a:lnTo>
                    <a:pt x="2361" y="1561"/>
                  </a:lnTo>
                  <a:lnTo>
                    <a:pt x="2358" y="1595"/>
                  </a:lnTo>
                  <a:lnTo>
                    <a:pt x="2361" y="1628"/>
                  </a:lnTo>
                  <a:lnTo>
                    <a:pt x="2369" y="1661"/>
                  </a:lnTo>
                  <a:lnTo>
                    <a:pt x="2381" y="1690"/>
                  </a:lnTo>
                  <a:lnTo>
                    <a:pt x="2399" y="1717"/>
                  </a:lnTo>
                  <a:lnTo>
                    <a:pt x="2420" y="1742"/>
                  </a:lnTo>
                  <a:lnTo>
                    <a:pt x="2444" y="1762"/>
                  </a:lnTo>
                  <a:lnTo>
                    <a:pt x="2471" y="1780"/>
                  </a:lnTo>
                  <a:lnTo>
                    <a:pt x="2501" y="1792"/>
                  </a:lnTo>
                  <a:lnTo>
                    <a:pt x="2533" y="1800"/>
                  </a:lnTo>
                  <a:lnTo>
                    <a:pt x="2567" y="1803"/>
                  </a:lnTo>
                  <a:lnTo>
                    <a:pt x="2600" y="1800"/>
                  </a:lnTo>
                  <a:lnTo>
                    <a:pt x="2633" y="1792"/>
                  </a:lnTo>
                  <a:lnTo>
                    <a:pt x="2662" y="1780"/>
                  </a:lnTo>
                  <a:lnTo>
                    <a:pt x="2689" y="1762"/>
                  </a:lnTo>
                  <a:lnTo>
                    <a:pt x="2713" y="1742"/>
                  </a:lnTo>
                  <a:lnTo>
                    <a:pt x="2735" y="1717"/>
                  </a:lnTo>
                  <a:lnTo>
                    <a:pt x="2752" y="1690"/>
                  </a:lnTo>
                  <a:lnTo>
                    <a:pt x="2764" y="1661"/>
                  </a:lnTo>
                  <a:lnTo>
                    <a:pt x="2772" y="1628"/>
                  </a:lnTo>
                  <a:lnTo>
                    <a:pt x="2775" y="1595"/>
                  </a:lnTo>
                  <a:lnTo>
                    <a:pt x="2772" y="1561"/>
                  </a:lnTo>
                  <a:lnTo>
                    <a:pt x="2764" y="1529"/>
                  </a:lnTo>
                  <a:lnTo>
                    <a:pt x="2752" y="1499"/>
                  </a:lnTo>
                  <a:lnTo>
                    <a:pt x="2735" y="1472"/>
                  </a:lnTo>
                  <a:lnTo>
                    <a:pt x="2713" y="1448"/>
                  </a:lnTo>
                  <a:lnTo>
                    <a:pt x="2689" y="1426"/>
                  </a:lnTo>
                  <a:lnTo>
                    <a:pt x="2662" y="1410"/>
                  </a:lnTo>
                  <a:lnTo>
                    <a:pt x="2633" y="1397"/>
                  </a:lnTo>
                  <a:lnTo>
                    <a:pt x="2600" y="1389"/>
                  </a:lnTo>
                  <a:lnTo>
                    <a:pt x="2567" y="1387"/>
                  </a:lnTo>
                  <a:close/>
                  <a:moveTo>
                    <a:pt x="625" y="1387"/>
                  </a:moveTo>
                  <a:lnTo>
                    <a:pt x="590" y="1389"/>
                  </a:lnTo>
                  <a:lnTo>
                    <a:pt x="559" y="1397"/>
                  </a:lnTo>
                  <a:lnTo>
                    <a:pt x="529" y="1410"/>
                  </a:lnTo>
                  <a:lnTo>
                    <a:pt x="502" y="1426"/>
                  </a:lnTo>
                  <a:lnTo>
                    <a:pt x="477" y="1448"/>
                  </a:lnTo>
                  <a:lnTo>
                    <a:pt x="456" y="1472"/>
                  </a:lnTo>
                  <a:lnTo>
                    <a:pt x="440" y="1499"/>
                  </a:lnTo>
                  <a:lnTo>
                    <a:pt x="427" y="1529"/>
                  </a:lnTo>
                  <a:lnTo>
                    <a:pt x="419" y="1561"/>
                  </a:lnTo>
                  <a:lnTo>
                    <a:pt x="416" y="1595"/>
                  </a:lnTo>
                  <a:lnTo>
                    <a:pt x="419" y="1628"/>
                  </a:lnTo>
                  <a:lnTo>
                    <a:pt x="427" y="1661"/>
                  </a:lnTo>
                  <a:lnTo>
                    <a:pt x="440" y="1690"/>
                  </a:lnTo>
                  <a:lnTo>
                    <a:pt x="456" y="1717"/>
                  </a:lnTo>
                  <a:lnTo>
                    <a:pt x="477" y="1742"/>
                  </a:lnTo>
                  <a:lnTo>
                    <a:pt x="502" y="1762"/>
                  </a:lnTo>
                  <a:lnTo>
                    <a:pt x="529" y="1780"/>
                  </a:lnTo>
                  <a:lnTo>
                    <a:pt x="559" y="1792"/>
                  </a:lnTo>
                  <a:lnTo>
                    <a:pt x="590" y="1800"/>
                  </a:lnTo>
                  <a:lnTo>
                    <a:pt x="625" y="1803"/>
                  </a:lnTo>
                  <a:lnTo>
                    <a:pt x="658" y="1800"/>
                  </a:lnTo>
                  <a:lnTo>
                    <a:pt x="690" y="1792"/>
                  </a:lnTo>
                  <a:lnTo>
                    <a:pt x="719" y="1780"/>
                  </a:lnTo>
                  <a:lnTo>
                    <a:pt x="747" y="1762"/>
                  </a:lnTo>
                  <a:lnTo>
                    <a:pt x="771" y="1742"/>
                  </a:lnTo>
                  <a:lnTo>
                    <a:pt x="792" y="1717"/>
                  </a:lnTo>
                  <a:lnTo>
                    <a:pt x="809" y="1690"/>
                  </a:lnTo>
                  <a:lnTo>
                    <a:pt x="821" y="1661"/>
                  </a:lnTo>
                  <a:lnTo>
                    <a:pt x="829" y="1628"/>
                  </a:lnTo>
                  <a:lnTo>
                    <a:pt x="833" y="1595"/>
                  </a:lnTo>
                  <a:lnTo>
                    <a:pt x="829" y="1561"/>
                  </a:lnTo>
                  <a:lnTo>
                    <a:pt x="821" y="1529"/>
                  </a:lnTo>
                  <a:lnTo>
                    <a:pt x="809" y="1499"/>
                  </a:lnTo>
                  <a:lnTo>
                    <a:pt x="792" y="1472"/>
                  </a:lnTo>
                  <a:lnTo>
                    <a:pt x="771" y="1448"/>
                  </a:lnTo>
                  <a:lnTo>
                    <a:pt x="747" y="1426"/>
                  </a:lnTo>
                  <a:lnTo>
                    <a:pt x="719" y="1410"/>
                  </a:lnTo>
                  <a:lnTo>
                    <a:pt x="690" y="1397"/>
                  </a:lnTo>
                  <a:lnTo>
                    <a:pt x="658" y="1389"/>
                  </a:lnTo>
                  <a:lnTo>
                    <a:pt x="625" y="1387"/>
                  </a:lnTo>
                  <a:close/>
                  <a:moveTo>
                    <a:pt x="138" y="1387"/>
                  </a:moveTo>
                  <a:lnTo>
                    <a:pt x="141" y="1405"/>
                  </a:lnTo>
                  <a:lnTo>
                    <a:pt x="148" y="1421"/>
                  </a:lnTo>
                  <a:lnTo>
                    <a:pt x="159" y="1436"/>
                  </a:lnTo>
                  <a:lnTo>
                    <a:pt x="174" y="1447"/>
                  </a:lnTo>
                  <a:lnTo>
                    <a:pt x="190" y="1454"/>
                  </a:lnTo>
                  <a:lnTo>
                    <a:pt x="208" y="1456"/>
                  </a:lnTo>
                  <a:lnTo>
                    <a:pt x="307" y="1456"/>
                  </a:lnTo>
                  <a:lnTo>
                    <a:pt x="325" y="1420"/>
                  </a:lnTo>
                  <a:lnTo>
                    <a:pt x="347" y="1387"/>
                  </a:lnTo>
                  <a:lnTo>
                    <a:pt x="138" y="1387"/>
                  </a:lnTo>
                  <a:close/>
                  <a:moveTo>
                    <a:pt x="2081" y="971"/>
                  </a:moveTo>
                  <a:lnTo>
                    <a:pt x="2081" y="1456"/>
                  </a:lnTo>
                  <a:lnTo>
                    <a:pt x="2249" y="1456"/>
                  </a:lnTo>
                  <a:lnTo>
                    <a:pt x="2269" y="1416"/>
                  </a:lnTo>
                  <a:lnTo>
                    <a:pt x="2295" y="1380"/>
                  </a:lnTo>
                  <a:lnTo>
                    <a:pt x="2324" y="1348"/>
                  </a:lnTo>
                  <a:lnTo>
                    <a:pt x="2357" y="1319"/>
                  </a:lnTo>
                  <a:lnTo>
                    <a:pt x="2394" y="1294"/>
                  </a:lnTo>
                  <a:lnTo>
                    <a:pt x="2433" y="1275"/>
                  </a:lnTo>
                  <a:lnTo>
                    <a:pt x="2475" y="1260"/>
                  </a:lnTo>
                  <a:lnTo>
                    <a:pt x="2521" y="1251"/>
                  </a:lnTo>
                  <a:lnTo>
                    <a:pt x="2567" y="1248"/>
                  </a:lnTo>
                  <a:lnTo>
                    <a:pt x="2614" y="1251"/>
                  </a:lnTo>
                  <a:lnTo>
                    <a:pt x="2658" y="1260"/>
                  </a:lnTo>
                  <a:lnTo>
                    <a:pt x="2700" y="1275"/>
                  </a:lnTo>
                  <a:lnTo>
                    <a:pt x="2740" y="1294"/>
                  </a:lnTo>
                  <a:lnTo>
                    <a:pt x="2777" y="1319"/>
                  </a:lnTo>
                  <a:lnTo>
                    <a:pt x="2810" y="1348"/>
                  </a:lnTo>
                  <a:lnTo>
                    <a:pt x="2840" y="1380"/>
                  </a:lnTo>
                  <a:lnTo>
                    <a:pt x="2864" y="1416"/>
                  </a:lnTo>
                  <a:lnTo>
                    <a:pt x="2885" y="1456"/>
                  </a:lnTo>
                  <a:lnTo>
                    <a:pt x="3122" y="1456"/>
                  </a:lnTo>
                  <a:lnTo>
                    <a:pt x="3140" y="1454"/>
                  </a:lnTo>
                  <a:lnTo>
                    <a:pt x="3156" y="1447"/>
                  </a:lnTo>
                  <a:lnTo>
                    <a:pt x="3171" y="1436"/>
                  </a:lnTo>
                  <a:lnTo>
                    <a:pt x="3182" y="1421"/>
                  </a:lnTo>
                  <a:lnTo>
                    <a:pt x="3189" y="1405"/>
                  </a:lnTo>
                  <a:lnTo>
                    <a:pt x="3191" y="1387"/>
                  </a:lnTo>
                  <a:lnTo>
                    <a:pt x="3191" y="1248"/>
                  </a:lnTo>
                  <a:lnTo>
                    <a:pt x="3053" y="1248"/>
                  </a:lnTo>
                  <a:lnTo>
                    <a:pt x="3034" y="1246"/>
                  </a:lnTo>
                  <a:lnTo>
                    <a:pt x="3017" y="1239"/>
                  </a:lnTo>
                  <a:lnTo>
                    <a:pt x="3003" y="1228"/>
                  </a:lnTo>
                  <a:lnTo>
                    <a:pt x="2992" y="1214"/>
                  </a:lnTo>
                  <a:lnTo>
                    <a:pt x="2986" y="1197"/>
                  </a:lnTo>
                  <a:lnTo>
                    <a:pt x="2983" y="1178"/>
                  </a:lnTo>
                  <a:lnTo>
                    <a:pt x="2986" y="1160"/>
                  </a:lnTo>
                  <a:lnTo>
                    <a:pt x="2992" y="1144"/>
                  </a:lnTo>
                  <a:lnTo>
                    <a:pt x="3003" y="1130"/>
                  </a:lnTo>
                  <a:lnTo>
                    <a:pt x="3017" y="1119"/>
                  </a:lnTo>
                  <a:lnTo>
                    <a:pt x="3034" y="1112"/>
                  </a:lnTo>
                  <a:lnTo>
                    <a:pt x="3053" y="1110"/>
                  </a:lnTo>
                  <a:lnTo>
                    <a:pt x="3191" y="1110"/>
                  </a:lnTo>
                  <a:lnTo>
                    <a:pt x="3191" y="1040"/>
                  </a:lnTo>
                  <a:lnTo>
                    <a:pt x="3189" y="1022"/>
                  </a:lnTo>
                  <a:lnTo>
                    <a:pt x="3182" y="1005"/>
                  </a:lnTo>
                  <a:lnTo>
                    <a:pt x="3171" y="991"/>
                  </a:lnTo>
                  <a:lnTo>
                    <a:pt x="3156" y="980"/>
                  </a:lnTo>
                  <a:lnTo>
                    <a:pt x="3140" y="974"/>
                  </a:lnTo>
                  <a:lnTo>
                    <a:pt x="3122" y="971"/>
                  </a:lnTo>
                  <a:lnTo>
                    <a:pt x="2081" y="971"/>
                  </a:lnTo>
                  <a:close/>
                  <a:moveTo>
                    <a:pt x="1664" y="971"/>
                  </a:moveTo>
                  <a:lnTo>
                    <a:pt x="1664" y="1456"/>
                  </a:lnTo>
                  <a:lnTo>
                    <a:pt x="1943" y="1456"/>
                  </a:lnTo>
                  <a:lnTo>
                    <a:pt x="1943" y="971"/>
                  </a:lnTo>
                  <a:lnTo>
                    <a:pt x="1664" y="971"/>
                  </a:lnTo>
                  <a:close/>
                  <a:moveTo>
                    <a:pt x="1248" y="971"/>
                  </a:moveTo>
                  <a:lnTo>
                    <a:pt x="1248" y="1456"/>
                  </a:lnTo>
                  <a:lnTo>
                    <a:pt x="1526" y="1456"/>
                  </a:lnTo>
                  <a:lnTo>
                    <a:pt x="1526" y="971"/>
                  </a:lnTo>
                  <a:lnTo>
                    <a:pt x="1248" y="971"/>
                  </a:lnTo>
                  <a:close/>
                  <a:moveTo>
                    <a:pt x="2290" y="693"/>
                  </a:moveTo>
                  <a:lnTo>
                    <a:pt x="2290" y="832"/>
                  </a:lnTo>
                  <a:lnTo>
                    <a:pt x="2358" y="832"/>
                  </a:lnTo>
                  <a:lnTo>
                    <a:pt x="2358" y="693"/>
                  </a:lnTo>
                  <a:lnTo>
                    <a:pt x="2290" y="693"/>
                  </a:lnTo>
                  <a:close/>
                  <a:moveTo>
                    <a:pt x="2081" y="693"/>
                  </a:moveTo>
                  <a:lnTo>
                    <a:pt x="2081" y="832"/>
                  </a:lnTo>
                  <a:lnTo>
                    <a:pt x="2150" y="832"/>
                  </a:lnTo>
                  <a:lnTo>
                    <a:pt x="2150" y="693"/>
                  </a:lnTo>
                  <a:lnTo>
                    <a:pt x="2081" y="693"/>
                  </a:lnTo>
                  <a:close/>
                  <a:moveTo>
                    <a:pt x="1873" y="693"/>
                  </a:moveTo>
                  <a:lnTo>
                    <a:pt x="1873" y="832"/>
                  </a:lnTo>
                  <a:lnTo>
                    <a:pt x="1943" y="832"/>
                  </a:lnTo>
                  <a:lnTo>
                    <a:pt x="1943" y="693"/>
                  </a:lnTo>
                  <a:lnTo>
                    <a:pt x="1873" y="693"/>
                  </a:lnTo>
                  <a:close/>
                  <a:moveTo>
                    <a:pt x="1664" y="693"/>
                  </a:moveTo>
                  <a:lnTo>
                    <a:pt x="1664" y="832"/>
                  </a:lnTo>
                  <a:lnTo>
                    <a:pt x="1735" y="832"/>
                  </a:lnTo>
                  <a:lnTo>
                    <a:pt x="1735" y="693"/>
                  </a:lnTo>
                  <a:lnTo>
                    <a:pt x="1664" y="693"/>
                  </a:lnTo>
                  <a:close/>
                  <a:moveTo>
                    <a:pt x="1248" y="693"/>
                  </a:moveTo>
                  <a:lnTo>
                    <a:pt x="1248" y="832"/>
                  </a:lnTo>
                  <a:lnTo>
                    <a:pt x="1318" y="832"/>
                  </a:lnTo>
                  <a:lnTo>
                    <a:pt x="1318" y="693"/>
                  </a:lnTo>
                  <a:lnTo>
                    <a:pt x="1248" y="693"/>
                  </a:lnTo>
                  <a:close/>
                  <a:moveTo>
                    <a:pt x="833" y="693"/>
                  </a:moveTo>
                  <a:lnTo>
                    <a:pt x="833" y="832"/>
                  </a:lnTo>
                  <a:lnTo>
                    <a:pt x="902" y="832"/>
                  </a:lnTo>
                  <a:lnTo>
                    <a:pt x="902" y="693"/>
                  </a:lnTo>
                  <a:lnTo>
                    <a:pt x="833" y="693"/>
                  </a:lnTo>
                  <a:close/>
                  <a:moveTo>
                    <a:pt x="416" y="693"/>
                  </a:moveTo>
                  <a:lnTo>
                    <a:pt x="416" y="832"/>
                  </a:lnTo>
                  <a:lnTo>
                    <a:pt x="485" y="832"/>
                  </a:lnTo>
                  <a:lnTo>
                    <a:pt x="485" y="693"/>
                  </a:lnTo>
                  <a:lnTo>
                    <a:pt x="416" y="693"/>
                  </a:lnTo>
                  <a:close/>
                  <a:moveTo>
                    <a:pt x="1457" y="693"/>
                  </a:moveTo>
                  <a:lnTo>
                    <a:pt x="1457" y="832"/>
                  </a:lnTo>
                  <a:lnTo>
                    <a:pt x="1526" y="832"/>
                  </a:lnTo>
                  <a:lnTo>
                    <a:pt x="1526" y="693"/>
                  </a:lnTo>
                  <a:lnTo>
                    <a:pt x="1457" y="693"/>
                  </a:lnTo>
                  <a:close/>
                  <a:moveTo>
                    <a:pt x="1040" y="693"/>
                  </a:moveTo>
                  <a:lnTo>
                    <a:pt x="1040" y="832"/>
                  </a:lnTo>
                  <a:lnTo>
                    <a:pt x="1110" y="832"/>
                  </a:lnTo>
                  <a:lnTo>
                    <a:pt x="1110" y="693"/>
                  </a:lnTo>
                  <a:lnTo>
                    <a:pt x="1040" y="693"/>
                  </a:lnTo>
                  <a:close/>
                  <a:moveTo>
                    <a:pt x="625" y="693"/>
                  </a:moveTo>
                  <a:lnTo>
                    <a:pt x="625" y="832"/>
                  </a:lnTo>
                  <a:lnTo>
                    <a:pt x="693" y="832"/>
                  </a:lnTo>
                  <a:lnTo>
                    <a:pt x="693" y="693"/>
                  </a:lnTo>
                  <a:lnTo>
                    <a:pt x="625" y="693"/>
                  </a:lnTo>
                  <a:close/>
                  <a:moveTo>
                    <a:pt x="2498" y="416"/>
                  </a:moveTo>
                  <a:lnTo>
                    <a:pt x="2498" y="832"/>
                  </a:lnTo>
                  <a:lnTo>
                    <a:pt x="3009" y="832"/>
                  </a:lnTo>
                  <a:lnTo>
                    <a:pt x="2801" y="416"/>
                  </a:lnTo>
                  <a:lnTo>
                    <a:pt x="2498" y="416"/>
                  </a:lnTo>
                  <a:close/>
                  <a:moveTo>
                    <a:pt x="2290" y="416"/>
                  </a:moveTo>
                  <a:lnTo>
                    <a:pt x="2290" y="555"/>
                  </a:lnTo>
                  <a:lnTo>
                    <a:pt x="2358" y="555"/>
                  </a:lnTo>
                  <a:lnTo>
                    <a:pt x="2358" y="416"/>
                  </a:lnTo>
                  <a:lnTo>
                    <a:pt x="2290" y="416"/>
                  </a:lnTo>
                  <a:close/>
                  <a:moveTo>
                    <a:pt x="2081" y="416"/>
                  </a:moveTo>
                  <a:lnTo>
                    <a:pt x="2081" y="555"/>
                  </a:lnTo>
                  <a:lnTo>
                    <a:pt x="2150" y="555"/>
                  </a:lnTo>
                  <a:lnTo>
                    <a:pt x="2150" y="416"/>
                  </a:lnTo>
                  <a:lnTo>
                    <a:pt x="2081" y="416"/>
                  </a:lnTo>
                  <a:close/>
                  <a:moveTo>
                    <a:pt x="1873" y="416"/>
                  </a:moveTo>
                  <a:lnTo>
                    <a:pt x="1873" y="555"/>
                  </a:lnTo>
                  <a:lnTo>
                    <a:pt x="1943" y="555"/>
                  </a:lnTo>
                  <a:lnTo>
                    <a:pt x="1943" y="416"/>
                  </a:lnTo>
                  <a:lnTo>
                    <a:pt x="1873" y="416"/>
                  </a:lnTo>
                  <a:close/>
                  <a:moveTo>
                    <a:pt x="1664" y="416"/>
                  </a:moveTo>
                  <a:lnTo>
                    <a:pt x="1664" y="555"/>
                  </a:lnTo>
                  <a:lnTo>
                    <a:pt x="1735" y="555"/>
                  </a:lnTo>
                  <a:lnTo>
                    <a:pt x="1735" y="416"/>
                  </a:lnTo>
                  <a:lnTo>
                    <a:pt x="1664" y="416"/>
                  </a:lnTo>
                  <a:close/>
                  <a:moveTo>
                    <a:pt x="1457" y="416"/>
                  </a:moveTo>
                  <a:lnTo>
                    <a:pt x="1457" y="555"/>
                  </a:lnTo>
                  <a:lnTo>
                    <a:pt x="1526" y="555"/>
                  </a:lnTo>
                  <a:lnTo>
                    <a:pt x="1526" y="416"/>
                  </a:lnTo>
                  <a:lnTo>
                    <a:pt x="1457" y="416"/>
                  </a:lnTo>
                  <a:close/>
                  <a:moveTo>
                    <a:pt x="1248" y="416"/>
                  </a:moveTo>
                  <a:lnTo>
                    <a:pt x="1248" y="555"/>
                  </a:lnTo>
                  <a:lnTo>
                    <a:pt x="1318" y="555"/>
                  </a:lnTo>
                  <a:lnTo>
                    <a:pt x="1318" y="416"/>
                  </a:lnTo>
                  <a:lnTo>
                    <a:pt x="1248" y="416"/>
                  </a:lnTo>
                  <a:close/>
                  <a:moveTo>
                    <a:pt x="1040" y="416"/>
                  </a:moveTo>
                  <a:lnTo>
                    <a:pt x="1040" y="555"/>
                  </a:lnTo>
                  <a:lnTo>
                    <a:pt x="1110" y="555"/>
                  </a:lnTo>
                  <a:lnTo>
                    <a:pt x="1110" y="416"/>
                  </a:lnTo>
                  <a:lnTo>
                    <a:pt x="1040" y="416"/>
                  </a:lnTo>
                  <a:close/>
                  <a:moveTo>
                    <a:pt x="833" y="416"/>
                  </a:moveTo>
                  <a:lnTo>
                    <a:pt x="833" y="555"/>
                  </a:lnTo>
                  <a:lnTo>
                    <a:pt x="902" y="555"/>
                  </a:lnTo>
                  <a:lnTo>
                    <a:pt x="902" y="416"/>
                  </a:lnTo>
                  <a:lnTo>
                    <a:pt x="833" y="416"/>
                  </a:lnTo>
                  <a:close/>
                  <a:moveTo>
                    <a:pt x="625" y="416"/>
                  </a:moveTo>
                  <a:lnTo>
                    <a:pt x="625" y="555"/>
                  </a:lnTo>
                  <a:lnTo>
                    <a:pt x="693" y="555"/>
                  </a:lnTo>
                  <a:lnTo>
                    <a:pt x="693" y="416"/>
                  </a:lnTo>
                  <a:lnTo>
                    <a:pt x="625" y="416"/>
                  </a:lnTo>
                  <a:close/>
                  <a:moveTo>
                    <a:pt x="416" y="416"/>
                  </a:moveTo>
                  <a:lnTo>
                    <a:pt x="416" y="555"/>
                  </a:lnTo>
                  <a:lnTo>
                    <a:pt x="485" y="555"/>
                  </a:lnTo>
                  <a:lnTo>
                    <a:pt x="485" y="416"/>
                  </a:lnTo>
                  <a:lnTo>
                    <a:pt x="416" y="416"/>
                  </a:lnTo>
                  <a:close/>
                  <a:moveTo>
                    <a:pt x="208" y="138"/>
                  </a:moveTo>
                  <a:lnTo>
                    <a:pt x="190" y="141"/>
                  </a:lnTo>
                  <a:lnTo>
                    <a:pt x="174" y="148"/>
                  </a:lnTo>
                  <a:lnTo>
                    <a:pt x="159" y="158"/>
                  </a:lnTo>
                  <a:lnTo>
                    <a:pt x="148" y="173"/>
                  </a:lnTo>
                  <a:lnTo>
                    <a:pt x="141" y="190"/>
                  </a:lnTo>
                  <a:lnTo>
                    <a:pt x="138" y="208"/>
                  </a:lnTo>
                  <a:lnTo>
                    <a:pt x="138" y="1248"/>
                  </a:lnTo>
                  <a:lnTo>
                    <a:pt x="625" y="1248"/>
                  </a:lnTo>
                  <a:lnTo>
                    <a:pt x="671" y="1251"/>
                  </a:lnTo>
                  <a:lnTo>
                    <a:pt x="715" y="1260"/>
                  </a:lnTo>
                  <a:lnTo>
                    <a:pt x="758" y="1275"/>
                  </a:lnTo>
                  <a:lnTo>
                    <a:pt x="797" y="1294"/>
                  </a:lnTo>
                  <a:lnTo>
                    <a:pt x="835" y="1319"/>
                  </a:lnTo>
                  <a:lnTo>
                    <a:pt x="868" y="1348"/>
                  </a:lnTo>
                  <a:lnTo>
                    <a:pt x="897" y="1380"/>
                  </a:lnTo>
                  <a:lnTo>
                    <a:pt x="921" y="1416"/>
                  </a:lnTo>
                  <a:lnTo>
                    <a:pt x="942" y="1456"/>
                  </a:lnTo>
                  <a:lnTo>
                    <a:pt x="942" y="1456"/>
                  </a:lnTo>
                  <a:lnTo>
                    <a:pt x="1110" y="1456"/>
                  </a:lnTo>
                  <a:lnTo>
                    <a:pt x="1110" y="971"/>
                  </a:lnTo>
                  <a:lnTo>
                    <a:pt x="347" y="971"/>
                  </a:lnTo>
                  <a:lnTo>
                    <a:pt x="328" y="968"/>
                  </a:lnTo>
                  <a:lnTo>
                    <a:pt x="312" y="961"/>
                  </a:lnTo>
                  <a:lnTo>
                    <a:pt x="298" y="950"/>
                  </a:lnTo>
                  <a:lnTo>
                    <a:pt x="287" y="936"/>
                  </a:lnTo>
                  <a:lnTo>
                    <a:pt x="280" y="920"/>
                  </a:lnTo>
                  <a:lnTo>
                    <a:pt x="278" y="901"/>
                  </a:lnTo>
                  <a:lnTo>
                    <a:pt x="278" y="346"/>
                  </a:lnTo>
                  <a:lnTo>
                    <a:pt x="280" y="328"/>
                  </a:lnTo>
                  <a:lnTo>
                    <a:pt x="287" y="312"/>
                  </a:lnTo>
                  <a:lnTo>
                    <a:pt x="298" y="298"/>
                  </a:lnTo>
                  <a:lnTo>
                    <a:pt x="312" y="287"/>
                  </a:lnTo>
                  <a:lnTo>
                    <a:pt x="328" y="279"/>
                  </a:lnTo>
                  <a:lnTo>
                    <a:pt x="347" y="277"/>
                  </a:lnTo>
                  <a:lnTo>
                    <a:pt x="2775" y="277"/>
                  </a:lnTo>
                  <a:lnTo>
                    <a:pt x="2775" y="208"/>
                  </a:lnTo>
                  <a:lnTo>
                    <a:pt x="2772" y="190"/>
                  </a:lnTo>
                  <a:lnTo>
                    <a:pt x="2765" y="173"/>
                  </a:lnTo>
                  <a:lnTo>
                    <a:pt x="2755" y="158"/>
                  </a:lnTo>
                  <a:lnTo>
                    <a:pt x="2741" y="148"/>
                  </a:lnTo>
                  <a:lnTo>
                    <a:pt x="2724" y="141"/>
                  </a:lnTo>
                  <a:lnTo>
                    <a:pt x="2705" y="138"/>
                  </a:lnTo>
                  <a:lnTo>
                    <a:pt x="208" y="138"/>
                  </a:lnTo>
                  <a:close/>
                  <a:moveTo>
                    <a:pt x="208" y="0"/>
                  </a:moveTo>
                  <a:lnTo>
                    <a:pt x="2705" y="0"/>
                  </a:lnTo>
                  <a:lnTo>
                    <a:pt x="2739" y="2"/>
                  </a:lnTo>
                  <a:lnTo>
                    <a:pt x="2771" y="10"/>
                  </a:lnTo>
                  <a:lnTo>
                    <a:pt x="2801" y="23"/>
                  </a:lnTo>
                  <a:lnTo>
                    <a:pt x="2828" y="39"/>
                  </a:lnTo>
                  <a:lnTo>
                    <a:pt x="2853" y="61"/>
                  </a:lnTo>
                  <a:lnTo>
                    <a:pt x="2873" y="85"/>
                  </a:lnTo>
                  <a:lnTo>
                    <a:pt x="2890" y="112"/>
                  </a:lnTo>
                  <a:lnTo>
                    <a:pt x="2903" y="142"/>
                  </a:lnTo>
                  <a:lnTo>
                    <a:pt x="2911" y="174"/>
                  </a:lnTo>
                  <a:lnTo>
                    <a:pt x="2913" y="208"/>
                  </a:lnTo>
                  <a:lnTo>
                    <a:pt x="2913" y="330"/>
                  </a:lnTo>
                  <a:lnTo>
                    <a:pt x="3168" y="837"/>
                  </a:lnTo>
                  <a:lnTo>
                    <a:pt x="3201" y="847"/>
                  </a:lnTo>
                  <a:lnTo>
                    <a:pt x="3232" y="864"/>
                  </a:lnTo>
                  <a:lnTo>
                    <a:pt x="3259" y="884"/>
                  </a:lnTo>
                  <a:lnTo>
                    <a:pt x="3284" y="909"/>
                  </a:lnTo>
                  <a:lnTo>
                    <a:pt x="3303" y="937"/>
                  </a:lnTo>
                  <a:lnTo>
                    <a:pt x="3318" y="968"/>
                  </a:lnTo>
                  <a:lnTo>
                    <a:pt x="3327" y="1004"/>
                  </a:lnTo>
                  <a:lnTo>
                    <a:pt x="3330" y="1040"/>
                  </a:lnTo>
                  <a:lnTo>
                    <a:pt x="3330" y="1387"/>
                  </a:lnTo>
                  <a:lnTo>
                    <a:pt x="3327" y="1420"/>
                  </a:lnTo>
                  <a:lnTo>
                    <a:pt x="3319" y="1453"/>
                  </a:lnTo>
                  <a:lnTo>
                    <a:pt x="3307" y="1482"/>
                  </a:lnTo>
                  <a:lnTo>
                    <a:pt x="3290" y="1509"/>
                  </a:lnTo>
                  <a:lnTo>
                    <a:pt x="3268" y="1533"/>
                  </a:lnTo>
                  <a:lnTo>
                    <a:pt x="3244" y="1555"/>
                  </a:lnTo>
                  <a:lnTo>
                    <a:pt x="3217" y="1572"/>
                  </a:lnTo>
                  <a:lnTo>
                    <a:pt x="3188" y="1584"/>
                  </a:lnTo>
                  <a:lnTo>
                    <a:pt x="3155" y="1592"/>
                  </a:lnTo>
                  <a:lnTo>
                    <a:pt x="3122" y="1595"/>
                  </a:lnTo>
                  <a:lnTo>
                    <a:pt x="2913" y="1595"/>
                  </a:lnTo>
                  <a:lnTo>
                    <a:pt x="2910" y="1641"/>
                  </a:lnTo>
                  <a:lnTo>
                    <a:pt x="2901" y="1687"/>
                  </a:lnTo>
                  <a:lnTo>
                    <a:pt x="2886" y="1729"/>
                  </a:lnTo>
                  <a:lnTo>
                    <a:pt x="2866" y="1769"/>
                  </a:lnTo>
                  <a:lnTo>
                    <a:pt x="2842" y="1807"/>
                  </a:lnTo>
                  <a:lnTo>
                    <a:pt x="2812" y="1840"/>
                  </a:lnTo>
                  <a:lnTo>
                    <a:pt x="2779" y="1869"/>
                  </a:lnTo>
                  <a:lnTo>
                    <a:pt x="2742" y="1895"/>
                  </a:lnTo>
                  <a:lnTo>
                    <a:pt x="2701" y="1915"/>
                  </a:lnTo>
                  <a:lnTo>
                    <a:pt x="2659" y="1929"/>
                  </a:lnTo>
                  <a:lnTo>
                    <a:pt x="2614" y="1938"/>
                  </a:lnTo>
                  <a:lnTo>
                    <a:pt x="2567" y="1942"/>
                  </a:lnTo>
                  <a:lnTo>
                    <a:pt x="2520" y="1938"/>
                  </a:lnTo>
                  <a:lnTo>
                    <a:pt x="2474" y="1929"/>
                  </a:lnTo>
                  <a:lnTo>
                    <a:pt x="2432" y="1915"/>
                  </a:lnTo>
                  <a:lnTo>
                    <a:pt x="2392" y="1895"/>
                  </a:lnTo>
                  <a:lnTo>
                    <a:pt x="2355" y="1869"/>
                  </a:lnTo>
                  <a:lnTo>
                    <a:pt x="2322" y="1840"/>
                  </a:lnTo>
                  <a:lnTo>
                    <a:pt x="2293" y="1807"/>
                  </a:lnTo>
                  <a:lnTo>
                    <a:pt x="2267" y="1769"/>
                  </a:lnTo>
                  <a:lnTo>
                    <a:pt x="2247" y="1729"/>
                  </a:lnTo>
                  <a:lnTo>
                    <a:pt x="2232" y="1687"/>
                  </a:lnTo>
                  <a:lnTo>
                    <a:pt x="2223" y="1641"/>
                  </a:lnTo>
                  <a:lnTo>
                    <a:pt x="2220" y="1595"/>
                  </a:lnTo>
                  <a:lnTo>
                    <a:pt x="971" y="1595"/>
                  </a:lnTo>
                  <a:lnTo>
                    <a:pt x="968" y="1641"/>
                  </a:lnTo>
                  <a:lnTo>
                    <a:pt x="959" y="1687"/>
                  </a:lnTo>
                  <a:lnTo>
                    <a:pt x="944" y="1729"/>
                  </a:lnTo>
                  <a:lnTo>
                    <a:pt x="923" y="1769"/>
                  </a:lnTo>
                  <a:lnTo>
                    <a:pt x="899" y="1807"/>
                  </a:lnTo>
                  <a:lnTo>
                    <a:pt x="870" y="1840"/>
                  </a:lnTo>
                  <a:lnTo>
                    <a:pt x="837" y="1869"/>
                  </a:lnTo>
                  <a:lnTo>
                    <a:pt x="799" y="1895"/>
                  </a:lnTo>
                  <a:lnTo>
                    <a:pt x="759" y="1915"/>
                  </a:lnTo>
                  <a:lnTo>
                    <a:pt x="716" y="1929"/>
                  </a:lnTo>
                  <a:lnTo>
                    <a:pt x="671" y="1938"/>
                  </a:lnTo>
                  <a:lnTo>
                    <a:pt x="625" y="1942"/>
                  </a:lnTo>
                  <a:lnTo>
                    <a:pt x="577" y="1938"/>
                  </a:lnTo>
                  <a:lnTo>
                    <a:pt x="532" y="1929"/>
                  </a:lnTo>
                  <a:lnTo>
                    <a:pt x="489" y="1915"/>
                  </a:lnTo>
                  <a:lnTo>
                    <a:pt x="449" y="1895"/>
                  </a:lnTo>
                  <a:lnTo>
                    <a:pt x="413" y="1869"/>
                  </a:lnTo>
                  <a:lnTo>
                    <a:pt x="379" y="1840"/>
                  </a:lnTo>
                  <a:lnTo>
                    <a:pt x="350" y="1807"/>
                  </a:lnTo>
                  <a:lnTo>
                    <a:pt x="325" y="1769"/>
                  </a:lnTo>
                  <a:lnTo>
                    <a:pt x="305" y="1729"/>
                  </a:lnTo>
                  <a:lnTo>
                    <a:pt x="290" y="1687"/>
                  </a:lnTo>
                  <a:lnTo>
                    <a:pt x="281" y="1641"/>
                  </a:lnTo>
                  <a:lnTo>
                    <a:pt x="278" y="1595"/>
                  </a:lnTo>
                  <a:lnTo>
                    <a:pt x="208" y="1595"/>
                  </a:lnTo>
                  <a:lnTo>
                    <a:pt x="175" y="1592"/>
                  </a:lnTo>
                  <a:lnTo>
                    <a:pt x="142" y="1584"/>
                  </a:lnTo>
                  <a:lnTo>
                    <a:pt x="113" y="1572"/>
                  </a:lnTo>
                  <a:lnTo>
                    <a:pt x="86" y="1555"/>
                  </a:lnTo>
                  <a:lnTo>
                    <a:pt x="61" y="1533"/>
                  </a:lnTo>
                  <a:lnTo>
                    <a:pt x="40" y="1509"/>
                  </a:lnTo>
                  <a:lnTo>
                    <a:pt x="23" y="1482"/>
                  </a:lnTo>
                  <a:lnTo>
                    <a:pt x="11" y="1453"/>
                  </a:lnTo>
                  <a:lnTo>
                    <a:pt x="3" y="1420"/>
                  </a:lnTo>
                  <a:lnTo>
                    <a:pt x="0" y="1387"/>
                  </a:lnTo>
                  <a:lnTo>
                    <a:pt x="0" y="208"/>
                  </a:lnTo>
                  <a:lnTo>
                    <a:pt x="3" y="174"/>
                  </a:lnTo>
                  <a:lnTo>
                    <a:pt x="11" y="142"/>
                  </a:lnTo>
                  <a:lnTo>
                    <a:pt x="23" y="112"/>
                  </a:lnTo>
                  <a:lnTo>
                    <a:pt x="40" y="85"/>
                  </a:lnTo>
                  <a:lnTo>
                    <a:pt x="61" y="61"/>
                  </a:lnTo>
                  <a:lnTo>
                    <a:pt x="86" y="39"/>
                  </a:lnTo>
                  <a:lnTo>
                    <a:pt x="113" y="23"/>
                  </a:lnTo>
                  <a:lnTo>
                    <a:pt x="142" y="10"/>
                  </a:lnTo>
                  <a:lnTo>
                    <a:pt x="175" y="2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4394446" y="4321175"/>
            <a:ext cx="587375" cy="379413"/>
            <a:chOff x="4343400" y="4321175"/>
            <a:chExt cx="587375" cy="379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" name="Freeform 32"/>
            <p:cNvSpPr>
              <a:spLocks noEditPoints="1"/>
            </p:cNvSpPr>
            <p:nvPr/>
          </p:nvSpPr>
          <p:spPr bwMode="auto">
            <a:xfrm>
              <a:off x="4343400" y="4321175"/>
              <a:ext cx="587375" cy="379413"/>
            </a:xfrm>
            <a:custGeom>
              <a:avLst/>
              <a:gdLst>
                <a:gd name="T0" fmla="*/ 1251 w 3330"/>
                <a:gd name="T1" fmla="*/ 1480 h 2150"/>
                <a:gd name="T2" fmla="*/ 1460 w 3330"/>
                <a:gd name="T3" fmla="*/ 1515 h 2150"/>
                <a:gd name="T4" fmla="*/ 1625 w 3330"/>
                <a:gd name="T5" fmla="*/ 1351 h 2150"/>
                <a:gd name="T6" fmla="*/ 1457 w 3330"/>
                <a:gd name="T7" fmla="*/ 1387 h 2150"/>
                <a:gd name="T8" fmla="*/ 1388 w 3330"/>
                <a:gd name="T9" fmla="*/ 1456 h 2150"/>
                <a:gd name="T10" fmla="*/ 555 w 3330"/>
                <a:gd name="T11" fmla="*/ 849 h 2150"/>
                <a:gd name="T12" fmla="*/ 534 w 3330"/>
                <a:gd name="T13" fmla="*/ 1023 h 2150"/>
                <a:gd name="T14" fmla="*/ 455 w 3330"/>
                <a:gd name="T15" fmla="*/ 1142 h 2150"/>
                <a:gd name="T16" fmla="*/ 330 w 3330"/>
                <a:gd name="T17" fmla="*/ 1369 h 2150"/>
                <a:gd name="T18" fmla="*/ 208 w 3330"/>
                <a:gd name="T19" fmla="*/ 1671 h 2150"/>
                <a:gd name="T20" fmla="*/ 141 w 3330"/>
                <a:gd name="T21" fmla="*/ 2011 h 2150"/>
                <a:gd name="T22" fmla="*/ 967 w 3330"/>
                <a:gd name="T23" fmla="*/ 1222 h 2150"/>
                <a:gd name="T24" fmla="*/ 841 w 3330"/>
                <a:gd name="T25" fmla="*/ 997 h 2150"/>
                <a:gd name="T26" fmla="*/ 615 w 3330"/>
                <a:gd name="T27" fmla="*/ 868 h 2150"/>
                <a:gd name="T28" fmla="*/ 779 w 3330"/>
                <a:gd name="T29" fmla="*/ 789 h 2150"/>
                <a:gd name="T30" fmla="*/ 1039 w 3330"/>
                <a:gd name="T31" fmla="*/ 1025 h 2150"/>
                <a:gd name="T32" fmla="*/ 1943 w 3330"/>
                <a:gd name="T33" fmla="*/ 1179 h 2150"/>
                <a:gd name="T34" fmla="*/ 1293 w 3330"/>
                <a:gd name="T35" fmla="*/ 1011 h 2150"/>
                <a:gd name="T36" fmla="*/ 1060 w 3330"/>
                <a:gd name="T37" fmla="*/ 834 h 2150"/>
                <a:gd name="T38" fmla="*/ 2220 w 3330"/>
                <a:gd name="T39" fmla="*/ 555 h 2150"/>
                <a:gd name="T40" fmla="*/ 1699 w 3330"/>
                <a:gd name="T41" fmla="*/ 495 h 2150"/>
                <a:gd name="T42" fmla="*/ 1674 w 3330"/>
                <a:gd name="T43" fmla="*/ 590 h 2150"/>
                <a:gd name="T44" fmla="*/ 2081 w 3330"/>
                <a:gd name="T45" fmla="*/ 486 h 2150"/>
                <a:gd name="T46" fmla="*/ 907 w 3330"/>
                <a:gd name="T47" fmla="*/ 498 h 2150"/>
                <a:gd name="T48" fmla="*/ 1248 w 3330"/>
                <a:gd name="T49" fmla="*/ 278 h 2150"/>
                <a:gd name="T50" fmla="*/ 1120 w 3330"/>
                <a:gd name="T51" fmla="*/ 473 h 2150"/>
                <a:gd name="T52" fmla="*/ 1147 w 3330"/>
                <a:gd name="T53" fmla="*/ 712 h 2150"/>
                <a:gd name="T54" fmla="*/ 2220 w 3330"/>
                <a:gd name="T55" fmla="*/ 209 h 2150"/>
                <a:gd name="T56" fmla="*/ 1453 w 3330"/>
                <a:gd name="T57" fmla="*/ 209 h 2150"/>
                <a:gd name="T58" fmla="*/ 1422 w 3330"/>
                <a:gd name="T59" fmla="*/ 900 h 2150"/>
                <a:gd name="T60" fmla="*/ 1700 w 3330"/>
                <a:gd name="T61" fmla="*/ 760 h 2150"/>
                <a:gd name="T62" fmla="*/ 1549 w 3330"/>
                <a:gd name="T63" fmla="*/ 650 h 2150"/>
                <a:gd name="T64" fmla="*/ 1549 w 3330"/>
                <a:gd name="T65" fmla="*/ 460 h 2150"/>
                <a:gd name="T66" fmla="*/ 1700 w 3330"/>
                <a:gd name="T67" fmla="*/ 350 h 2150"/>
                <a:gd name="T68" fmla="*/ 3140 w 3330"/>
                <a:gd name="T69" fmla="*/ 3 h 2150"/>
                <a:gd name="T70" fmla="*/ 3260 w 3330"/>
                <a:gd name="T71" fmla="*/ 70 h 2150"/>
                <a:gd name="T72" fmla="*/ 3330 w 3330"/>
                <a:gd name="T73" fmla="*/ 139 h 2150"/>
                <a:gd name="T74" fmla="*/ 3279 w 3330"/>
                <a:gd name="T75" fmla="*/ 483 h 2150"/>
                <a:gd name="T76" fmla="*/ 2583 w 3330"/>
                <a:gd name="T77" fmla="*/ 692 h 2150"/>
                <a:gd name="T78" fmla="*/ 2200 w 3330"/>
                <a:gd name="T79" fmla="*/ 881 h 2150"/>
                <a:gd name="T80" fmla="*/ 2046 w 3330"/>
                <a:gd name="T81" fmla="*/ 1308 h 2150"/>
                <a:gd name="T82" fmla="*/ 1756 w 3330"/>
                <a:gd name="T83" fmla="*/ 1397 h 2150"/>
                <a:gd name="T84" fmla="*/ 1596 w 3330"/>
                <a:gd name="T85" fmla="*/ 1599 h 2150"/>
                <a:gd name="T86" fmla="*/ 1342 w 3330"/>
                <a:gd name="T87" fmla="*/ 1662 h 2150"/>
                <a:gd name="T88" fmla="*/ 1110 w 3330"/>
                <a:gd name="T89" fmla="*/ 1538 h 2150"/>
                <a:gd name="T90" fmla="*/ 968 w 3330"/>
                <a:gd name="T91" fmla="*/ 1410 h 2150"/>
                <a:gd name="T92" fmla="*/ 755 w 3330"/>
                <a:gd name="T93" fmla="*/ 2150 h 2150"/>
                <a:gd name="T94" fmla="*/ 2 w 3330"/>
                <a:gd name="T95" fmla="*/ 2099 h 2150"/>
                <a:gd name="T96" fmla="*/ 67 w 3330"/>
                <a:gd name="T97" fmla="*/ 1656 h 2150"/>
                <a:gd name="T98" fmla="*/ 265 w 3330"/>
                <a:gd name="T99" fmla="*/ 1191 h 2150"/>
                <a:gd name="T100" fmla="*/ 391 w 3330"/>
                <a:gd name="T101" fmla="*/ 985 h 2150"/>
                <a:gd name="T102" fmla="*/ 417 w 3330"/>
                <a:gd name="T103" fmla="*/ 754 h 2150"/>
                <a:gd name="T104" fmla="*/ 422 w 3330"/>
                <a:gd name="T105" fmla="*/ 736 h 2150"/>
                <a:gd name="T106" fmla="*/ 433 w 3330"/>
                <a:gd name="T107" fmla="*/ 718 h 2150"/>
                <a:gd name="T108" fmla="*/ 447 w 3330"/>
                <a:gd name="T109" fmla="*/ 706 h 2150"/>
                <a:gd name="T110" fmla="*/ 706 w 3330"/>
                <a:gd name="T111" fmla="*/ 606 h 2150"/>
                <a:gd name="T112" fmla="*/ 625 w 3330"/>
                <a:gd name="T113" fmla="*/ 278 h 2150"/>
                <a:gd name="T114" fmla="*/ 555 w 3330"/>
                <a:gd name="T115" fmla="*/ 209 h 2150"/>
                <a:gd name="T116" fmla="*/ 625 w 3330"/>
                <a:gd name="T117" fmla="*/ 139 h 2150"/>
                <a:gd name="T118" fmla="*/ 967 w 3330"/>
                <a:gd name="T119" fmla="*/ 235 h 2150"/>
                <a:gd name="T120" fmla="*/ 1278 w 3330"/>
                <a:gd name="T121" fmla="*/ 94 h 2150"/>
                <a:gd name="T122" fmla="*/ 1455 w 3330"/>
                <a:gd name="T123" fmla="*/ 70 h 2150"/>
                <a:gd name="T124" fmla="*/ 3087 w 3330"/>
                <a:gd name="T125" fmla="*/ 10 h 2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30" h="2150">
                  <a:moveTo>
                    <a:pt x="1135" y="1318"/>
                  </a:moveTo>
                  <a:lnTo>
                    <a:pt x="1151" y="1352"/>
                  </a:lnTo>
                  <a:lnTo>
                    <a:pt x="1172" y="1389"/>
                  </a:lnTo>
                  <a:lnTo>
                    <a:pt x="1196" y="1425"/>
                  </a:lnTo>
                  <a:lnTo>
                    <a:pt x="1223" y="1456"/>
                  </a:lnTo>
                  <a:lnTo>
                    <a:pt x="1251" y="1480"/>
                  </a:lnTo>
                  <a:lnTo>
                    <a:pt x="1283" y="1501"/>
                  </a:lnTo>
                  <a:lnTo>
                    <a:pt x="1316" y="1515"/>
                  </a:lnTo>
                  <a:lnTo>
                    <a:pt x="1350" y="1523"/>
                  </a:lnTo>
                  <a:lnTo>
                    <a:pt x="1388" y="1526"/>
                  </a:lnTo>
                  <a:lnTo>
                    <a:pt x="1425" y="1523"/>
                  </a:lnTo>
                  <a:lnTo>
                    <a:pt x="1460" y="1515"/>
                  </a:lnTo>
                  <a:lnTo>
                    <a:pt x="1493" y="1500"/>
                  </a:lnTo>
                  <a:lnTo>
                    <a:pt x="1525" y="1480"/>
                  </a:lnTo>
                  <a:lnTo>
                    <a:pt x="1553" y="1454"/>
                  </a:lnTo>
                  <a:lnTo>
                    <a:pt x="1580" y="1423"/>
                  </a:lnTo>
                  <a:lnTo>
                    <a:pt x="1605" y="1386"/>
                  </a:lnTo>
                  <a:lnTo>
                    <a:pt x="1625" y="1351"/>
                  </a:lnTo>
                  <a:lnTo>
                    <a:pt x="1640" y="1318"/>
                  </a:lnTo>
                  <a:lnTo>
                    <a:pt x="1416" y="1318"/>
                  </a:lnTo>
                  <a:lnTo>
                    <a:pt x="1437" y="1338"/>
                  </a:lnTo>
                  <a:lnTo>
                    <a:pt x="1448" y="1353"/>
                  </a:lnTo>
                  <a:lnTo>
                    <a:pt x="1454" y="1369"/>
                  </a:lnTo>
                  <a:lnTo>
                    <a:pt x="1457" y="1387"/>
                  </a:lnTo>
                  <a:lnTo>
                    <a:pt x="1454" y="1405"/>
                  </a:lnTo>
                  <a:lnTo>
                    <a:pt x="1448" y="1421"/>
                  </a:lnTo>
                  <a:lnTo>
                    <a:pt x="1437" y="1436"/>
                  </a:lnTo>
                  <a:lnTo>
                    <a:pt x="1422" y="1447"/>
                  </a:lnTo>
                  <a:lnTo>
                    <a:pt x="1405" y="1454"/>
                  </a:lnTo>
                  <a:lnTo>
                    <a:pt x="1388" y="1456"/>
                  </a:lnTo>
                  <a:lnTo>
                    <a:pt x="1369" y="1454"/>
                  </a:lnTo>
                  <a:lnTo>
                    <a:pt x="1353" y="1447"/>
                  </a:lnTo>
                  <a:lnTo>
                    <a:pt x="1338" y="1436"/>
                  </a:lnTo>
                  <a:lnTo>
                    <a:pt x="1220" y="1318"/>
                  </a:lnTo>
                  <a:lnTo>
                    <a:pt x="1135" y="1318"/>
                  </a:lnTo>
                  <a:close/>
                  <a:moveTo>
                    <a:pt x="555" y="849"/>
                  </a:moveTo>
                  <a:lnTo>
                    <a:pt x="555" y="971"/>
                  </a:lnTo>
                  <a:lnTo>
                    <a:pt x="553" y="986"/>
                  </a:lnTo>
                  <a:lnTo>
                    <a:pt x="549" y="1000"/>
                  </a:lnTo>
                  <a:lnTo>
                    <a:pt x="541" y="1012"/>
                  </a:lnTo>
                  <a:lnTo>
                    <a:pt x="539" y="1016"/>
                  </a:lnTo>
                  <a:lnTo>
                    <a:pt x="534" y="1023"/>
                  </a:lnTo>
                  <a:lnTo>
                    <a:pt x="527" y="1033"/>
                  </a:lnTo>
                  <a:lnTo>
                    <a:pt x="517" y="1048"/>
                  </a:lnTo>
                  <a:lnTo>
                    <a:pt x="504" y="1066"/>
                  </a:lnTo>
                  <a:lnTo>
                    <a:pt x="489" y="1088"/>
                  </a:lnTo>
                  <a:lnTo>
                    <a:pt x="473" y="1113"/>
                  </a:lnTo>
                  <a:lnTo>
                    <a:pt x="455" y="1142"/>
                  </a:lnTo>
                  <a:lnTo>
                    <a:pt x="436" y="1173"/>
                  </a:lnTo>
                  <a:lnTo>
                    <a:pt x="416" y="1207"/>
                  </a:lnTo>
                  <a:lnTo>
                    <a:pt x="396" y="1244"/>
                  </a:lnTo>
                  <a:lnTo>
                    <a:pt x="373" y="1284"/>
                  </a:lnTo>
                  <a:lnTo>
                    <a:pt x="351" y="1326"/>
                  </a:lnTo>
                  <a:lnTo>
                    <a:pt x="330" y="1369"/>
                  </a:lnTo>
                  <a:lnTo>
                    <a:pt x="308" y="1416"/>
                  </a:lnTo>
                  <a:lnTo>
                    <a:pt x="286" y="1464"/>
                  </a:lnTo>
                  <a:lnTo>
                    <a:pt x="265" y="1514"/>
                  </a:lnTo>
                  <a:lnTo>
                    <a:pt x="245" y="1565"/>
                  </a:lnTo>
                  <a:lnTo>
                    <a:pt x="226" y="1618"/>
                  </a:lnTo>
                  <a:lnTo>
                    <a:pt x="208" y="1671"/>
                  </a:lnTo>
                  <a:lnTo>
                    <a:pt x="192" y="1726"/>
                  </a:lnTo>
                  <a:lnTo>
                    <a:pt x="177" y="1782"/>
                  </a:lnTo>
                  <a:lnTo>
                    <a:pt x="164" y="1838"/>
                  </a:lnTo>
                  <a:lnTo>
                    <a:pt x="154" y="1896"/>
                  </a:lnTo>
                  <a:lnTo>
                    <a:pt x="146" y="1953"/>
                  </a:lnTo>
                  <a:lnTo>
                    <a:pt x="141" y="2011"/>
                  </a:lnTo>
                  <a:lnTo>
                    <a:pt x="698" y="2011"/>
                  </a:lnTo>
                  <a:lnTo>
                    <a:pt x="837" y="1359"/>
                  </a:lnTo>
                  <a:lnTo>
                    <a:pt x="841" y="1346"/>
                  </a:lnTo>
                  <a:lnTo>
                    <a:pt x="848" y="1334"/>
                  </a:lnTo>
                  <a:lnTo>
                    <a:pt x="857" y="1323"/>
                  </a:lnTo>
                  <a:lnTo>
                    <a:pt x="967" y="1222"/>
                  </a:lnTo>
                  <a:lnTo>
                    <a:pt x="957" y="1179"/>
                  </a:lnTo>
                  <a:lnTo>
                    <a:pt x="942" y="1139"/>
                  </a:lnTo>
                  <a:lnTo>
                    <a:pt x="923" y="1100"/>
                  </a:lnTo>
                  <a:lnTo>
                    <a:pt x="900" y="1064"/>
                  </a:lnTo>
                  <a:lnTo>
                    <a:pt x="872" y="1030"/>
                  </a:lnTo>
                  <a:lnTo>
                    <a:pt x="841" y="997"/>
                  </a:lnTo>
                  <a:lnTo>
                    <a:pt x="804" y="967"/>
                  </a:lnTo>
                  <a:lnTo>
                    <a:pt x="764" y="939"/>
                  </a:lnTo>
                  <a:lnTo>
                    <a:pt x="718" y="913"/>
                  </a:lnTo>
                  <a:lnTo>
                    <a:pt x="683" y="896"/>
                  </a:lnTo>
                  <a:lnTo>
                    <a:pt x="648" y="880"/>
                  </a:lnTo>
                  <a:lnTo>
                    <a:pt x="615" y="868"/>
                  </a:lnTo>
                  <a:lnTo>
                    <a:pt x="583" y="857"/>
                  </a:lnTo>
                  <a:lnTo>
                    <a:pt x="555" y="849"/>
                  </a:lnTo>
                  <a:close/>
                  <a:moveTo>
                    <a:pt x="981" y="651"/>
                  </a:moveTo>
                  <a:lnTo>
                    <a:pt x="706" y="754"/>
                  </a:lnTo>
                  <a:lnTo>
                    <a:pt x="743" y="770"/>
                  </a:lnTo>
                  <a:lnTo>
                    <a:pt x="779" y="789"/>
                  </a:lnTo>
                  <a:lnTo>
                    <a:pt x="836" y="820"/>
                  </a:lnTo>
                  <a:lnTo>
                    <a:pt x="886" y="855"/>
                  </a:lnTo>
                  <a:lnTo>
                    <a:pt x="932" y="893"/>
                  </a:lnTo>
                  <a:lnTo>
                    <a:pt x="973" y="934"/>
                  </a:lnTo>
                  <a:lnTo>
                    <a:pt x="1009" y="978"/>
                  </a:lnTo>
                  <a:lnTo>
                    <a:pt x="1039" y="1025"/>
                  </a:lnTo>
                  <a:lnTo>
                    <a:pt x="1065" y="1073"/>
                  </a:lnTo>
                  <a:lnTo>
                    <a:pt x="1085" y="1125"/>
                  </a:lnTo>
                  <a:lnTo>
                    <a:pt x="1100" y="1179"/>
                  </a:lnTo>
                  <a:lnTo>
                    <a:pt x="1735" y="1179"/>
                  </a:lnTo>
                  <a:lnTo>
                    <a:pt x="1735" y="1179"/>
                  </a:lnTo>
                  <a:lnTo>
                    <a:pt x="1943" y="1179"/>
                  </a:lnTo>
                  <a:lnTo>
                    <a:pt x="1943" y="1041"/>
                  </a:lnTo>
                  <a:lnTo>
                    <a:pt x="1457" y="1041"/>
                  </a:lnTo>
                  <a:lnTo>
                    <a:pt x="1402" y="1038"/>
                  </a:lnTo>
                  <a:lnTo>
                    <a:pt x="1349" y="1029"/>
                  </a:lnTo>
                  <a:lnTo>
                    <a:pt x="1298" y="1013"/>
                  </a:lnTo>
                  <a:lnTo>
                    <a:pt x="1293" y="1011"/>
                  </a:lnTo>
                  <a:lnTo>
                    <a:pt x="1246" y="992"/>
                  </a:lnTo>
                  <a:lnTo>
                    <a:pt x="1203" y="969"/>
                  </a:lnTo>
                  <a:lnTo>
                    <a:pt x="1162" y="941"/>
                  </a:lnTo>
                  <a:lnTo>
                    <a:pt x="1124" y="909"/>
                  </a:lnTo>
                  <a:lnTo>
                    <a:pt x="1090" y="873"/>
                  </a:lnTo>
                  <a:lnTo>
                    <a:pt x="1060" y="834"/>
                  </a:lnTo>
                  <a:lnTo>
                    <a:pt x="1033" y="793"/>
                  </a:lnTo>
                  <a:lnTo>
                    <a:pt x="1011" y="748"/>
                  </a:lnTo>
                  <a:lnTo>
                    <a:pt x="994" y="701"/>
                  </a:lnTo>
                  <a:lnTo>
                    <a:pt x="981" y="651"/>
                  </a:lnTo>
                  <a:close/>
                  <a:moveTo>
                    <a:pt x="2220" y="486"/>
                  </a:moveTo>
                  <a:lnTo>
                    <a:pt x="2220" y="555"/>
                  </a:lnTo>
                  <a:lnTo>
                    <a:pt x="2530" y="555"/>
                  </a:lnTo>
                  <a:lnTo>
                    <a:pt x="2576" y="486"/>
                  </a:lnTo>
                  <a:lnTo>
                    <a:pt x="2220" y="486"/>
                  </a:lnTo>
                  <a:close/>
                  <a:moveTo>
                    <a:pt x="1735" y="486"/>
                  </a:moveTo>
                  <a:lnTo>
                    <a:pt x="1715" y="488"/>
                  </a:lnTo>
                  <a:lnTo>
                    <a:pt x="1699" y="495"/>
                  </a:lnTo>
                  <a:lnTo>
                    <a:pt x="1685" y="506"/>
                  </a:lnTo>
                  <a:lnTo>
                    <a:pt x="1674" y="520"/>
                  </a:lnTo>
                  <a:lnTo>
                    <a:pt x="1667" y="536"/>
                  </a:lnTo>
                  <a:lnTo>
                    <a:pt x="1664" y="555"/>
                  </a:lnTo>
                  <a:lnTo>
                    <a:pt x="1667" y="574"/>
                  </a:lnTo>
                  <a:lnTo>
                    <a:pt x="1674" y="590"/>
                  </a:lnTo>
                  <a:lnTo>
                    <a:pt x="1685" y="604"/>
                  </a:lnTo>
                  <a:lnTo>
                    <a:pt x="1699" y="615"/>
                  </a:lnTo>
                  <a:lnTo>
                    <a:pt x="1715" y="622"/>
                  </a:lnTo>
                  <a:lnTo>
                    <a:pt x="1735" y="624"/>
                  </a:lnTo>
                  <a:lnTo>
                    <a:pt x="2081" y="624"/>
                  </a:lnTo>
                  <a:lnTo>
                    <a:pt x="2081" y="486"/>
                  </a:lnTo>
                  <a:lnTo>
                    <a:pt x="1735" y="486"/>
                  </a:lnTo>
                  <a:close/>
                  <a:moveTo>
                    <a:pt x="1002" y="385"/>
                  </a:moveTo>
                  <a:lnTo>
                    <a:pt x="970" y="416"/>
                  </a:lnTo>
                  <a:lnTo>
                    <a:pt x="966" y="422"/>
                  </a:lnTo>
                  <a:lnTo>
                    <a:pt x="934" y="459"/>
                  </a:lnTo>
                  <a:lnTo>
                    <a:pt x="907" y="498"/>
                  </a:lnTo>
                  <a:lnTo>
                    <a:pt x="883" y="541"/>
                  </a:lnTo>
                  <a:lnTo>
                    <a:pt x="974" y="506"/>
                  </a:lnTo>
                  <a:lnTo>
                    <a:pt x="980" y="465"/>
                  </a:lnTo>
                  <a:lnTo>
                    <a:pt x="989" y="425"/>
                  </a:lnTo>
                  <a:lnTo>
                    <a:pt x="1002" y="385"/>
                  </a:lnTo>
                  <a:close/>
                  <a:moveTo>
                    <a:pt x="1248" y="278"/>
                  </a:moveTo>
                  <a:lnTo>
                    <a:pt x="1219" y="304"/>
                  </a:lnTo>
                  <a:lnTo>
                    <a:pt x="1192" y="332"/>
                  </a:lnTo>
                  <a:lnTo>
                    <a:pt x="1168" y="364"/>
                  </a:lnTo>
                  <a:lnTo>
                    <a:pt x="1147" y="398"/>
                  </a:lnTo>
                  <a:lnTo>
                    <a:pt x="1131" y="435"/>
                  </a:lnTo>
                  <a:lnTo>
                    <a:pt x="1120" y="473"/>
                  </a:lnTo>
                  <a:lnTo>
                    <a:pt x="1112" y="513"/>
                  </a:lnTo>
                  <a:lnTo>
                    <a:pt x="1110" y="555"/>
                  </a:lnTo>
                  <a:lnTo>
                    <a:pt x="1112" y="597"/>
                  </a:lnTo>
                  <a:lnTo>
                    <a:pt x="1120" y="637"/>
                  </a:lnTo>
                  <a:lnTo>
                    <a:pt x="1131" y="676"/>
                  </a:lnTo>
                  <a:lnTo>
                    <a:pt x="1147" y="712"/>
                  </a:lnTo>
                  <a:lnTo>
                    <a:pt x="1168" y="746"/>
                  </a:lnTo>
                  <a:lnTo>
                    <a:pt x="1192" y="779"/>
                  </a:lnTo>
                  <a:lnTo>
                    <a:pt x="1219" y="807"/>
                  </a:lnTo>
                  <a:lnTo>
                    <a:pt x="1248" y="832"/>
                  </a:lnTo>
                  <a:lnTo>
                    <a:pt x="1248" y="278"/>
                  </a:lnTo>
                  <a:close/>
                  <a:moveTo>
                    <a:pt x="2220" y="209"/>
                  </a:moveTo>
                  <a:lnTo>
                    <a:pt x="2220" y="347"/>
                  </a:lnTo>
                  <a:lnTo>
                    <a:pt x="3191" y="347"/>
                  </a:lnTo>
                  <a:lnTo>
                    <a:pt x="3191" y="209"/>
                  </a:lnTo>
                  <a:lnTo>
                    <a:pt x="2220" y="209"/>
                  </a:lnTo>
                  <a:close/>
                  <a:moveTo>
                    <a:pt x="1456" y="209"/>
                  </a:moveTo>
                  <a:lnTo>
                    <a:pt x="1453" y="209"/>
                  </a:lnTo>
                  <a:lnTo>
                    <a:pt x="1442" y="209"/>
                  </a:lnTo>
                  <a:lnTo>
                    <a:pt x="1426" y="211"/>
                  </a:lnTo>
                  <a:lnTo>
                    <a:pt x="1404" y="213"/>
                  </a:lnTo>
                  <a:lnTo>
                    <a:pt x="1388" y="216"/>
                  </a:lnTo>
                  <a:lnTo>
                    <a:pt x="1388" y="894"/>
                  </a:lnTo>
                  <a:lnTo>
                    <a:pt x="1422" y="900"/>
                  </a:lnTo>
                  <a:lnTo>
                    <a:pt x="1457" y="902"/>
                  </a:lnTo>
                  <a:lnTo>
                    <a:pt x="1983" y="902"/>
                  </a:lnTo>
                  <a:lnTo>
                    <a:pt x="2081" y="804"/>
                  </a:lnTo>
                  <a:lnTo>
                    <a:pt x="2081" y="763"/>
                  </a:lnTo>
                  <a:lnTo>
                    <a:pt x="1735" y="763"/>
                  </a:lnTo>
                  <a:lnTo>
                    <a:pt x="1700" y="760"/>
                  </a:lnTo>
                  <a:lnTo>
                    <a:pt x="1668" y="752"/>
                  </a:lnTo>
                  <a:lnTo>
                    <a:pt x="1639" y="740"/>
                  </a:lnTo>
                  <a:lnTo>
                    <a:pt x="1612" y="723"/>
                  </a:lnTo>
                  <a:lnTo>
                    <a:pt x="1587" y="702"/>
                  </a:lnTo>
                  <a:lnTo>
                    <a:pt x="1566" y="678"/>
                  </a:lnTo>
                  <a:lnTo>
                    <a:pt x="1549" y="650"/>
                  </a:lnTo>
                  <a:lnTo>
                    <a:pt x="1537" y="621"/>
                  </a:lnTo>
                  <a:lnTo>
                    <a:pt x="1529" y="589"/>
                  </a:lnTo>
                  <a:lnTo>
                    <a:pt x="1526" y="555"/>
                  </a:lnTo>
                  <a:lnTo>
                    <a:pt x="1529" y="521"/>
                  </a:lnTo>
                  <a:lnTo>
                    <a:pt x="1537" y="489"/>
                  </a:lnTo>
                  <a:lnTo>
                    <a:pt x="1549" y="460"/>
                  </a:lnTo>
                  <a:lnTo>
                    <a:pt x="1566" y="433"/>
                  </a:lnTo>
                  <a:lnTo>
                    <a:pt x="1587" y="408"/>
                  </a:lnTo>
                  <a:lnTo>
                    <a:pt x="1612" y="387"/>
                  </a:lnTo>
                  <a:lnTo>
                    <a:pt x="1639" y="370"/>
                  </a:lnTo>
                  <a:lnTo>
                    <a:pt x="1668" y="358"/>
                  </a:lnTo>
                  <a:lnTo>
                    <a:pt x="1700" y="350"/>
                  </a:lnTo>
                  <a:lnTo>
                    <a:pt x="1735" y="347"/>
                  </a:lnTo>
                  <a:lnTo>
                    <a:pt x="2081" y="347"/>
                  </a:lnTo>
                  <a:lnTo>
                    <a:pt x="2081" y="209"/>
                  </a:lnTo>
                  <a:lnTo>
                    <a:pt x="1456" y="209"/>
                  </a:lnTo>
                  <a:close/>
                  <a:moveTo>
                    <a:pt x="3122" y="0"/>
                  </a:moveTo>
                  <a:lnTo>
                    <a:pt x="3140" y="3"/>
                  </a:lnTo>
                  <a:lnTo>
                    <a:pt x="3156" y="10"/>
                  </a:lnTo>
                  <a:lnTo>
                    <a:pt x="3171" y="21"/>
                  </a:lnTo>
                  <a:lnTo>
                    <a:pt x="3182" y="35"/>
                  </a:lnTo>
                  <a:lnTo>
                    <a:pt x="3189" y="51"/>
                  </a:lnTo>
                  <a:lnTo>
                    <a:pt x="3191" y="70"/>
                  </a:lnTo>
                  <a:lnTo>
                    <a:pt x="3260" y="70"/>
                  </a:lnTo>
                  <a:lnTo>
                    <a:pt x="3279" y="73"/>
                  </a:lnTo>
                  <a:lnTo>
                    <a:pt x="3296" y="80"/>
                  </a:lnTo>
                  <a:lnTo>
                    <a:pt x="3310" y="90"/>
                  </a:lnTo>
                  <a:lnTo>
                    <a:pt x="3320" y="104"/>
                  </a:lnTo>
                  <a:lnTo>
                    <a:pt x="3327" y="121"/>
                  </a:lnTo>
                  <a:lnTo>
                    <a:pt x="3330" y="139"/>
                  </a:lnTo>
                  <a:lnTo>
                    <a:pt x="3330" y="416"/>
                  </a:lnTo>
                  <a:lnTo>
                    <a:pt x="3327" y="435"/>
                  </a:lnTo>
                  <a:lnTo>
                    <a:pt x="3320" y="452"/>
                  </a:lnTo>
                  <a:lnTo>
                    <a:pt x="3310" y="466"/>
                  </a:lnTo>
                  <a:lnTo>
                    <a:pt x="3296" y="476"/>
                  </a:lnTo>
                  <a:lnTo>
                    <a:pt x="3279" y="483"/>
                  </a:lnTo>
                  <a:lnTo>
                    <a:pt x="3260" y="486"/>
                  </a:lnTo>
                  <a:lnTo>
                    <a:pt x="2743" y="486"/>
                  </a:lnTo>
                  <a:lnTo>
                    <a:pt x="2625" y="663"/>
                  </a:lnTo>
                  <a:lnTo>
                    <a:pt x="2614" y="676"/>
                  </a:lnTo>
                  <a:lnTo>
                    <a:pt x="2599" y="686"/>
                  </a:lnTo>
                  <a:lnTo>
                    <a:pt x="2583" y="692"/>
                  </a:lnTo>
                  <a:lnTo>
                    <a:pt x="2567" y="694"/>
                  </a:lnTo>
                  <a:lnTo>
                    <a:pt x="2220" y="694"/>
                  </a:lnTo>
                  <a:lnTo>
                    <a:pt x="2220" y="832"/>
                  </a:lnTo>
                  <a:lnTo>
                    <a:pt x="2217" y="850"/>
                  </a:lnTo>
                  <a:lnTo>
                    <a:pt x="2211" y="867"/>
                  </a:lnTo>
                  <a:lnTo>
                    <a:pt x="2200" y="881"/>
                  </a:lnTo>
                  <a:lnTo>
                    <a:pt x="2081" y="999"/>
                  </a:lnTo>
                  <a:lnTo>
                    <a:pt x="2081" y="1248"/>
                  </a:lnTo>
                  <a:lnTo>
                    <a:pt x="2079" y="1267"/>
                  </a:lnTo>
                  <a:lnTo>
                    <a:pt x="2072" y="1284"/>
                  </a:lnTo>
                  <a:lnTo>
                    <a:pt x="2061" y="1298"/>
                  </a:lnTo>
                  <a:lnTo>
                    <a:pt x="2046" y="1308"/>
                  </a:lnTo>
                  <a:lnTo>
                    <a:pt x="2030" y="1315"/>
                  </a:lnTo>
                  <a:lnTo>
                    <a:pt x="2012" y="1318"/>
                  </a:lnTo>
                  <a:lnTo>
                    <a:pt x="1787" y="1318"/>
                  </a:lnTo>
                  <a:lnTo>
                    <a:pt x="1779" y="1341"/>
                  </a:lnTo>
                  <a:lnTo>
                    <a:pt x="1769" y="1368"/>
                  </a:lnTo>
                  <a:lnTo>
                    <a:pt x="1756" y="1397"/>
                  </a:lnTo>
                  <a:lnTo>
                    <a:pt x="1742" y="1427"/>
                  </a:lnTo>
                  <a:lnTo>
                    <a:pt x="1725" y="1457"/>
                  </a:lnTo>
                  <a:lnTo>
                    <a:pt x="1696" y="1501"/>
                  </a:lnTo>
                  <a:lnTo>
                    <a:pt x="1665" y="1538"/>
                  </a:lnTo>
                  <a:lnTo>
                    <a:pt x="1632" y="1571"/>
                  </a:lnTo>
                  <a:lnTo>
                    <a:pt x="1596" y="1599"/>
                  </a:lnTo>
                  <a:lnTo>
                    <a:pt x="1558" y="1623"/>
                  </a:lnTo>
                  <a:lnTo>
                    <a:pt x="1519" y="1641"/>
                  </a:lnTo>
                  <a:lnTo>
                    <a:pt x="1476" y="1654"/>
                  </a:lnTo>
                  <a:lnTo>
                    <a:pt x="1433" y="1662"/>
                  </a:lnTo>
                  <a:lnTo>
                    <a:pt x="1388" y="1664"/>
                  </a:lnTo>
                  <a:lnTo>
                    <a:pt x="1342" y="1662"/>
                  </a:lnTo>
                  <a:lnTo>
                    <a:pt x="1298" y="1654"/>
                  </a:lnTo>
                  <a:lnTo>
                    <a:pt x="1256" y="1641"/>
                  </a:lnTo>
                  <a:lnTo>
                    <a:pt x="1216" y="1623"/>
                  </a:lnTo>
                  <a:lnTo>
                    <a:pt x="1179" y="1599"/>
                  </a:lnTo>
                  <a:lnTo>
                    <a:pt x="1143" y="1571"/>
                  </a:lnTo>
                  <a:lnTo>
                    <a:pt x="1110" y="1538"/>
                  </a:lnTo>
                  <a:lnTo>
                    <a:pt x="1079" y="1501"/>
                  </a:lnTo>
                  <a:lnTo>
                    <a:pt x="1050" y="1457"/>
                  </a:lnTo>
                  <a:lnTo>
                    <a:pt x="1034" y="1428"/>
                  </a:lnTo>
                  <a:lnTo>
                    <a:pt x="1020" y="1400"/>
                  </a:lnTo>
                  <a:lnTo>
                    <a:pt x="1008" y="1372"/>
                  </a:lnTo>
                  <a:lnTo>
                    <a:pt x="968" y="1410"/>
                  </a:lnTo>
                  <a:lnTo>
                    <a:pt x="822" y="2095"/>
                  </a:lnTo>
                  <a:lnTo>
                    <a:pt x="815" y="2113"/>
                  </a:lnTo>
                  <a:lnTo>
                    <a:pt x="805" y="2128"/>
                  </a:lnTo>
                  <a:lnTo>
                    <a:pt x="790" y="2140"/>
                  </a:lnTo>
                  <a:lnTo>
                    <a:pt x="773" y="2147"/>
                  </a:lnTo>
                  <a:lnTo>
                    <a:pt x="755" y="2150"/>
                  </a:lnTo>
                  <a:lnTo>
                    <a:pt x="70" y="2150"/>
                  </a:lnTo>
                  <a:lnTo>
                    <a:pt x="50" y="2147"/>
                  </a:lnTo>
                  <a:lnTo>
                    <a:pt x="34" y="2140"/>
                  </a:lnTo>
                  <a:lnTo>
                    <a:pt x="20" y="2130"/>
                  </a:lnTo>
                  <a:lnTo>
                    <a:pt x="9" y="2116"/>
                  </a:lnTo>
                  <a:lnTo>
                    <a:pt x="2" y="2099"/>
                  </a:lnTo>
                  <a:lnTo>
                    <a:pt x="0" y="2080"/>
                  </a:lnTo>
                  <a:lnTo>
                    <a:pt x="3" y="1999"/>
                  </a:lnTo>
                  <a:lnTo>
                    <a:pt x="11" y="1916"/>
                  </a:lnTo>
                  <a:lnTo>
                    <a:pt x="24" y="1831"/>
                  </a:lnTo>
                  <a:lnTo>
                    <a:pt x="42" y="1745"/>
                  </a:lnTo>
                  <a:lnTo>
                    <a:pt x="67" y="1656"/>
                  </a:lnTo>
                  <a:lnTo>
                    <a:pt x="96" y="1566"/>
                  </a:lnTo>
                  <a:lnTo>
                    <a:pt x="130" y="1474"/>
                  </a:lnTo>
                  <a:lnTo>
                    <a:pt x="171" y="1382"/>
                  </a:lnTo>
                  <a:lnTo>
                    <a:pt x="215" y="1287"/>
                  </a:lnTo>
                  <a:lnTo>
                    <a:pt x="241" y="1237"/>
                  </a:lnTo>
                  <a:lnTo>
                    <a:pt x="265" y="1191"/>
                  </a:lnTo>
                  <a:lnTo>
                    <a:pt x="290" y="1148"/>
                  </a:lnTo>
                  <a:lnTo>
                    <a:pt x="313" y="1108"/>
                  </a:lnTo>
                  <a:lnTo>
                    <a:pt x="335" y="1071"/>
                  </a:lnTo>
                  <a:lnTo>
                    <a:pt x="356" y="1039"/>
                  </a:lnTo>
                  <a:lnTo>
                    <a:pt x="374" y="1009"/>
                  </a:lnTo>
                  <a:lnTo>
                    <a:pt x="391" y="985"/>
                  </a:lnTo>
                  <a:lnTo>
                    <a:pt x="405" y="965"/>
                  </a:lnTo>
                  <a:lnTo>
                    <a:pt x="416" y="949"/>
                  </a:lnTo>
                  <a:lnTo>
                    <a:pt x="416" y="763"/>
                  </a:lnTo>
                  <a:lnTo>
                    <a:pt x="417" y="761"/>
                  </a:lnTo>
                  <a:lnTo>
                    <a:pt x="417" y="757"/>
                  </a:lnTo>
                  <a:lnTo>
                    <a:pt x="417" y="754"/>
                  </a:lnTo>
                  <a:lnTo>
                    <a:pt x="418" y="750"/>
                  </a:lnTo>
                  <a:lnTo>
                    <a:pt x="418" y="746"/>
                  </a:lnTo>
                  <a:lnTo>
                    <a:pt x="420" y="743"/>
                  </a:lnTo>
                  <a:lnTo>
                    <a:pt x="421" y="739"/>
                  </a:lnTo>
                  <a:lnTo>
                    <a:pt x="421" y="738"/>
                  </a:lnTo>
                  <a:lnTo>
                    <a:pt x="422" y="736"/>
                  </a:lnTo>
                  <a:lnTo>
                    <a:pt x="423" y="733"/>
                  </a:lnTo>
                  <a:lnTo>
                    <a:pt x="425" y="729"/>
                  </a:lnTo>
                  <a:lnTo>
                    <a:pt x="427" y="726"/>
                  </a:lnTo>
                  <a:lnTo>
                    <a:pt x="429" y="723"/>
                  </a:lnTo>
                  <a:lnTo>
                    <a:pt x="431" y="720"/>
                  </a:lnTo>
                  <a:lnTo>
                    <a:pt x="433" y="718"/>
                  </a:lnTo>
                  <a:lnTo>
                    <a:pt x="436" y="715"/>
                  </a:lnTo>
                  <a:lnTo>
                    <a:pt x="439" y="712"/>
                  </a:lnTo>
                  <a:lnTo>
                    <a:pt x="440" y="711"/>
                  </a:lnTo>
                  <a:lnTo>
                    <a:pt x="441" y="710"/>
                  </a:lnTo>
                  <a:lnTo>
                    <a:pt x="444" y="708"/>
                  </a:lnTo>
                  <a:lnTo>
                    <a:pt x="447" y="706"/>
                  </a:lnTo>
                  <a:lnTo>
                    <a:pt x="450" y="704"/>
                  </a:lnTo>
                  <a:lnTo>
                    <a:pt x="453" y="702"/>
                  </a:lnTo>
                  <a:lnTo>
                    <a:pt x="457" y="700"/>
                  </a:lnTo>
                  <a:lnTo>
                    <a:pt x="460" y="699"/>
                  </a:lnTo>
                  <a:lnTo>
                    <a:pt x="461" y="698"/>
                  </a:lnTo>
                  <a:lnTo>
                    <a:pt x="706" y="606"/>
                  </a:lnTo>
                  <a:lnTo>
                    <a:pt x="729" y="544"/>
                  </a:lnTo>
                  <a:lnTo>
                    <a:pt x="756" y="484"/>
                  </a:lnTo>
                  <a:lnTo>
                    <a:pt x="787" y="429"/>
                  </a:lnTo>
                  <a:lnTo>
                    <a:pt x="823" y="376"/>
                  </a:lnTo>
                  <a:lnTo>
                    <a:pt x="730" y="278"/>
                  </a:lnTo>
                  <a:lnTo>
                    <a:pt x="625" y="278"/>
                  </a:lnTo>
                  <a:lnTo>
                    <a:pt x="605" y="275"/>
                  </a:lnTo>
                  <a:lnTo>
                    <a:pt x="589" y="268"/>
                  </a:lnTo>
                  <a:lnTo>
                    <a:pt x="575" y="257"/>
                  </a:lnTo>
                  <a:lnTo>
                    <a:pt x="564" y="243"/>
                  </a:lnTo>
                  <a:lnTo>
                    <a:pt x="557" y="227"/>
                  </a:lnTo>
                  <a:lnTo>
                    <a:pt x="555" y="209"/>
                  </a:lnTo>
                  <a:lnTo>
                    <a:pt x="557" y="190"/>
                  </a:lnTo>
                  <a:lnTo>
                    <a:pt x="564" y="173"/>
                  </a:lnTo>
                  <a:lnTo>
                    <a:pt x="575" y="159"/>
                  </a:lnTo>
                  <a:lnTo>
                    <a:pt x="589" y="148"/>
                  </a:lnTo>
                  <a:lnTo>
                    <a:pt x="605" y="141"/>
                  </a:lnTo>
                  <a:lnTo>
                    <a:pt x="625" y="139"/>
                  </a:lnTo>
                  <a:lnTo>
                    <a:pt x="759" y="139"/>
                  </a:lnTo>
                  <a:lnTo>
                    <a:pt x="778" y="142"/>
                  </a:lnTo>
                  <a:lnTo>
                    <a:pt x="795" y="149"/>
                  </a:lnTo>
                  <a:lnTo>
                    <a:pt x="809" y="160"/>
                  </a:lnTo>
                  <a:lnTo>
                    <a:pt x="918" y="274"/>
                  </a:lnTo>
                  <a:lnTo>
                    <a:pt x="967" y="235"/>
                  </a:lnTo>
                  <a:lnTo>
                    <a:pt x="1019" y="200"/>
                  </a:lnTo>
                  <a:lnTo>
                    <a:pt x="1076" y="168"/>
                  </a:lnTo>
                  <a:lnTo>
                    <a:pt x="1135" y="140"/>
                  </a:lnTo>
                  <a:lnTo>
                    <a:pt x="1185" y="121"/>
                  </a:lnTo>
                  <a:lnTo>
                    <a:pt x="1232" y="106"/>
                  </a:lnTo>
                  <a:lnTo>
                    <a:pt x="1278" y="94"/>
                  </a:lnTo>
                  <a:lnTo>
                    <a:pt x="1319" y="86"/>
                  </a:lnTo>
                  <a:lnTo>
                    <a:pt x="1356" y="79"/>
                  </a:lnTo>
                  <a:lnTo>
                    <a:pt x="1390" y="75"/>
                  </a:lnTo>
                  <a:lnTo>
                    <a:pt x="1421" y="72"/>
                  </a:lnTo>
                  <a:lnTo>
                    <a:pt x="1452" y="70"/>
                  </a:lnTo>
                  <a:lnTo>
                    <a:pt x="1455" y="70"/>
                  </a:lnTo>
                  <a:lnTo>
                    <a:pt x="1457" y="70"/>
                  </a:lnTo>
                  <a:lnTo>
                    <a:pt x="3053" y="70"/>
                  </a:lnTo>
                  <a:lnTo>
                    <a:pt x="3055" y="51"/>
                  </a:lnTo>
                  <a:lnTo>
                    <a:pt x="3062" y="35"/>
                  </a:lnTo>
                  <a:lnTo>
                    <a:pt x="3073" y="21"/>
                  </a:lnTo>
                  <a:lnTo>
                    <a:pt x="3087" y="10"/>
                  </a:lnTo>
                  <a:lnTo>
                    <a:pt x="3103" y="3"/>
                  </a:lnTo>
                  <a:lnTo>
                    <a:pt x="3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33"/>
            <p:cNvSpPr>
              <a:spLocks/>
            </p:cNvSpPr>
            <p:nvPr/>
          </p:nvSpPr>
          <p:spPr bwMode="auto">
            <a:xfrm>
              <a:off x="4416425" y="4614863"/>
              <a:ext cx="25400" cy="23813"/>
            </a:xfrm>
            <a:custGeom>
              <a:avLst/>
              <a:gdLst>
                <a:gd name="T0" fmla="*/ 69 w 139"/>
                <a:gd name="T1" fmla="*/ 0 h 139"/>
                <a:gd name="T2" fmla="*/ 88 w 139"/>
                <a:gd name="T3" fmla="*/ 3 h 139"/>
                <a:gd name="T4" fmla="*/ 105 w 139"/>
                <a:gd name="T5" fmla="*/ 10 h 139"/>
                <a:gd name="T6" fmla="*/ 119 w 139"/>
                <a:gd name="T7" fmla="*/ 21 h 139"/>
                <a:gd name="T8" fmla="*/ 130 w 139"/>
                <a:gd name="T9" fmla="*/ 34 h 139"/>
                <a:gd name="T10" fmla="*/ 136 w 139"/>
                <a:gd name="T11" fmla="*/ 51 h 139"/>
                <a:gd name="T12" fmla="*/ 139 w 139"/>
                <a:gd name="T13" fmla="*/ 70 h 139"/>
                <a:gd name="T14" fmla="*/ 136 w 139"/>
                <a:gd name="T15" fmla="*/ 88 h 139"/>
                <a:gd name="T16" fmla="*/ 130 w 139"/>
                <a:gd name="T17" fmla="*/ 105 h 139"/>
                <a:gd name="T18" fmla="*/ 119 w 139"/>
                <a:gd name="T19" fmla="*/ 119 h 139"/>
                <a:gd name="T20" fmla="*/ 105 w 139"/>
                <a:gd name="T21" fmla="*/ 130 h 139"/>
                <a:gd name="T22" fmla="*/ 88 w 139"/>
                <a:gd name="T23" fmla="*/ 136 h 139"/>
                <a:gd name="T24" fmla="*/ 69 w 139"/>
                <a:gd name="T25" fmla="*/ 139 h 139"/>
                <a:gd name="T26" fmla="*/ 51 w 139"/>
                <a:gd name="T27" fmla="*/ 136 h 139"/>
                <a:gd name="T28" fmla="*/ 34 w 139"/>
                <a:gd name="T29" fmla="*/ 130 h 139"/>
                <a:gd name="T30" fmla="*/ 21 w 139"/>
                <a:gd name="T31" fmla="*/ 119 h 139"/>
                <a:gd name="T32" fmla="*/ 10 w 139"/>
                <a:gd name="T33" fmla="*/ 105 h 139"/>
                <a:gd name="T34" fmla="*/ 3 w 139"/>
                <a:gd name="T35" fmla="*/ 88 h 139"/>
                <a:gd name="T36" fmla="*/ 0 w 139"/>
                <a:gd name="T37" fmla="*/ 70 h 139"/>
                <a:gd name="T38" fmla="*/ 3 w 139"/>
                <a:gd name="T39" fmla="*/ 51 h 139"/>
                <a:gd name="T40" fmla="*/ 10 w 139"/>
                <a:gd name="T41" fmla="*/ 34 h 139"/>
                <a:gd name="T42" fmla="*/ 21 w 139"/>
                <a:gd name="T43" fmla="*/ 21 h 139"/>
                <a:gd name="T44" fmla="*/ 34 w 139"/>
                <a:gd name="T45" fmla="*/ 10 h 139"/>
                <a:gd name="T46" fmla="*/ 51 w 139"/>
                <a:gd name="T47" fmla="*/ 3 h 139"/>
                <a:gd name="T48" fmla="*/ 69 w 139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9">
                  <a:moveTo>
                    <a:pt x="69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1"/>
                  </a:lnTo>
                  <a:lnTo>
                    <a:pt x="130" y="34"/>
                  </a:lnTo>
                  <a:lnTo>
                    <a:pt x="136" y="51"/>
                  </a:lnTo>
                  <a:lnTo>
                    <a:pt x="139" y="70"/>
                  </a:lnTo>
                  <a:lnTo>
                    <a:pt x="136" y="88"/>
                  </a:lnTo>
                  <a:lnTo>
                    <a:pt x="130" y="105"/>
                  </a:lnTo>
                  <a:lnTo>
                    <a:pt x="119" y="119"/>
                  </a:lnTo>
                  <a:lnTo>
                    <a:pt x="105" y="130"/>
                  </a:lnTo>
                  <a:lnTo>
                    <a:pt x="88" y="136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4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34"/>
            <p:cNvSpPr>
              <a:spLocks/>
            </p:cNvSpPr>
            <p:nvPr/>
          </p:nvSpPr>
          <p:spPr bwMode="auto">
            <a:xfrm>
              <a:off x="4441825" y="4529138"/>
              <a:ext cx="23813" cy="25400"/>
            </a:xfrm>
            <a:custGeom>
              <a:avLst/>
              <a:gdLst>
                <a:gd name="T0" fmla="*/ 70 w 138"/>
                <a:gd name="T1" fmla="*/ 0 h 139"/>
                <a:gd name="T2" fmla="*/ 88 w 138"/>
                <a:gd name="T3" fmla="*/ 3 h 139"/>
                <a:gd name="T4" fmla="*/ 104 w 138"/>
                <a:gd name="T5" fmla="*/ 10 h 139"/>
                <a:gd name="T6" fmla="*/ 118 w 138"/>
                <a:gd name="T7" fmla="*/ 20 h 139"/>
                <a:gd name="T8" fmla="*/ 129 w 138"/>
                <a:gd name="T9" fmla="*/ 34 h 139"/>
                <a:gd name="T10" fmla="*/ 136 w 138"/>
                <a:gd name="T11" fmla="*/ 51 h 139"/>
                <a:gd name="T12" fmla="*/ 138 w 138"/>
                <a:gd name="T13" fmla="*/ 69 h 139"/>
                <a:gd name="T14" fmla="*/ 136 w 138"/>
                <a:gd name="T15" fmla="*/ 88 h 139"/>
                <a:gd name="T16" fmla="*/ 129 w 138"/>
                <a:gd name="T17" fmla="*/ 105 h 139"/>
                <a:gd name="T18" fmla="*/ 118 w 138"/>
                <a:gd name="T19" fmla="*/ 119 h 139"/>
                <a:gd name="T20" fmla="*/ 104 w 138"/>
                <a:gd name="T21" fmla="*/ 129 h 139"/>
                <a:gd name="T22" fmla="*/ 88 w 138"/>
                <a:gd name="T23" fmla="*/ 136 h 139"/>
                <a:gd name="T24" fmla="*/ 70 w 138"/>
                <a:gd name="T25" fmla="*/ 139 h 139"/>
                <a:gd name="T26" fmla="*/ 50 w 138"/>
                <a:gd name="T27" fmla="*/ 136 h 139"/>
                <a:gd name="T28" fmla="*/ 34 w 138"/>
                <a:gd name="T29" fmla="*/ 129 h 139"/>
                <a:gd name="T30" fmla="*/ 20 w 138"/>
                <a:gd name="T31" fmla="*/ 119 h 139"/>
                <a:gd name="T32" fmla="*/ 9 w 138"/>
                <a:gd name="T33" fmla="*/ 105 h 139"/>
                <a:gd name="T34" fmla="*/ 2 w 138"/>
                <a:gd name="T35" fmla="*/ 88 h 139"/>
                <a:gd name="T36" fmla="*/ 0 w 138"/>
                <a:gd name="T37" fmla="*/ 69 h 139"/>
                <a:gd name="T38" fmla="*/ 2 w 138"/>
                <a:gd name="T39" fmla="*/ 51 h 139"/>
                <a:gd name="T40" fmla="*/ 9 w 138"/>
                <a:gd name="T41" fmla="*/ 34 h 139"/>
                <a:gd name="T42" fmla="*/ 20 w 138"/>
                <a:gd name="T43" fmla="*/ 20 h 139"/>
                <a:gd name="T44" fmla="*/ 34 w 138"/>
                <a:gd name="T45" fmla="*/ 10 h 139"/>
                <a:gd name="T46" fmla="*/ 50 w 138"/>
                <a:gd name="T47" fmla="*/ 3 h 139"/>
                <a:gd name="T48" fmla="*/ 70 w 138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9">
                  <a:moveTo>
                    <a:pt x="70" y="0"/>
                  </a:moveTo>
                  <a:lnTo>
                    <a:pt x="88" y="3"/>
                  </a:lnTo>
                  <a:lnTo>
                    <a:pt x="104" y="10"/>
                  </a:lnTo>
                  <a:lnTo>
                    <a:pt x="118" y="20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8" y="69"/>
                  </a:lnTo>
                  <a:lnTo>
                    <a:pt x="136" y="88"/>
                  </a:lnTo>
                  <a:lnTo>
                    <a:pt x="129" y="105"/>
                  </a:lnTo>
                  <a:lnTo>
                    <a:pt x="118" y="119"/>
                  </a:lnTo>
                  <a:lnTo>
                    <a:pt x="104" y="129"/>
                  </a:lnTo>
                  <a:lnTo>
                    <a:pt x="88" y="136"/>
                  </a:lnTo>
                  <a:lnTo>
                    <a:pt x="70" y="139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5329940" y="4271963"/>
            <a:ext cx="587375" cy="477837"/>
            <a:chOff x="5300663" y="4271963"/>
            <a:chExt cx="587375" cy="477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" name="Freeform 39"/>
            <p:cNvSpPr>
              <a:spLocks/>
            </p:cNvSpPr>
            <p:nvPr/>
          </p:nvSpPr>
          <p:spPr bwMode="auto">
            <a:xfrm>
              <a:off x="5422901" y="4406900"/>
              <a:ext cx="122238" cy="158750"/>
            </a:xfrm>
            <a:custGeom>
              <a:avLst/>
              <a:gdLst>
                <a:gd name="T0" fmla="*/ 398 w 695"/>
                <a:gd name="T1" fmla="*/ 2 h 902"/>
                <a:gd name="T2" fmla="*/ 486 w 695"/>
                <a:gd name="T3" fmla="*/ 19 h 902"/>
                <a:gd name="T4" fmla="*/ 559 w 695"/>
                <a:gd name="T5" fmla="*/ 53 h 902"/>
                <a:gd name="T6" fmla="*/ 618 w 695"/>
                <a:gd name="T7" fmla="*/ 103 h 902"/>
                <a:gd name="T8" fmla="*/ 660 w 695"/>
                <a:gd name="T9" fmla="*/ 170 h 902"/>
                <a:gd name="T10" fmla="*/ 685 w 695"/>
                <a:gd name="T11" fmla="*/ 250 h 902"/>
                <a:gd name="T12" fmla="*/ 695 w 695"/>
                <a:gd name="T13" fmla="*/ 346 h 902"/>
                <a:gd name="T14" fmla="*/ 682 w 695"/>
                <a:gd name="T15" fmla="*/ 422 h 902"/>
                <a:gd name="T16" fmla="*/ 649 w 695"/>
                <a:gd name="T17" fmla="*/ 492 h 902"/>
                <a:gd name="T18" fmla="*/ 601 w 695"/>
                <a:gd name="T19" fmla="*/ 556 h 902"/>
                <a:gd name="T20" fmla="*/ 546 w 695"/>
                <a:gd name="T21" fmla="*/ 611 h 902"/>
                <a:gd name="T22" fmla="*/ 490 w 695"/>
                <a:gd name="T23" fmla="*/ 657 h 902"/>
                <a:gd name="T24" fmla="*/ 438 w 695"/>
                <a:gd name="T25" fmla="*/ 693 h 902"/>
                <a:gd name="T26" fmla="*/ 417 w 695"/>
                <a:gd name="T27" fmla="*/ 834 h 902"/>
                <a:gd name="T28" fmla="*/ 408 w 695"/>
                <a:gd name="T29" fmla="*/ 868 h 902"/>
                <a:gd name="T30" fmla="*/ 383 w 695"/>
                <a:gd name="T31" fmla="*/ 893 h 902"/>
                <a:gd name="T32" fmla="*/ 347 w 695"/>
                <a:gd name="T33" fmla="*/ 902 h 902"/>
                <a:gd name="T34" fmla="*/ 313 w 695"/>
                <a:gd name="T35" fmla="*/ 893 h 902"/>
                <a:gd name="T36" fmla="*/ 288 w 695"/>
                <a:gd name="T37" fmla="*/ 868 h 902"/>
                <a:gd name="T38" fmla="*/ 278 w 695"/>
                <a:gd name="T39" fmla="*/ 834 h 902"/>
                <a:gd name="T40" fmla="*/ 281 w 695"/>
                <a:gd name="T41" fmla="*/ 649 h 902"/>
                <a:gd name="T42" fmla="*/ 299 w 695"/>
                <a:gd name="T43" fmla="*/ 617 h 902"/>
                <a:gd name="T44" fmla="*/ 317 w 695"/>
                <a:gd name="T45" fmla="*/ 604 h 902"/>
                <a:gd name="T46" fmla="*/ 334 w 695"/>
                <a:gd name="T47" fmla="*/ 594 h 902"/>
                <a:gd name="T48" fmla="*/ 364 w 695"/>
                <a:gd name="T49" fmla="*/ 576 h 902"/>
                <a:gd name="T50" fmla="*/ 402 w 695"/>
                <a:gd name="T51" fmla="*/ 549 h 902"/>
                <a:gd name="T52" fmla="*/ 443 w 695"/>
                <a:gd name="T53" fmla="*/ 515 h 902"/>
                <a:gd name="T54" fmla="*/ 498 w 695"/>
                <a:gd name="T55" fmla="*/ 463 h 902"/>
                <a:gd name="T56" fmla="*/ 534 w 695"/>
                <a:gd name="T57" fmla="*/ 413 h 902"/>
                <a:gd name="T58" fmla="*/ 553 w 695"/>
                <a:gd name="T59" fmla="*/ 368 h 902"/>
                <a:gd name="T60" fmla="*/ 554 w 695"/>
                <a:gd name="T61" fmla="*/ 310 h 902"/>
                <a:gd name="T62" fmla="*/ 542 w 695"/>
                <a:gd name="T63" fmla="*/ 247 h 902"/>
                <a:gd name="T64" fmla="*/ 518 w 695"/>
                <a:gd name="T65" fmla="*/ 200 h 902"/>
                <a:gd name="T66" fmla="*/ 478 w 695"/>
                <a:gd name="T67" fmla="*/ 166 h 902"/>
                <a:gd name="T68" fmla="*/ 421 w 695"/>
                <a:gd name="T69" fmla="*/ 145 h 902"/>
                <a:gd name="T70" fmla="*/ 347 w 695"/>
                <a:gd name="T71" fmla="*/ 138 h 902"/>
                <a:gd name="T72" fmla="*/ 285 w 695"/>
                <a:gd name="T73" fmla="*/ 144 h 902"/>
                <a:gd name="T74" fmla="*/ 232 w 695"/>
                <a:gd name="T75" fmla="*/ 163 h 902"/>
                <a:gd name="T76" fmla="*/ 193 w 695"/>
                <a:gd name="T77" fmla="*/ 193 h 902"/>
                <a:gd name="T78" fmla="*/ 163 w 695"/>
                <a:gd name="T79" fmla="*/ 235 h 902"/>
                <a:gd name="T80" fmla="*/ 148 w 695"/>
                <a:gd name="T81" fmla="*/ 280 h 902"/>
                <a:gd name="T82" fmla="*/ 141 w 695"/>
                <a:gd name="T83" fmla="*/ 317 h 902"/>
                <a:gd name="T84" fmla="*/ 140 w 695"/>
                <a:gd name="T85" fmla="*/ 340 h 902"/>
                <a:gd name="T86" fmla="*/ 140 w 695"/>
                <a:gd name="T87" fmla="*/ 343 h 902"/>
                <a:gd name="T88" fmla="*/ 136 w 695"/>
                <a:gd name="T89" fmla="*/ 366 h 902"/>
                <a:gd name="T90" fmla="*/ 119 w 695"/>
                <a:gd name="T91" fmla="*/ 396 h 902"/>
                <a:gd name="T92" fmla="*/ 88 w 695"/>
                <a:gd name="T93" fmla="*/ 414 h 902"/>
                <a:gd name="T94" fmla="*/ 52 w 695"/>
                <a:gd name="T95" fmla="*/ 414 h 902"/>
                <a:gd name="T96" fmla="*/ 21 w 695"/>
                <a:gd name="T97" fmla="*/ 396 h 902"/>
                <a:gd name="T98" fmla="*/ 3 w 695"/>
                <a:gd name="T99" fmla="*/ 366 h 902"/>
                <a:gd name="T100" fmla="*/ 1 w 695"/>
                <a:gd name="T101" fmla="*/ 346 h 902"/>
                <a:gd name="T102" fmla="*/ 1 w 695"/>
                <a:gd name="T103" fmla="*/ 319 h 902"/>
                <a:gd name="T104" fmla="*/ 6 w 695"/>
                <a:gd name="T105" fmla="*/ 274 h 902"/>
                <a:gd name="T106" fmla="*/ 20 w 695"/>
                <a:gd name="T107" fmla="*/ 218 h 902"/>
                <a:gd name="T108" fmla="*/ 48 w 695"/>
                <a:gd name="T109" fmla="*/ 157 h 902"/>
                <a:gd name="T110" fmla="*/ 91 w 695"/>
                <a:gd name="T111" fmla="*/ 98 h 902"/>
                <a:gd name="T112" fmla="*/ 150 w 695"/>
                <a:gd name="T113" fmla="*/ 49 h 902"/>
                <a:gd name="T114" fmla="*/ 220 w 695"/>
                <a:gd name="T115" fmla="*/ 18 h 902"/>
                <a:gd name="T116" fmla="*/ 303 w 695"/>
                <a:gd name="T117" fmla="*/ 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902">
                  <a:moveTo>
                    <a:pt x="347" y="0"/>
                  </a:moveTo>
                  <a:lnTo>
                    <a:pt x="398" y="2"/>
                  </a:lnTo>
                  <a:lnTo>
                    <a:pt x="443" y="8"/>
                  </a:lnTo>
                  <a:lnTo>
                    <a:pt x="486" y="19"/>
                  </a:lnTo>
                  <a:lnTo>
                    <a:pt x="525" y="34"/>
                  </a:lnTo>
                  <a:lnTo>
                    <a:pt x="559" y="53"/>
                  </a:lnTo>
                  <a:lnTo>
                    <a:pt x="591" y="77"/>
                  </a:lnTo>
                  <a:lnTo>
                    <a:pt x="618" y="103"/>
                  </a:lnTo>
                  <a:lnTo>
                    <a:pt x="641" y="134"/>
                  </a:lnTo>
                  <a:lnTo>
                    <a:pt x="660" y="170"/>
                  </a:lnTo>
                  <a:lnTo>
                    <a:pt x="675" y="208"/>
                  </a:lnTo>
                  <a:lnTo>
                    <a:pt x="685" y="250"/>
                  </a:lnTo>
                  <a:lnTo>
                    <a:pt x="692" y="297"/>
                  </a:lnTo>
                  <a:lnTo>
                    <a:pt x="695" y="346"/>
                  </a:lnTo>
                  <a:lnTo>
                    <a:pt x="691" y="385"/>
                  </a:lnTo>
                  <a:lnTo>
                    <a:pt x="682" y="422"/>
                  </a:lnTo>
                  <a:lnTo>
                    <a:pt x="667" y="458"/>
                  </a:lnTo>
                  <a:lnTo>
                    <a:pt x="649" y="492"/>
                  </a:lnTo>
                  <a:lnTo>
                    <a:pt x="626" y="524"/>
                  </a:lnTo>
                  <a:lnTo>
                    <a:pt x="601" y="556"/>
                  </a:lnTo>
                  <a:lnTo>
                    <a:pt x="573" y="584"/>
                  </a:lnTo>
                  <a:lnTo>
                    <a:pt x="546" y="611"/>
                  </a:lnTo>
                  <a:lnTo>
                    <a:pt x="517" y="635"/>
                  </a:lnTo>
                  <a:lnTo>
                    <a:pt x="490" y="657"/>
                  </a:lnTo>
                  <a:lnTo>
                    <a:pt x="462" y="676"/>
                  </a:lnTo>
                  <a:lnTo>
                    <a:pt x="438" y="693"/>
                  </a:lnTo>
                  <a:lnTo>
                    <a:pt x="417" y="706"/>
                  </a:lnTo>
                  <a:lnTo>
                    <a:pt x="417" y="834"/>
                  </a:lnTo>
                  <a:lnTo>
                    <a:pt x="415" y="852"/>
                  </a:lnTo>
                  <a:lnTo>
                    <a:pt x="408" y="868"/>
                  </a:lnTo>
                  <a:lnTo>
                    <a:pt x="397" y="882"/>
                  </a:lnTo>
                  <a:lnTo>
                    <a:pt x="383" y="893"/>
                  </a:lnTo>
                  <a:lnTo>
                    <a:pt x="366" y="900"/>
                  </a:lnTo>
                  <a:lnTo>
                    <a:pt x="347" y="902"/>
                  </a:lnTo>
                  <a:lnTo>
                    <a:pt x="329" y="900"/>
                  </a:lnTo>
                  <a:lnTo>
                    <a:pt x="313" y="893"/>
                  </a:lnTo>
                  <a:lnTo>
                    <a:pt x="299" y="882"/>
                  </a:lnTo>
                  <a:lnTo>
                    <a:pt x="288" y="868"/>
                  </a:lnTo>
                  <a:lnTo>
                    <a:pt x="281" y="852"/>
                  </a:lnTo>
                  <a:lnTo>
                    <a:pt x="278" y="834"/>
                  </a:lnTo>
                  <a:lnTo>
                    <a:pt x="279" y="667"/>
                  </a:lnTo>
                  <a:lnTo>
                    <a:pt x="281" y="649"/>
                  </a:lnTo>
                  <a:lnTo>
                    <a:pt x="288" y="631"/>
                  </a:lnTo>
                  <a:lnTo>
                    <a:pt x="299" y="617"/>
                  </a:lnTo>
                  <a:lnTo>
                    <a:pt x="314" y="606"/>
                  </a:lnTo>
                  <a:lnTo>
                    <a:pt x="317" y="604"/>
                  </a:lnTo>
                  <a:lnTo>
                    <a:pt x="323" y="600"/>
                  </a:lnTo>
                  <a:lnTo>
                    <a:pt x="334" y="594"/>
                  </a:lnTo>
                  <a:lnTo>
                    <a:pt x="347" y="586"/>
                  </a:lnTo>
                  <a:lnTo>
                    <a:pt x="364" y="576"/>
                  </a:lnTo>
                  <a:lnTo>
                    <a:pt x="382" y="563"/>
                  </a:lnTo>
                  <a:lnTo>
                    <a:pt x="402" y="549"/>
                  </a:lnTo>
                  <a:lnTo>
                    <a:pt x="422" y="532"/>
                  </a:lnTo>
                  <a:lnTo>
                    <a:pt x="443" y="515"/>
                  </a:lnTo>
                  <a:lnTo>
                    <a:pt x="473" y="489"/>
                  </a:lnTo>
                  <a:lnTo>
                    <a:pt x="498" y="463"/>
                  </a:lnTo>
                  <a:lnTo>
                    <a:pt x="518" y="437"/>
                  </a:lnTo>
                  <a:lnTo>
                    <a:pt x="534" y="413"/>
                  </a:lnTo>
                  <a:lnTo>
                    <a:pt x="546" y="390"/>
                  </a:lnTo>
                  <a:lnTo>
                    <a:pt x="553" y="368"/>
                  </a:lnTo>
                  <a:lnTo>
                    <a:pt x="555" y="347"/>
                  </a:lnTo>
                  <a:lnTo>
                    <a:pt x="554" y="310"/>
                  </a:lnTo>
                  <a:lnTo>
                    <a:pt x="549" y="277"/>
                  </a:lnTo>
                  <a:lnTo>
                    <a:pt x="542" y="247"/>
                  </a:lnTo>
                  <a:lnTo>
                    <a:pt x="531" y="221"/>
                  </a:lnTo>
                  <a:lnTo>
                    <a:pt x="518" y="200"/>
                  </a:lnTo>
                  <a:lnTo>
                    <a:pt x="500" y="181"/>
                  </a:lnTo>
                  <a:lnTo>
                    <a:pt x="478" y="166"/>
                  </a:lnTo>
                  <a:lnTo>
                    <a:pt x="451" y="153"/>
                  </a:lnTo>
                  <a:lnTo>
                    <a:pt x="421" y="145"/>
                  </a:lnTo>
                  <a:lnTo>
                    <a:pt x="387" y="140"/>
                  </a:lnTo>
                  <a:lnTo>
                    <a:pt x="347" y="138"/>
                  </a:lnTo>
                  <a:lnTo>
                    <a:pt x="315" y="140"/>
                  </a:lnTo>
                  <a:lnTo>
                    <a:pt x="285" y="144"/>
                  </a:lnTo>
                  <a:lnTo>
                    <a:pt x="258" y="152"/>
                  </a:lnTo>
                  <a:lnTo>
                    <a:pt x="232" y="163"/>
                  </a:lnTo>
                  <a:lnTo>
                    <a:pt x="211" y="176"/>
                  </a:lnTo>
                  <a:lnTo>
                    <a:pt x="193" y="193"/>
                  </a:lnTo>
                  <a:lnTo>
                    <a:pt x="176" y="213"/>
                  </a:lnTo>
                  <a:lnTo>
                    <a:pt x="163" y="235"/>
                  </a:lnTo>
                  <a:lnTo>
                    <a:pt x="154" y="258"/>
                  </a:lnTo>
                  <a:lnTo>
                    <a:pt x="148" y="280"/>
                  </a:lnTo>
                  <a:lnTo>
                    <a:pt x="144" y="300"/>
                  </a:lnTo>
                  <a:lnTo>
                    <a:pt x="141" y="317"/>
                  </a:lnTo>
                  <a:lnTo>
                    <a:pt x="140" y="331"/>
                  </a:lnTo>
                  <a:lnTo>
                    <a:pt x="140" y="340"/>
                  </a:lnTo>
                  <a:lnTo>
                    <a:pt x="140" y="343"/>
                  </a:lnTo>
                  <a:lnTo>
                    <a:pt x="140" y="343"/>
                  </a:lnTo>
                  <a:lnTo>
                    <a:pt x="140" y="347"/>
                  </a:lnTo>
                  <a:lnTo>
                    <a:pt x="136" y="366"/>
                  </a:lnTo>
                  <a:lnTo>
                    <a:pt x="130" y="382"/>
                  </a:lnTo>
                  <a:lnTo>
                    <a:pt x="119" y="396"/>
                  </a:lnTo>
                  <a:lnTo>
                    <a:pt x="105" y="407"/>
                  </a:lnTo>
                  <a:lnTo>
                    <a:pt x="88" y="414"/>
                  </a:lnTo>
                  <a:lnTo>
                    <a:pt x="70" y="416"/>
                  </a:lnTo>
                  <a:lnTo>
                    <a:pt x="52" y="414"/>
                  </a:lnTo>
                  <a:lnTo>
                    <a:pt x="35" y="407"/>
                  </a:lnTo>
                  <a:lnTo>
                    <a:pt x="21" y="396"/>
                  </a:lnTo>
                  <a:lnTo>
                    <a:pt x="10" y="382"/>
                  </a:lnTo>
                  <a:lnTo>
                    <a:pt x="3" y="366"/>
                  </a:lnTo>
                  <a:lnTo>
                    <a:pt x="0" y="347"/>
                  </a:lnTo>
                  <a:lnTo>
                    <a:pt x="1" y="346"/>
                  </a:lnTo>
                  <a:lnTo>
                    <a:pt x="1" y="335"/>
                  </a:lnTo>
                  <a:lnTo>
                    <a:pt x="1" y="319"/>
                  </a:lnTo>
                  <a:lnTo>
                    <a:pt x="3" y="298"/>
                  </a:lnTo>
                  <a:lnTo>
                    <a:pt x="6" y="274"/>
                  </a:lnTo>
                  <a:lnTo>
                    <a:pt x="12" y="247"/>
                  </a:lnTo>
                  <a:lnTo>
                    <a:pt x="20" y="218"/>
                  </a:lnTo>
                  <a:lnTo>
                    <a:pt x="33" y="188"/>
                  </a:lnTo>
                  <a:lnTo>
                    <a:pt x="48" y="157"/>
                  </a:lnTo>
                  <a:lnTo>
                    <a:pt x="67" y="127"/>
                  </a:lnTo>
                  <a:lnTo>
                    <a:pt x="91" y="98"/>
                  </a:lnTo>
                  <a:lnTo>
                    <a:pt x="119" y="72"/>
                  </a:lnTo>
                  <a:lnTo>
                    <a:pt x="150" y="49"/>
                  </a:lnTo>
                  <a:lnTo>
                    <a:pt x="184" y="32"/>
                  </a:lnTo>
                  <a:lnTo>
                    <a:pt x="220" y="18"/>
                  </a:lnTo>
                  <a:lnTo>
                    <a:pt x="261" y="8"/>
                  </a:lnTo>
                  <a:lnTo>
                    <a:pt x="303" y="2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0"/>
            <p:cNvSpPr>
              <a:spLocks noEditPoints="1"/>
            </p:cNvSpPr>
            <p:nvPr/>
          </p:nvSpPr>
          <p:spPr bwMode="auto">
            <a:xfrm>
              <a:off x="5300663" y="4271963"/>
              <a:ext cx="587375" cy="477837"/>
            </a:xfrm>
            <a:custGeom>
              <a:avLst/>
              <a:gdLst>
                <a:gd name="T0" fmla="*/ 3053 w 3330"/>
                <a:gd name="T1" fmla="*/ 2570 h 2709"/>
                <a:gd name="T2" fmla="*/ 278 w 3330"/>
                <a:gd name="T3" fmla="*/ 2500 h 2709"/>
                <a:gd name="T4" fmla="*/ 555 w 3330"/>
                <a:gd name="T5" fmla="*/ 2535 h 2709"/>
                <a:gd name="T6" fmla="*/ 555 w 3330"/>
                <a:gd name="T7" fmla="*/ 2500 h 2709"/>
                <a:gd name="T8" fmla="*/ 347 w 3330"/>
                <a:gd name="T9" fmla="*/ 2153 h 2709"/>
                <a:gd name="T10" fmla="*/ 347 w 3330"/>
                <a:gd name="T11" fmla="*/ 486 h 2709"/>
                <a:gd name="T12" fmla="*/ 3090 w 3330"/>
                <a:gd name="T13" fmla="*/ 358 h 2709"/>
                <a:gd name="T14" fmla="*/ 3119 w 3330"/>
                <a:gd name="T15" fmla="*/ 399 h 2709"/>
                <a:gd name="T16" fmla="*/ 3119 w 3330"/>
                <a:gd name="T17" fmla="*/ 2240 h 2709"/>
                <a:gd name="T18" fmla="*/ 3090 w 3330"/>
                <a:gd name="T19" fmla="*/ 2281 h 2709"/>
                <a:gd name="T20" fmla="*/ 3191 w 3330"/>
                <a:gd name="T21" fmla="*/ 2361 h 2709"/>
                <a:gd name="T22" fmla="*/ 139 w 3330"/>
                <a:gd name="T23" fmla="*/ 278 h 2709"/>
                <a:gd name="T24" fmla="*/ 1664 w 3330"/>
                <a:gd name="T25" fmla="*/ 2292 h 2709"/>
                <a:gd name="T26" fmla="*/ 242 w 3330"/>
                <a:gd name="T27" fmla="*/ 2283 h 2709"/>
                <a:gd name="T28" fmla="*/ 211 w 3330"/>
                <a:gd name="T29" fmla="*/ 2241 h 2709"/>
                <a:gd name="T30" fmla="*/ 211 w 3330"/>
                <a:gd name="T31" fmla="*/ 398 h 2709"/>
                <a:gd name="T32" fmla="*/ 242 w 3330"/>
                <a:gd name="T33" fmla="*/ 357 h 2709"/>
                <a:gd name="T34" fmla="*/ 1664 w 3330"/>
                <a:gd name="T35" fmla="*/ 347 h 2709"/>
                <a:gd name="T36" fmla="*/ 2081 w 3330"/>
                <a:gd name="T37" fmla="*/ 166 h 2709"/>
                <a:gd name="T38" fmla="*/ 2983 w 3330"/>
                <a:gd name="T39" fmla="*/ 467 h 2709"/>
                <a:gd name="T40" fmla="*/ 1803 w 3330"/>
                <a:gd name="T41" fmla="*/ 2500 h 2709"/>
                <a:gd name="T42" fmla="*/ 1803 w 3330"/>
                <a:gd name="T43" fmla="*/ 138 h 2709"/>
                <a:gd name="T44" fmla="*/ 2012 w 3330"/>
                <a:gd name="T45" fmla="*/ 0 h 2709"/>
                <a:gd name="T46" fmla="*/ 2025 w 3330"/>
                <a:gd name="T47" fmla="*/ 1 h 2709"/>
                <a:gd name="T48" fmla="*/ 2033 w 3330"/>
                <a:gd name="T49" fmla="*/ 3 h 2709"/>
                <a:gd name="T50" fmla="*/ 3260 w 3330"/>
                <a:gd name="T51" fmla="*/ 138 h 2709"/>
                <a:gd name="T52" fmla="*/ 3310 w 3330"/>
                <a:gd name="T53" fmla="*/ 159 h 2709"/>
                <a:gd name="T54" fmla="*/ 3330 w 3330"/>
                <a:gd name="T55" fmla="*/ 208 h 2709"/>
                <a:gd name="T56" fmla="*/ 3320 w 3330"/>
                <a:gd name="T57" fmla="*/ 2465 h 2709"/>
                <a:gd name="T58" fmla="*/ 3279 w 3330"/>
                <a:gd name="T59" fmla="*/ 2498 h 2709"/>
                <a:gd name="T60" fmla="*/ 3191 w 3330"/>
                <a:gd name="T61" fmla="*/ 2639 h 2709"/>
                <a:gd name="T62" fmla="*/ 3171 w 3330"/>
                <a:gd name="T63" fmla="*/ 2689 h 2709"/>
                <a:gd name="T64" fmla="*/ 3122 w 3330"/>
                <a:gd name="T65" fmla="*/ 2709 h 2709"/>
                <a:gd name="T66" fmla="*/ 2670 w 3330"/>
                <a:gd name="T67" fmla="*/ 2699 h 2709"/>
                <a:gd name="T68" fmla="*/ 2639 w 3330"/>
                <a:gd name="T69" fmla="*/ 2657 h 2709"/>
                <a:gd name="T70" fmla="*/ 2439 w 3330"/>
                <a:gd name="T71" fmla="*/ 2500 h 2709"/>
                <a:gd name="T72" fmla="*/ 2030 w 3330"/>
                <a:gd name="T73" fmla="*/ 2636 h 2709"/>
                <a:gd name="T74" fmla="*/ 2020 w 3330"/>
                <a:gd name="T75" fmla="*/ 2638 h 2709"/>
                <a:gd name="T76" fmla="*/ 1735 w 3330"/>
                <a:gd name="T77" fmla="*/ 2639 h 2709"/>
                <a:gd name="T78" fmla="*/ 1685 w 3330"/>
                <a:gd name="T79" fmla="*/ 2619 h 2709"/>
                <a:gd name="T80" fmla="*/ 1664 w 3330"/>
                <a:gd name="T81" fmla="*/ 2570 h 2709"/>
                <a:gd name="T82" fmla="*/ 693 w 3330"/>
                <a:gd name="T83" fmla="*/ 2639 h 2709"/>
                <a:gd name="T84" fmla="*/ 673 w 3330"/>
                <a:gd name="T85" fmla="*/ 2689 h 2709"/>
                <a:gd name="T86" fmla="*/ 625 w 3330"/>
                <a:gd name="T87" fmla="*/ 2709 h 2709"/>
                <a:gd name="T88" fmla="*/ 174 w 3330"/>
                <a:gd name="T89" fmla="*/ 2699 h 2709"/>
                <a:gd name="T90" fmla="*/ 141 w 3330"/>
                <a:gd name="T91" fmla="*/ 2657 h 2709"/>
                <a:gd name="T92" fmla="*/ 70 w 3330"/>
                <a:gd name="T93" fmla="*/ 2500 h 2709"/>
                <a:gd name="T94" fmla="*/ 20 w 3330"/>
                <a:gd name="T95" fmla="*/ 2480 h 2709"/>
                <a:gd name="T96" fmla="*/ 0 w 3330"/>
                <a:gd name="T97" fmla="*/ 2431 h 2709"/>
                <a:gd name="T98" fmla="*/ 9 w 3330"/>
                <a:gd name="T99" fmla="*/ 173 h 2709"/>
                <a:gd name="T100" fmla="*/ 50 w 3330"/>
                <a:gd name="T101" fmla="*/ 141 h 2709"/>
                <a:gd name="T102" fmla="*/ 1664 w 3330"/>
                <a:gd name="T103" fmla="*/ 69 h 2709"/>
                <a:gd name="T104" fmla="*/ 1685 w 3330"/>
                <a:gd name="T105" fmla="*/ 20 h 2709"/>
                <a:gd name="T106" fmla="*/ 1735 w 3330"/>
                <a:gd name="T107" fmla="*/ 0 h 2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0" h="2709">
                  <a:moveTo>
                    <a:pt x="2775" y="2500"/>
                  </a:moveTo>
                  <a:lnTo>
                    <a:pt x="2775" y="2570"/>
                  </a:lnTo>
                  <a:lnTo>
                    <a:pt x="3053" y="2570"/>
                  </a:lnTo>
                  <a:lnTo>
                    <a:pt x="3053" y="2500"/>
                  </a:lnTo>
                  <a:lnTo>
                    <a:pt x="2775" y="2500"/>
                  </a:lnTo>
                  <a:close/>
                  <a:moveTo>
                    <a:pt x="278" y="2500"/>
                  </a:moveTo>
                  <a:lnTo>
                    <a:pt x="278" y="2570"/>
                  </a:lnTo>
                  <a:lnTo>
                    <a:pt x="555" y="2570"/>
                  </a:lnTo>
                  <a:lnTo>
                    <a:pt x="555" y="2535"/>
                  </a:lnTo>
                  <a:lnTo>
                    <a:pt x="555" y="2522"/>
                  </a:lnTo>
                  <a:lnTo>
                    <a:pt x="555" y="2511"/>
                  </a:lnTo>
                  <a:lnTo>
                    <a:pt x="555" y="2500"/>
                  </a:lnTo>
                  <a:lnTo>
                    <a:pt x="278" y="2500"/>
                  </a:lnTo>
                  <a:close/>
                  <a:moveTo>
                    <a:pt x="347" y="486"/>
                  </a:moveTo>
                  <a:lnTo>
                    <a:pt x="347" y="2153"/>
                  </a:lnTo>
                  <a:lnTo>
                    <a:pt x="1664" y="2153"/>
                  </a:lnTo>
                  <a:lnTo>
                    <a:pt x="1664" y="486"/>
                  </a:lnTo>
                  <a:lnTo>
                    <a:pt x="347" y="486"/>
                  </a:lnTo>
                  <a:close/>
                  <a:moveTo>
                    <a:pt x="2856" y="278"/>
                  </a:moveTo>
                  <a:lnTo>
                    <a:pt x="3075" y="351"/>
                  </a:lnTo>
                  <a:lnTo>
                    <a:pt x="3090" y="358"/>
                  </a:lnTo>
                  <a:lnTo>
                    <a:pt x="3103" y="369"/>
                  </a:lnTo>
                  <a:lnTo>
                    <a:pt x="3113" y="383"/>
                  </a:lnTo>
                  <a:lnTo>
                    <a:pt x="3119" y="399"/>
                  </a:lnTo>
                  <a:lnTo>
                    <a:pt x="3122" y="416"/>
                  </a:lnTo>
                  <a:lnTo>
                    <a:pt x="3122" y="2222"/>
                  </a:lnTo>
                  <a:lnTo>
                    <a:pt x="3119" y="2240"/>
                  </a:lnTo>
                  <a:lnTo>
                    <a:pt x="3113" y="2255"/>
                  </a:lnTo>
                  <a:lnTo>
                    <a:pt x="3103" y="2269"/>
                  </a:lnTo>
                  <a:lnTo>
                    <a:pt x="3090" y="2281"/>
                  </a:lnTo>
                  <a:lnTo>
                    <a:pt x="3075" y="2289"/>
                  </a:lnTo>
                  <a:lnTo>
                    <a:pt x="2856" y="2361"/>
                  </a:lnTo>
                  <a:lnTo>
                    <a:pt x="3191" y="2361"/>
                  </a:lnTo>
                  <a:lnTo>
                    <a:pt x="3191" y="278"/>
                  </a:lnTo>
                  <a:lnTo>
                    <a:pt x="2856" y="278"/>
                  </a:lnTo>
                  <a:close/>
                  <a:moveTo>
                    <a:pt x="139" y="278"/>
                  </a:moveTo>
                  <a:lnTo>
                    <a:pt x="139" y="2361"/>
                  </a:lnTo>
                  <a:lnTo>
                    <a:pt x="1664" y="2361"/>
                  </a:lnTo>
                  <a:lnTo>
                    <a:pt x="1664" y="2292"/>
                  </a:lnTo>
                  <a:lnTo>
                    <a:pt x="278" y="2292"/>
                  </a:lnTo>
                  <a:lnTo>
                    <a:pt x="259" y="2290"/>
                  </a:lnTo>
                  <a:lnTo>
                    <a:pt x="242" y="2283"/>
                  </a:lnTo>
                  <a:lnTo>
                    <a:pt x="228" y="2271"/>
                  </a:lnTo>
                  <a:lnTo>
                    <a:pt x="218" y="2257"/>
                  </a:lnTo>
                  <a:lnTo>
                    <a:pt x="211" y="2241"/>
                  </a:lnTo>
                  <a:lnTo>
                    <a:pt x="208" y="2222"/>
                  </a:lnTo>
                  <a:lnTo>
                    <a:pt x="208" y="416"/>
                  </a:lnTo>
                  <a:lnTo>
                    <a:pt x="211" y="398"/>
                  </a:lnTo>
                  <a:lnTo>
                    <a:pt x="218" y="381"/>
                  </a:lnTo>
                  <a:lnTo>
                    <a:pt x="228" y="367"/>
                  </a:lnTo>
                  <a:lnTo>
                    <a:pt x="242" y="357"/>
                  </a:lnTo>
                  <a:lnTo>
                    <a:pt x="259" y="350"/>
                  </a:lnTo>
                  <a:lnTo>
                    <a:pt x="278" y="347"/>
                  </a:lnTo>
                  <a:lnTo>
                    <a:pt x="1664" y="347"/>
                  </a:lnTo>
                  <a:lnTo>
                    <a:pt x="1664" y="278"/>
                  </a:lnTo>
                  <a:lnTo>
                    <a:pt x="139" y="278"/>
                  </a:lnTo>
                  <a:close/>
                  <a:moveTo>
                    <a:pt x="2081" y="166"/>
                  </a:moveTo>
                  <a:lnTo>
                    <a:pt x="2081" y="2474"/>
                  </a:lnTo>
                  <a:lnTo>
                    <a:pt x="2983" y="2172"/>
                  </a:lnTo>
                  <a:lnTo>
                    <a:pt x="2983" y="467"/>
                  </a:lnTo>
                  <a:lnTo>
                    <a:pt x="2081" y="166"/>
                  </a:lnTo>
                  <a:close/>
                  <a:moveTo>
                    <a:pt x="1803" y="138"/>
                  </a:moveTo>
                  <a:lnTo>
                    <a:pt x="1803" y="2500"/>
                  </a:lnTo>
                  <a:lnTo>
                    <a:pt x="1943" y="2500"/>
                  </a:lnTo>
                  <a:lnTo>
                    <a:pt x="1943" y="138"/>
                  </a:lnTo>
                  <a:lnTo>
                    <a:pt x="1803" y="138"/>
                  </a:lnTo>
                  <a:close/>
                  <a:moveTo>
                    <a:pt x="1735" y="0"/>
                  </a:moveTo>
                  <a:lnTo>
                    <a:pt x="2012" y="0"/>
                  </a:lnTo>
                  <a:lnTo>
                    <a:pt x="2012" y="0"/>
                  </a:lnTo>
                  <a:lnTo>
                    <a:pt x="2018" y="0"/>
                  </a:lnTo>
                  <a:lnTo>
                    <a:pt x="2020" y="0"/>
                  </a:lnTo>
                  <a:lnTo>
                    <a:pt x="2025" y="1"/>
                  </a:lnTo>
                  <a:lnTo>
                    <a:pt x="2026" y="1"/>
                  </a:lnTo>
                  <a:lnTo>
                    <a:pt x="2031" y="2"/>
                  </a:lnTo>
                  <a:lnTo>
                    <a:pt x="2033" y="3"/>
                  </a:lnTo>
                  <a:lnTo>
                    <a:pt x="2033" y="3"/>
                  </a:lnTo>
                  <a:lnTo>
                    <a:pt x="2439" y="138"/>
                  </a:lnTo>
                  <a:lnTo>
                    <a:pt x="3260" y="138"/>
                  </a:lnTo>
                  <a:lnTo>
                    <a:pt x="3279" y="141"/>
                  </a:lnTo>
                  <a:lnTo>
                    <a:pt x="3296" y="148"/>
                  </a:lnTo>
                  <a:lnTo>
                    <a:pt x="3310" y="159"/>
                  </a:lnTo>
                  <a:lnTo>
                    <a:pt x="3320" y="173"/>
                  </a:lnTo>
                  <a:lnTo>
                    <a:pt x="3327" y="190"/>
                  </a:lnTo>
                  <a:lnTo>
                    <a:pt x="3330" y="208"/>
                  </a:lnTo>
                  <a:lnTo>
                    <a:pt x="3330" y="2431"/>
                  </a:lnTo>
                  <a:lnTo>
                    <a:pt x="3327" y="2449"/>
                  </a:lnTo>
                  <a:lnTo>
                    <a:pt x="3320" y="2465"/>
                  </a:lnTo>
                  <a:lnTo>
                    <a:pt x="3310" y="2480"/>
                  </a:lnTo>
                  <a:lnTo>
                    <a:pt x="3296" y="2491"/>
                  </a:lnTo>
                  <a:lnTo>
                    <a:pt x="3279" y="2498"/>
                  </a:lnTo>
                  <a:lnTo>
                    <a:pt x="3260" y="2500"/>
                  </a:lnTo>
                  <a:lnTo>
                    <a:pt x="3191" y="2500"/>
                  </a:lnTo>
                  <a:lnTo>
                    <a:pt x="3191" y="2639"/>
                  </a:lnTo>
                  <a:lnTo>
                    <a:pt x="3189" y="2657"/>
                  </a:lnTo>
                  <a:lnTo>
                    <a:pt x="3182" y="2675"/>
                  </a:lnTo>
                  <a:lnTo>
                    <a:pt x="3171" y="2689"/>
                  </a:lnTo>
                  <a:lnTo>
                    <a:pt x="3156" y="2699"/>
                  </a:lnTo>
                  <a:lnTo>
                    <a:pt x="3140" y="2706"/>
                  </a:lnTo>
                  <a:lnTo>
                    <a:pt x="3122" y="2709"/>
                  </a:lnTo>
                  <a:lnTo>
                    <a:pt x="2705" y="2709"/>
                  </a:lnTo>
                  <a:lnTo>
                    <a:pt x="2687" y="2706"/>
                  </a:lnTo>
                  <a:lnTo>
                    <a:pt x="2670" y="2699"/>
                  </a:lnTo>
                  <a:lnTo>
                    <a:pt x="2657" y="2689"/>
                  </a:lnTo>
                  <a:lnTo>
                    <a:pt x="2646" y="2675"/>
                  </a:lnTo>
                  <a:lnTo>
                    <a:pt x="2639" y="2657"/>
                  </a:lnTo>
                  <a:lnTo>
                    <a:pt x="2636" y="2639"/>
                  </a:lnTo>
                  <a:lnTo>
                    <a:pt x="2636" y="2500"/>
                  </a:lnTo>
                  <a:lnTo>
                    <a:pt x="2439" y="2500"/>
                  </a:lnTo>
                  <a:lnTo>
                    <a:pt x="2033" y="2635"/>
                  </a:lnTo>
                  <a:lnTo>
                    <a:pt x="2033" y="2636"/>
                  </a:lnTo>
                  <a:lnTo>
                    <a:pt x="2030" y="2636"/>
                  </a:lnTo>
                  <a:lnTo>
                    <a:pt x="2027" y="2637"/>
                  </a:lnTo>
                  <a:lnTo>
                    <a:pt x="2024" y="2638"/>
                  </a:lnTo>
                  <a:lnTo>
                    <a:pt x="2020" y="2638"/>
                  </a:lnTo>
                  <a:lnTo>
                    <a:pt x="2018" y="2639"/>
                  </a:lnTo>
                  <a:lnTo>
                    <a:pt x="2012" y="2639"/>
                  </a:lnTo>
                  <a:lnTo>
                    <a:pt x="1735" y="2639"/>
                  </a:lnTo>
                  <a:lnTo>
                    <a:pt x="1715" y="2636"/>
                  </a:lnTo>
                  <a:lnTo>
                    <a:pt x="1699" y="2630"/>
                  </a:lnTo>
                  <a:lnTo>
                    <a:pt x="1685" y="2619"/>
                  </a:lnTo>
                  <a:lnTo>
                    <a:pt x="1674" y="2605"/>
                  </a:lnTo>
                  <a:lnTo>
                    <a:pt x="1667" y="2588"/>
                  </a:lnTo>
                  <a:lnTo>
                    <a:pt x="1664" y="2570"/>
                  </a:lnTo>
                  <a:lnTo>
                    <a:pt x="1664" y="2500"/>
                  </a:lnTo>
                  <a:lnTo>
                    <a:pt x="693" y="2500"/>
                  </a:lnTo>
                  <a:lnTo>
                    <a:pt x="693" y="2639"/>
                  </a:lnTo>
                  <a:lnTo>
                    <a:pt x="691" y="2657"/>
                  </a:lnTo>
                  <a:lnTo>
                    <a:pt x="684" y="2675"/>
                  </a:lnTo>
                  <a:lnTo>
                    <a:pt x="673" y="2689"/>
                  </a:lnTo>
                  <a:lnTo>
                    <a:pt x="659" y="2699"/>
                  </a:lnTo>
                  <a:lnTo>
                    <a:pt x="643" y="2706"/>
                  </a:lnTo>
                  <a:lnTo>
                    <a:pt x="625" y="2709"/>
                  </a:lnTo>
                  <a:lnTo>
                    <a:pt x="208" y="2709"/>
                  </a:lnTo>
                  <a:lnTo>
                    <a:pt x="190" y="2706"/>
                  </a:lnTo>
                  <a:lnTo>
                    <a:pt x="174" y="2699"/>
                  </a:lnTo>
                  <a:lnTo>
                    <a:pt x="159" y="2689"/>
                  </a:lnTo>
                  <a:lnTo>
                    <a:pt x="148" y="2675"/>
                  </a:lnTo>
                  <a:lnTo>
                    <a:pt x="141" y="2657"/>
                  </a:lnTo>
                  <a:lnTo>
                    <a:pt x="139" y="2639"/>
                  </a:lnTo>
                  <a:lnTo>
                    <a:pt x="139" y="2500"/>
                  </a:lnTo>
                  <a:lnTo>
                    <a:pt x="70" y="2500"/>
                  </a:lnTo>
                  <a:lnTo>
                    <a:pt x="50" y="2498"/>
                  </a:lnTo>
                  <a:lnTo>
                    <a:pt x="34" y="2491"/>
                  </a:lnTo>
                  <a:lnTo>
                    <a:pt x="20" y="2480"/>
                  </a:lnTo>
                  <a:lnTo>
                    <a:pt x="9" y="2465"/>
                  </a:lnTo>
                  <a:lnTo>
                    <a:pt x="2" y="2449"/>
                  </a:lnTo>
                  <a:lnTo>
                    <a:pt x="0" y="2431"/>
                  </a:lnTo>
                  <a:lnTo>
                    <a:pt x="0" y="208"/>
                  </a:lnTo>
                  <a:lnTo>
                    <a:pt x="2" y="190"/>
                  </a:lnTo>
                  <a:lnTo>
                    <a:pt x="9" y="173"/>
                  </a:lnTo>
                  <a:lnTo>
                    <a:pt x="20" y="159"/>
                  </a:lnTo>
                  <a:lnTo>
                    <a:pt x="34" y="148"/>
                  </a:lnTo>
                  <a:lnTo>
                    <a:pt x="50" y="141"/>
                  </a:lnTo>
                  <a:lnTo>
                    <a:pt x="70" y="138"/>
                  </a:lnTo>
                  <a:lnTo>
                    <a:pt x="1664" y="138"/>
                  </a:lnTo>
                  <a:lnTo>
                    <a:pt x="1664" y="69"/>
                  </a:lnTo>
                  <a:lnTo>
                    <a:pt x="1667" y="51"/>
                  </a:lnTo>
                  <a:lnTo>
                    <a:pt x="1674" y="34"/>
                  </a:lnTo>
                  <a:lnTo>
                    <a:pt x="1685" y="20"/>
                  </a:lnTo>
                  <a:lnTo>
                    <a:pt x="1699" y="9"/>
                  </a:lnTo>
                  <a:lnTo>
                    <a:pt x="1715" y="2"/>
                  </a:lnTo>
                  <a:lnTo>
                    <a:pt x="1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1"/>
            <p:cNvSpPr>
              <a:spLocks noEditPoints="1"/>
            </p:cNvSpPr>
            <p:nvPr/>
          </p:nvSpPr>
          <p:spPr bwMode="auto">
            <a:xfrm>
              <a:off x="5681663" y="4456113"/>
              <a:ext cx="73025" cy="98425"/>
            </a:xfrm>
            <a:custGeom>
              <a:avLst/>
              <a:gdLst>
                <a:gd name="T0" fmla="*/ 197 w 417"/>
                <a:gd name="T1" fmla="*/ 141 h 556"/>
                <a:gd name="T2" fmla="*/ 174 w 417"/>
                <a:gd name="T3" fmla="*/ 160 h 556"/>
                <a:gd name="T4" fmla="*/ 154 w 417"/>
                <a:gd name="T5" fmla="*/ 196 h 556"/>
                <a:gd name="T6" fmla="*/ 141 w 417"/>
                <a:gd name="T7" fmla="*/ 247 h 556"/>
                <a:gd name="T8" fmla="*/ 141 w 417"/>
                <a:gd name="T9" fmla="*/ 308 h 556"/>
                <a:gd name="T10" fmla="*/ 154 w 417"/>
                <a:gd name="T11" fmla="*/ 358 h 556"/>
                <a:gd name="T12" fmla="*/ 174 w 417"/>
                <a:gd name="T13" fmla="*/ 395 h 556"/>
                <a:gd name="T14" fmla="*/ 197 w 417"/>
                <a:gd name="T15" fmla="*/ 414 h 556"/>
                <a:gd name="T16" fmla="*/ 219 w 417"/>
                <a:gd name="T17" fmla="*/ 414 h 556"/>
                <a:gd name="T18" fmla="*/ 243 w 417"/>
                <a:gd name="T19" fmla="*/ 395 h 556"/>
                <a:gd name="T20" fmla="*/ 264 w 417"/>
                <a:gd name="T21" fmla="*/ 358 h 556"/>
                <a:gd name="T22" fmla="*/ 276 w 417"/>
                <a:gd name="T23" fmla="*/ 308 h 556"/>
                <a:gd name="T24" fmla="*/ 276 w 417"/>
                <a:gd name="T25" fmla="*/ 247 h 556"/>
                <a:gd name="T26" fmla="*/ 264 w 417"/>
                <a:gd name="T27" fmla="*/ 196 h 556"/>
                <a:gd name="T28" fmla="*/ 243 w 417"/>
                <a:gd name="T29" fmla="*/ 160 h 556"/>
                <a:gd name="T30" fmla="*/ 219 w 417"/>
                <a:gd name="T31" fmla="*/ 141 h 556"/>
                <a:gd name="T32" fmla="*/ 208 w 417"/>
                <a:gd name="T33" fmla="*/ 0 h 556"/>
                <a:gd name="T34" fmla="*/ 270 w 417"/>
                <a:gd name="T35" fmla="*/ 11 h 556"/>
                <a:gd name="T36" fmla="*/ 322 w 417"/>
                <a:gd name="T37" fmla="*/ 43 h 556"/>
                <a:gd name="T38" fmla="*/ 367 w 417"/>
                <a:gd name="T39" fmla="*/ 94 h 556"/>
                <a:gd name="T40" fmla="*/ 398 w 417"/>
                <a:gd name="T41" fmla="*/ 159 h 556"/>
                <a:gd name="T42" fmla="*/ 414 w 417"/>
                <a:gd name="T43" fmla="*/ 236 h 556"/>
                <a:gd name="T44" fmla="*/ 414 w 417"/>
                <a:gd name="T45" fmla="*/ 319 h 556"/>
                <a:gd name="T46" fmla="*/ 398 w 417"/>
                <a:gd name="T47" fmla="*/ 396 h 556"/>
                <a:gd name="T48" fmla="*/ 367 w 417"/>
                <a:gd name="T49" fmla="*/ 461 h 556"/>
                <a:gd name="T50" fmla="*/ 322 w 417"/>
                <a:gd name="T51" fmla="*/ 511 h 556"/>
                <a:gd name="T52" fmla="*/ 270 w 417"/>
                <a:gd name="T53" fmla="*/ 543 h 556"/>
                <a:gd name="T54" fmla="*/ 208 w 417"/>
                <a:gd name="T55" fmla="*/ 556 h 556"/>
                <a:gd name="T56" fmla="*/ 148 w 417"/>
                <a:gd name="T57" fmla="*/ 543 h 556"/>
                <a:gd name="T58" fmla="*/ 94 w 417"/>
                <a:gd name="T59" fmla="*/ 511 h 556"/>
                <a:gd name="T60" fmla="*/ 51 w 417"/>
                <a:gd name="T61" fmla="*/ 461 h 556"/>
                <a:gd name="T62" fmla="*/ 20 w 417"/>
                <a:gd name="T63" fmla="*/ 396 h 556"/>
                <a:gd name="T64" fmla="*/ 2 w 417"/>
                <a:gd name="T65" fmla="*/ 319 h 556"/>
                <a:gd name="T66" fmla="*/ 2 w 417"/>
                <a:gd name="T67" fmla="*/ 236 h 556"/>
                <a:gd name="T68" fmla="*/ 20 w 417"/>
                <a:gd name="T69" fmla="*/ 159 h 556"/>
                <a:gd name="T70" fmla="*/ 51 w 417"/>
                <a:gd name="T71" fmla="*/ 94 h 556"/>
                <a:gd name="T72" fmla="*/ 94 w 417"/>
                <a:gd name="T73" fmla="*/ 43 h 556"/>
                <a:gd name="T74" fmla="*/ 148 w 417"/>
                <a:gd name="T75" fmla="*/ 11 h 556"/>
                <a:gd name="T76" fmla="*/ 208 w 417"/>
                <a:gd name="T77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7" h="556">
                  <a:moveTo>
                    <a:pt x="208" y="138"/>
                  </a:moveTo>
                  <a:lnTo>
                    <a:pt x="197" y="141"/>
                  </a:lnTo>
                  <a:lnTo>
                    <a:pt x="186" y="148"/>
                  </a:lnTo>
                  <a:lnTo>
                    <a:pt x="174" y="160"/>
                  </a:lnTo>
                  <a:lnTo>
                    <a:pt x="163" y="177"/>
                  </a:lnTo>
                  <a:lnTo>
                    <a:pt x="154" y="196"/>
                  </a:lnTo>
                  <a:lnTo>
                    <a:pt x="146" y="220"/>
                  </a:lnTo>
                  <a:lnTo>
                    <a:pt x="141" y="247"/>
                  </a:lnTo>
                  <a:lnTo>
                    <a:pt x="140" y="278"/>
                  </a:lnTo>
                  <a:lnTo>
                    <a:pt x="141" y="308"/>
                  </a:lnTo>
                  <a:lnTo>
                    <a:pt x="146" y="335"/>
                  </a:lnTo>
                  <a:lnTo>
                    <a:pt x="154" y="358"/>
                  </a:lnTo>
                  <a:lnTo>
                    <a:pt x="163" y="379"/>
                  </a:lnTo>
                  <a:lnTo>
                    <a:pt x="174" y="395"/>
                  </a:lnTo>
                  <a:lnTo>
                    <a:pt x="186" y="407"/>
                  </a:lnTo>
                  <a:lnTo>
                    <a:pt x="197" y="414"/>
                  </a:lnTo>
                  <a:lnTo>
                    <a:pt x="208" y="416"/>
                  </a:lnTo>
                  <a:lnTo>
                    <a:pt x="219" y="414"/>
                  </a:lnTo>
                  <a:lnTo>
                    <a:pt x="232" y="407"/>
                  </a:lnTo>
                  <a:lnTo>
                    <a:pt x="243" y="395"/>
                  </a:lnTo>
                  <a:lnTo>
                    <a:pt x="254" y="379"/>
                  </a:lnTo>
                  <a:lnTo>
                    <a:pt x="264" y="358"/>
                  </a:lnTo>
                  <a:lnTo>
                    <a:pt x="271" y="335"/>
                  </a:lnTo>
                  <a:lnTo>
                    <a:pt x="276" y="308"/>
                  </a:lnTo>
                  <a:lnTo>
                    <a:pt x="278" y="278"/>
                  </a:lnTo>
                  <a:lnTo>
                    <a:pt x="276" y="247"/>
                  </a:lnTo>
                  <a:lnTo>
                    <a:pt x="271" y="220"/>
                  </a:lnTo>
                  <a:lnTo>
                    <a:pt x="264" y="196"/>
                  </a:lnTo>
                  <a:lnTo>
                    <a:pt x="254" y="177"/>
                  </a:lnTo>
                  <a:lnTo>
                    <a:pt x="243" y="160"/>
                  </a:lnTo>
                  <a:lnTo>
                    <a:pt x="232" y="148"/>
                  </a:lnTo>
                  <a:lnTo>
                    <a:pt x="219" y="141"/>
                  </a:lnTo>
                  <a:lnTo>
                    <a:pt x="208" y="138"/>
                  </a:lnTo>
                  <a:close/>
                  <a:moveTo>
                    <a:pt x="208" y="0"/>
                  </a:moveTo>
                  <a:lnTo>
                    <a:pt x="240" y="3"/>
                  </a:lnTo>
                  <a:lnTo>
                    <a:pt x="270" y="11"/>
                  </a:lnTo>
                  <a:lnTo>
                    <a:pt x="297" y="25"/>
                  </a:lnTo>
                  <a:lnTo>
                    <a:pt x="322" y="43"/>
                  </a:lnTo>
                  <a:lnTo>
                    <a:pt x="346" y="66"/>
                  </a:lnTo>
                  <a:lnTo>
                    <a:pt x="367" y="94"/>
                  </a:lnTo>
                  <a:lnTo>
                    <a:pt x="384" y="125"/>
                  </a:lnTo>
                  <a:lnTo>
                    <a:pt x="398" y="159"/>
                  </a:lnTo>
                  <a:lnTo>
                    <a:pt x="408" y="196"/>
                  </a:lnTo>
                  <a:lnTo>
                    <a:pt x="414" y="236"/>
                  </a:lnTo>
                  <a:lnTo>
                    <a:pt x="417" y="278"/>
                  </a:lnTo>
                  <a:lnTo>
                    <a:pt x="414" y="319"/>
                  </a:lnTo>
                  <a:lnTo>
                    <a:pt x="408" y="358"/>
                  </a:lnTo>
                  <a:lnTo>
                    <a:pt x="398" y="396"/>
                  </a:lnTo>
                  <a:lnTo>
                    <a:pt x="384" y="430"/>
                  </a:lnTo>
                  <a:lnTo>
                    <a:pt x="367" y="461"/>
                  </a:lnTo>
                  <a:lnTo>
                    <a:pt x="346" y="488"/>
                  </a:lnTo>
                  <a:lnTo>
                    <a:pt x="322" y="511"/>
                  </a:lnTo>
                  <a:lnTo>
                    <a:pt x="297" y="530"/>
                  </a:lnTo>
                  <a:lnTo>
                    <a:pt x="270" y="543"/>
                  </a:lnTo>
                  <a:lnTo>
                    <a:pt x="240" y="552"/>
                  </a:lnTo>
                  <a:lnTo>
                    <a:pt x="208" y="556"/>
                  </a:lnTo>
                  <a:lnTo>
                    <a:pt x="177" y="552"/>
                  </a:lnTo>
                  <a:lnTo>
                    <a:pt x="148" y="543"/>
                  </a:lnTo>
                  <a:lnTo>
                    <a:pt x="121" y="530"/>
                  </a:lnTo>
                  <a:lnTo>
                    <a:pt x="94" y="511"/>
                  </a:lnTo>
                  <a:lnTo>
                    <a:pt x="71" y="488"/>
                  </a:lnTo>
                  <a:lnTo>
                    <a:pt x="51" y="461"/>
                  </a:lnTo>
                  <a:lnTo>
                    <a:pt x="34" y="430"/>
                  </a:lnTo>
                  <a:lnTo>
                    <a:pt x="20" y="396"/>
                  </a:lnTo>
                  <a:lnTo>
                    <a:pt x="10" y="358"/>
                  </a:lnTo>
                  <a:lnTo>
                    <a:pt x="2" y="319"/>
                  </a:lnTo>
                  <a:lnTo>
                    <a:pt x="0" y="278"/>
                  </a:lnTo>
                  <a:lnTo>
                    <a:pt x="2" y="236"/>
                  </a:lnTo>
                  <a:lnTo>
                    <a:pt x="10" y="196"/>
                  </a:lnTo>
                  <a:lnTo>
                    <a:pt x="20" y="159"/>
                  </a:lnTo>
                  <a:lnTo>
                    <a:pt x="34" y="125"/>
                  </a:lnTo>
                  <a:lnTo>
                    <a:pt x="51" y="94"/>
                  </a:lnTo>
                  <a:lnTo>
                    <a:pt x="71" y="66"/>
                  </a:lnTo>
                  <a:lnTo>
                    <a:pt x="94" y="43"/>
                  </a:lnTo>
                  <a:lnTo>
                    <a:pt x="121" y="25"/>
                  </a:lnTo>
                  <a:lnTo>
                    <a:pt x="148" y="11"/>
                  </a:lnTo>
                  <a:lnTo>
                    <a:pt x="177" y="3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2"/>
            <p:cNvSpPr>
              <a:spLocks/>
            </p:cNvSpPr>
            <p:nvPr/>
          </p:nvSpPr>
          <p:spPr bwMode="auto">
            <a:xfrm>
              <a:off x="5472113" y="4578350"/>
              <a:ext cx="23813" cy="23812"/>
            </a:xfrm>
            <a:custGeom>
              <a:avLst/>
              <a:gdLst>
                <a:gd name="T0" fmla="*/ 68 w 138"/>
                <a:gd name="T1" fmla="*/ 0 h 139"/>
                <a:gd name="T2" fmla="*/ 88 w 138"/>
                <a:gd name="T3" fmla="*/ 3 h 139"/>
                <a:gd name="T4" fmla="*/ 104 w 138"/>
                <a:gd name="T5" fmla="*/ 10 h 139"/>
                <a:gd name="T6" fmla="*/ 118 w 138"/>
                <a:gd name="T7" fmla="*/ 20 h 139"/>
                <a:gd name="T8" fmla="*/ 129 w 138"/>
                <a:gd name="T9" fmla="*/ 34 h 139"/>
                <a:gd name="T10" fmla="*/ 136 w 138"/>
                <a:gd name="T11" fmla="*/ 51 h 139"/>
                <a:gd name="T12" fmla="*/ 138 w 138"/>
                <a:gd name="T13" fmla="*/ 70 h 139"/>
                <a:gd name="T14" fmla="*/ 136 w 138"/>
                <a:gd name="T15" fmla="*/ 88 h 139"/>
                <a:gd name="T16" fmla="*/ 129 w 138"/>
                <a:gd name="T17" fmla="*/ 105 h 139"/>
                <a:gd name="T18" fmla="*/ 118 w 138"/>
                <a:gd name="T19" fmla="*/ 119 h 139"/>
                <a:gd name="T20" fmla="*/ 104 w 138"/>
                <a:gd name="T21" fmla="*/ 129 h 139"/>
                <a:gd name="T22" fmla="*/ 88 w 138"/>
                <a:gd name="T23" fmla="*/ 136 h 139"/>
                <a:gd name="T24" fmla="*/ 68 w 138"/>
                <a:gd name="T25" fmla="*/ 139 h 139"/>
                <a:gd name="T26" fmla="*/ 50 w 138"/>
                <a:gd name="T27" fmla="*/ 136 h 139"/>
                <a:gd name="T28" fmla="*/ 34 w 138"/>
                <a:gd name="T29" fmla="*/ 129 h 139"/>
                <a:gd name="T30" fmla="*/ 20 w 138"/>
                <a:gd name="T31" fmla="*/ 119 h 139"/>
                <a:gd name="T32" fmla="*/ 9 w 138"/>
                <a:gd name="T33" fmla="*/ 105 h 139"/>
                <a:gd name="T34" fmla="*/ 2 w 138"/>
                <a:gd name="T35" fmla="*/ 88 h 139"/>
                <a:gd name="T36" fmla="*/ 0 w 138"/>
                <a:gd name="T37" fmla="*/ 70 h 139"/>
                <a:gd name="T38" fmla="*/ 2 w 138"/>
                <a:gd name="T39" fmla="*/ 51 h 139"/>
                <a:gd name="T40" fmla="*/ 9 w 138"/>
                <a:gd name="T41" fmla="*/ 34 h 139"/>
                <a:gd name="T42" fmla="*/ 20 w 138"/>
                <a:gd name="T43" fmla="*/ 20 h 139"/>
                <a:gd name="T44" fmla="*/ 34 w 138"/>
                <a:gd name="T45" fmla="*/ 10 h 139"/>
                <a:gd name="T46" fmla="*/ 50 w 138"/>
                <a:gd name="T47" fmla="*/ 3 h 139"/>
                <a:gd name="T48" fmla="*/ 68 w 138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9">
                  <a:moveTo>
                    <a:pt x="68" y="0"/>
                  </a:moveTo>
                  <a:lnTo>
                    <a:pt x="88" y="3"/>
                  </a:lnTo>
                  <a:lnTo>
                    <a:pt x="104" y="10"/>
                  </a:lnTo>
                  <a:lnTo>
                    <a:pt x="118" y="20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8" y="70"/>
                  </a:lnTo>
                  <a:lnTo>
                    <a:pt x="136" y="88"/>
                  </a:lnTo>
                  <a:lnTo>
                    <a:pt x="129" y="105"/>
                  </a:lnTo>
                  <a:lnTo>
                    <a:pt x="118" y="119"/>
                  </a:lnTo>
                  <a:lnTo>
                    <a:pt x="104" y="129"/>
                  </a:lnTo>
                  <a:lnTo>
                    <a:pt x="88" y="136"/>
                  </a:lnTo>
                  <a:lnTo>
                    <a:pt x="68" y="139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2" name="Freeform 47"/>
          <p:cNvSpPr>
            <a:spLocks noEditPoints="1"/>
          </p:cNvSpPr>
          <p:nvPr/>
        </p:nvSpPr>
        <p:spPr bwMode="auto">
          <a:xfrm>
            <a:off x="6266228" y="4217988"/>
            <a:ext cx="585787" cy="585787"/>
          </a:xfrm>
          <a:custGeom>
            <a:avLst/>
            <a:gdLst>
              <a:gd name="T0" fmla="*/ 1632 w 3321"/>
              <a:gd name="T1" fmla="*/ 2355 h 3321"/>
              <a:gd name="T2" fmla="*/ 1522 w 3321"/>
              <a:gd name="T3" fmla="*/ 2491 h 3321"/>
              <a:gd name="T4" fmla="*/ 1758 w 3321"/>
              <a:gd name="T5" fmla="*/ 2393 h 3321"/>
              <a:gd name="T6" fmla="*/ 2565 w 3321"/>
              <a:gd name="T7" fmla="*/ 2082 h 3321"/>
              <a:gd name="T8" fmla="*/ 2837 w 3321"/>
              <a:gd name="T9" fmla="*/ 2214 h 3321"/>
              <a:gd name="T10" fmla="*/ 3109 w 3321"/>
              <a:gd name="T11" fmla="*/ 2082 h 3321"/>
              <a:gd name="T12" fmla="*/ 242 w 3321"/>
              <a:gd name="T13" fmla="*/ 2114 h 3321"/>
              <a:gd name="T14" fmla="*/ 530 w 3321"/>
              <a:gd name="T15" fmla="*/ 2211 h 3321"/>
              <a:gd name="T16" fmla="*/ 781 w 3321"/>
              <a:gd name="T17" fmla="*/ 2046 h 3321"/>
              <a:gd name="T18" fmla="*/ 484 w 3321"/>
              <a:gd name="T19" fmla="*/ 700 h 3321"/>
              <a:gd name="T20" fmla="*/ 1338 w 3321"/>
              <a:gd name="T21" fmla="*/ 776 h 3321"/>
              <a:gd name="T22" fmla="*/ 1925 w 3321"/>
              <a:gd name="T23" fmla="*/ 794 h 3321"/>
              <a:gd name="T24" fmla="*/ 2818 w 3321"/>
              <a:gd name="T25" fmla="*/ 418 h 3321"/>
              <a:gd name="T26" fmla="*/ 2777 w 3321"/>
              <a:gd name="T27" fmla="*/ 519 h 3321"/>
              <a:gd name="T28" fmla="*/ 2885 w 3321"/>
              <a:gd name="T29" fmla="*/ 533 h 3321"/>
              <a:gd name="T30" fmla="*/ 2871 w 3321"/>
              <a:gd name="T31" fmla="*/ 425 h 3321"/>
              <a:gd name="T32" fmla="*/ 425 w 3321"/>
              <a:gd name="T33" fmla="*/ 450 h 3321"/>
              <a:gd name="T34" fmla="*/ 466 w 3321"/>
              <a:gd name="T35" fmla="*/ 551 h 3321"/>
              <a:gd name="T36" fmla="*/ 554 w 3321"/>
              <a:gd name="T37" fmla="*/ 484 h 3321"/>
              <a:gd name="T38" fmla="*/ 1659 w 3321"/>
              <a:gd name="T39" fmla="*/ 139 h 3321"/>
              <a:gd name="T40" fmla="*/ 1591 w 3321"/>
              <a:gd name="T41" fmla="*/ 1107 h 3321"/>
              <a:gd name="T42" fmla="*/ 1679 w 3321"/>
              <a:gd name="T43" fmla="*/ 141 h 3321"/>
              <a:gd name="T44" fmla="*/ 1807 w 3321"/>
              <a:gd name="T45" fmla="*/ 61 h 3321"/>
              <a:gd name="T46" fmla="*/ 2641 w 3321"/>
              <a:gd name="T47" fmla="*/ 554 h 3321"/>
              <a:gd name="T48" fmla="*/ 2690 w 3321"/>
              <a:gd name="T49" fmla="*/ 338 h 3321"/>
              <a:gd name="T50" fmla="*/ 2902 w 3321"/>
              <a:gd name="T51" fmla="*/ 288 h 3321"/>
              <a:gd name="T52" fmla="*/ 3041 w 3321"/>
              <a:gd name="T53" fmla="*/ 451 h 3321"/>
              <a:gd name="T54" fmla="*/ 2965 w 3321"/>
              <a:gd name="T55" fmla="*/ 647 h 3321"/>
              <a:gd name="T56" fmla="*/ 3255 w 3321"/>
              <a:gd name="T57" fmla="*/ 2112 h 3321"/>
              <a:gd name="T58" fmla="*/ 2990 w 3321"/>
              <a:gd name="T59" fmla="*/ 2328 h 3321"/>
              <a:gd name="T60" fmla="*/ 2637 w 3321"/>
              <a:gd name="T61" fmla="*/ 2310 h 3321"/>
              <a:gd name="T62" fmla="*/ 2395 w 3321"/>
              <a:gd name="T63" fmla="*/ 2068 h 3321"/>
              <a:gd name="T64" fmla="*/ 2336 w 3321"/>
              <a:gd name="T65" fmla="*/ 739 h 3321"/>
              <a:gd name="T66" fmla="*/ 1868 w 3321"/>
              <a:gd name="T67" fmla="*/ 949 h 3321"/>
              <a:gd name="T68" fmla="*/ 1783 w 3321"/>
              <a:gd name="T69" fmla="*/ 1235 h 3321"/>
              <a:gd name="T70" fmla="*/ 1854 w 3321"/>
              <a:gd name="T71" fmla="*/ 2294 h 3321"/>
              <a:gd name="T72" fmla="*/ 1937 w 3321"/>
              <a:gd name="T73" fmla="*/ 2906 h 3321"/>
              <a:gd name="T74" fmla="*/ 2618 w 3321"/>
              <a:gd name="T75" fmla="*/ 2990 h 3321"/>
              <a:gd name="T76" fmla="*/ 2816 w 3321"/>
              <a:gd name="T77" fmla="*/ 3203 h 3321"/>
              <a:gd name="T78" fmla="*/ 2803 w 3321"/>
              <a:gd name="T79" fmla="*/ 3312 h 3321"/>
              <a:gd name="T80" fmla="*/ 494 w 3321"/>
              <a:gd name="T81" fmla="*/ 3287 h 3321"/>
              <a:gd name="T82" fmla="*/ 535 w 3321"/>
              <a:gd name="T83" fmla="*/ 3185 h 3321"/>
              <a:gd name="T84" fmla="*/ 733 w 3321"/>
              <a:gd name="T85" fmla="*/ 2947 h 3321"/>
              <a:gd name="T86" fmla="*/ 1386 w 3321"/>
              <a:gd name="T87" fmla="*/ 2453 h 3321"/>
              <a:gd name="T88" fmla="*/ 1524 w 3321"/>
              <a:gd name="T89" fmla="*/ 2250 h 3321"/>
              <a:gd name="T90" fmla="*/ 1493 w 3321"/>
              <a:gd name="T91" fmla="*/ 1205 h 3321"/>
              <a:gd name="T92" fmla="*/ 1307 w 3321"/>
              <a:gd name="T93" fmla="*/ 911 h 3321"/>
              <a:gd name="T94" fmla="*/ 626 w 3321"/>
              <a:gd name="T95" fmla="*/ 692 h 3321"/>
              <a:gd name="T96" fmla="*/ 926 w 3321"/>
              <a:gd name="T97" fmla="*/ 2068 h 3321"/>
              <a:gd name="T98" fmla="*/ 684 w 3321"/>
              <a:gd name="T99" fmla="*/ 2310 h 3321"/>
              <a:gd name="T100" fmla="*/ 331 w 3321"/>
              <a:gd name="T101" fmla="*/ 2328 h 3321"/>
              <a:gd name="T102" fmla="*/ 66 w 3321"/>
              <a:gd name="T103" fmla="*/ 2112 h 3321"/>
              <a:gd name="T104" fmla="*/ 333 w 3321"/>
              <a:gd name="T105" fmla="*/ 627 h 3321"/>
              <a:gd name="T106" fmla="*/ 287 w 3321"/>
              <a:gd name="T107" fmla="*/ 419 h 3321"/>
              <a:gd name="T108" fmla="*/ 451 w 3321"/>
              <a:gd name="T109" fmla="*/ 280 h 3321"/>
              <a:gd name="T110" fmla="*/ 652 w 3321"/>
              <a:gd name="T111" fmla="*/ 362 h 3321"/>
              <a:gd name="T112" fmla="*/ 1453 w 3321"/>
              <a:gd name="T113" fmla="*/ 554 h 3321"/>
              <a:gd name="T114" fmla="*/ 1538 w 3321"/>
              <a:gd name="T115" fmla="*/ 40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21" h="3321">
                <a:moveTo>
                  <a:pt x="830" y="3044"/>
                </a:moveTo>
                <a:lnTo>
                  <a:pt x="830" y="3183"/>
                </a:lnTo>
                <a:lnTo>
                  <a:pt x="2491" y="3183"/>
                </a:lnTo>
                <a:lnTo>
                  <a:pt x="2491" y="3044"/>
                </a:lnTo>
                <a:lnTo>
                  <a:pt x="830" y="3044"/>
                </a:lnTo>
                <a:close/>
                <a:moveTo>
                  <a:pt x="1659" y="2353"/>
                </a:moveTo>
                <a:lnTo>
                  <a:pt x="1632" y="2355"/>
                </a:lnTo>
                <a:lnTo>
                  <a:pt x="1606" y="2363"/>
                </a:lnTo>
                <a:lnTo>
                  <a:pt x="1583" y="2376"/>
                </a:lnTo>
                <a:lnTo>
                  <a:pt x="1563" y="2393"/>
                </a:lnTo>
                <a:lnTo>
                  <a:pt x="1546" y="2413"/>
                </a:lnTo>
                <a:lnTo>
                  <a:pt x="1533" y="2437"/>
                </a:lnTo>
                <a:lnTo>
                  <a:pt x="1525" y="2463"/>
                </a:lnTo>
                <a:lnTo>
                  <a:pt x="1522" y="2491"/>
                </a:lnTo>
                <a:lnTo>
                  <a:pt x="1522" y="2906"/>
                </a:lnTo>
                <a:lnTo>
                  <a:pt x="1798" y="2906"/>
                </a:lnTo>
                <a:lnTo>
                  <a:pt x="1798" y="2491"/>
                </a:lnTo>
                <a:lnTo>
                  <a:pt x="1796" y="2463"/>
                </a:lnTo>
                <a:lnTo>
                  <a:pt x="1788" y="2437"/>
                </a:lnTo>
                <a:lnTo>
                  <a:pt x="1775" y="2413"/>
                </a:lnTo>
                <a:lnTo>
                  <a:pt x="1758" y="2393"/>
                </a:lnTo>
                <a:lnTo>
                  <a:pt x="1738" y="2376"/>
                </a:lnTo>
                <a:lnTo>
                  <a:pt x="1714" y="2363"/>
                </a:lnTo>
                <a:lnTo>
                  <a:pt x="1689" y="2355"/>
                </a:lnTo>
                <a:lnTo>
                  <a:pt x="1659" y="2353"/>
                </a:lnTo>
                <a:close/>
                <a:moveTo>
                  <a:pt x="2520" y="2007"/>
                </a:moveTo>
                <a:lnTo>
                  <a:pt x="2540" y="2046"/>
                </a:lnTo>
                <a:lnTo>
                  <a:pt x="2565" y="2082"/>
                </a:lnTo>
                <a:lnTo>
                  <a:pt x="2594" y="2114"/>
                </a:lnTo>
                <a:lnTo>
                  <a:pt x="2627" y="2144"/>
                </a:lnTo>
                <a:lnTo>
                  <a:pt x="2664" y="2168"/>
                </a:lnTo>
                <a:lnTo>
                  <a:pt x="2703" y="2188"/>
                </a:lnTo>
                <a:lnTo>
                  <a:pt x="2745" y="2202"/>
                </a:lnTo>
                <a:lnTo>
                  <a:pt x="2790" y="2211"/>
                </a:lnTo>
                <a:lnTo>
                  <a:pt x="2837" y="2214"/>
                </a:lnTo>
                <a:lnTo>
                  <a:pt x="2883" y="2211"/>
                </a:lnTo>
                <a:lnTo>
                  <a:pt x="2928" y="2202"/>
                </a:lnTo>
                <a:lnTo>
                  <a:pt x="2970" y="2188"/>
                </a:lnTo>
                <a:lnTo>
                  <a:pt x="3009" y="2168"/>
                </a:lnTo>
                <a:lnTo>
                  <a:pt x="3046" y="2144"/>
                </a:lnTo>
                <a:lnTo>
                  <a:pt x="3079" y="2114"/>
                </a:lnTo>
                <a:lnTo>
                  <a:pt x="3109" y="2082"/>
                </a:lnTo>
                <a:lnTo>
                  <a:pt x="3133" y="2046"/>
                </a:lnTo>
                <a:lnTo>
                  <a:pt x="3154" y="2007"/>
                </a:lnTo>
                <a:lnTo>
                  <a:pt x="2520" y="2007"/>
                </a:lnTo>
                <a:close/>
                <a:moveTo>
                  <a:pt x="167" y="2007"/>
                </a:moveTo>
                <a:lnTo>
                  <a:pt x="187" y="2046"/>
                </a:lnTo>
                <a:lnTo>
                  <a:pt x="212" y="2082"/>
                </a:lnTo>
                <a:lnTo>
                  <a:pt x="242" y="2114"/>
                </a:lnTo>
                <a:lnTo>
                  <a:pt x="275" y="2144"/>
                </a:lnTo>
                <a:lnTo>
                  <a:pt x="311" y="2168"/>
                </a:lnTo>
                <a:lnTo>
                  <a:pt x="351" y="2188"/>
                </a:lnTo>
                <a:lnTo>
                  <a:pt x="393" y="2202"/>
                </a:lnTo>
                <a:lnTo>
                  <a:pt x="438" y="2211"/>
                </a:lnTo>
                <a:lnTo>
                  <a:pt x="484" y="2214"/>
                </a:lnTo>
                <a:lnTo>
                  <a:pt x="530" y="2211"/>
                </a:lnTo>
                <a:lnTo>
                  <a:pt x="576" y="2202"/>
                </a:lnTo>
                <a:lnTo>
                  <a:pt x="618" y="2188"/>
                </a:lnTo>
                <a:lnTo>
                  <a:pt x="657" y="2168"/>
                </a:lnTo>
                <a:lnTo>
                  <a:pt x="693" y="2144"/>
                </a:lnTo>
                <a:lnTo>
                  <a:pt x="727" y="2114"/>
                </a:lnTo>
                <a:lnTo>
                  <a:pt x="756" y="2082"/>
                </a:lnTo>
                <a:lnTo>
                  <a:pt x="781" y="2046"/>
                </a:lnTo>
                <a:lnTo>
                  <a:pt x="801" y="2007"/>
                </a:lnTo>
                <a:lnTo>
                  <a:pt x="167" y="2007"/>
                </a:lnTo>
                <a:close/>
                <a:moveTo>
                  <a:pt x="2837" y="700"/>
                </a:moveTo>
                <a:lnTo>
                  <a:pt x="2497" y="1868"/>
                </a:lnTo>
                <a:lnTo>
                  <a:pt x="3177" y="1868"/>
                </a:lnTo>
                <a:lnTo>
                  <a:pt x="2837" y="700"/>
                </a:lnTo>
                <a:close/>
                <a:moveTo>
                  <a:pt x="484" y="700"/>
                </a:moveTo>
                <a:lnTo>
                  <a:pt x="144" y="1868"/>
                </a:lnTo>
                <a:lnTo>
                  <a:pt x="824" y="1868"/>
                </a:lnTo>
                <a:lnTo>
                  <a:pt x="484" y="700"/>
                </a:lnTo>
                <a:close/>
                <a:moveTo>
                  <a:pt x="1161" y="692"/>
                </a:moveTo>
                <a:lnTo>
                  <a:pt x="1221" y="726"/>
                </a:lnTo>
                <a:lnTo>
                  <a:pt x="1283" y="755"/>
                </a:lnTo>
                <a:lnTo>
                  <a:pt x="1338" y="776"/>
                </a:lnTo>
                <a:lnTo>
                  <a:pt x="1396" y="794"/>
                </a:lnTo>
                <a:lnTo>
                  <a:pt x="1453" y="808"/>
                </a:lnTo>
                <a:lnTo>
                  <a:pt x="1453" y="692"/>
                </a:lnTo>
                <a:lnTo>
                  <a:pt x="1161" y="692"/>
                </a:lnTo>
                <a:close/>
                <a:moveTo>
                  <a:pt x="1868" y="692"/>
                </a:moveTo>
                <a:lnTo>
                  <a:pt x="1868" y="808"/>
                </a:lnTo>
                <a:lnTo>
                  <a:pt x="1925" y="794"/>
                </a:lnTo>
                <a:lnTo>
                  <a:pt x="1982" y="776"/>
                </a:lnTo>
                <a:lnTo>
                  <a:pt x="2038" y="755"/>
                </a:lnTo>
                <a:lnTo>
                  <a:pt x="2099" y="726"/>
                </a:lnTo>
                <a:lnTo>
                  <a:pt x="2160" y="692"/>
                </a:lnTo>
                <a:lnTo>
                  <a:pt x="1868" y="692"/>
                </a:lnTo>
                <a:close/>
                <a:moveTo>
                  <a:pt x="2837" y="416"/>
                </a:moveTo>
                <a:lnTo>
                  <a:pt x="2818" y="418"/>
                </a:lnTo>
                <a:lnTo>
                  <a:pt x="2802" y="425"/>
                </a:lnTo>
                <a:lnTo>
                  <a:pt x="2788" y="436"/>
                </a:lnTo>
                <a:lnTo>
                  <a:pt x="2777" y="450"/>
                </a:lnTo>
                <a:lnTo>
                  <a:pt x="2770" y="466"/>
                </a:lnTo>
                <a:lnTo>
                  <a:pt x="2768" y="484"/>
                </a:lnTo>
                <a:lnTo>
                  <a:pt x="2770" y="503"/>
                </a:lnTo>
                <a:lnTo>
                  <a:pt x="2777" y="519"/>
                </a:lnTo>
                <a:lnTo>
                  <a:pt x="2788" y="533"/>
                </a:lnTo>
                <a:lnTo>
                  <a:pt x="2802" y="544"/>
                </a:lnTo>
                <a:lnTo>
                  <a:pt x="2818" y="551"/>
                </a:lnTo>
                <a:lnTo>
                  <a:pt x="2837" y="554"/>
                </a:lnTo>
                <a:lnTo>
                  <a:pt x="2855" y="551"/>
                </a:lnTo>
                <a:lnTo>
                  <a:pt x="2871" y="544"/>
                </a:lnTo>
                <a:lnTo>
                  <a:pt x="2885" y="533"/>
                </a:lnTo>
                <a:lnTo>
                  <a:pt x="2896" y="519"/>
                </a:lnTo>
                <a:lnTo>
                  <a:pt x="2903" y="503"/>
                </a:lnTo>
                <a:lnTo>
                  <a:pt x="2905" y="484"/>
                </a:lnTo>
                <a:lnTo>
                  <a:pt x="2903" y="466"/>
                </a:lnTo>
                <a:lnTo>
                  <a:pt x="2896" y="450"/>
                </a:lnTo>
                <a:lnTo>
                  <a:pt x="2885" y="436"/>
                </a:lnTo>
                <a:lnTo>
                  <a:pt x="2871" y="425"/>
                </a:lnTo>
                <a:lnTo>
                  <a:pt x="2855" y="418"/>
                </a:lnTo>
                <a:lnTo>
                  <a:pt x="2837" y="416"/>
                </a:lnTo>
                <a:close/>
                <a:moveTo>
                  <a:pt x="484" y="416"/>
                </a:moveTo>
                <a:lnTo>
                  <a:pt x="466" y="418"/>
                </a:lnTo>
                <a:lnTo>
                  <a:pt x="450" y="425"/>
                </a:lnTo>
                <a:lnTo>
                  <a:pt x="436" y="436"/>
                </a:lnTo>
                <a:lnTo>
                  <a:pt x="425" y="450"/>
                </a:lnTo>
                <a:lnTo>
                  <a:pt x="418" y="466"/>
                </a:lnTo>
                <a:lnTo>
                  <a:pt x="415" y="484"/>
                </a:lnTo>
                <a:lnTo>
                  <a:pt x="418" y="503"/>
                </a:lnTo>
                <a:lnTo>
                  <a:pt x="425" y="519"/>
                </a:lnTo>
                <a:lnTo>
                  <a:pt x="436" y="533"/>
                </a:lnTo>
                <a:lnTo>
                  <a:pt x="450" y="544"/>
                </a:lnTo>
                <a:lnTo>
                  <a:pt x="466" y="551"/>
                </a:lnTo>
                <a:lnTo>
                  <a:pt x="484" y="554"/>
                </a:lnTo>
                <a:lnTo>
                  <a:pt x="502" y="551"/>
                </a:lnTo>
                <a:lnTo>
                  <a:pt x="519" y="544"/>
                </a:lnTo>
                <a:lnTo>
                  <a:pt x="533" y="533"/>
                </a:lnTo>
                <a:lnTo>
                  <a:pt x="544" y="519"/>
                </a:lnTo>
                <a:lnTo>
                  <a:pt x="550" y="503"/>
                </a:lnTo>
                <a:lnTo>
                  <a:pt x="554" y="484"/>
                </a:lnTo>
                <a:lnTo>
                  <a:pt x="550" y="466"/>
                </a:lnTo>
                <a:lnTo>
                  <a:pt x="544" y="450"/>
                </a:lnTo>
                <a:lnTo>
                  <a:pt x="533" y="436"/>
                </a:lnTo>
                <a:lnTo>
                  <a:pt x="519" y="425"/>
                </a:lnTo>
                <a:lnTo>
                  <a:pt x="502" y="418"/>
                </a:lnTo>
                <a:lnTo>
                  <a:pt x="484" y="416"/>
                </a:lnTo>
                <a:close/>
                <a:moveTo>
                  <a:pt x="1659" y="139"/>
                </a:moveTo>
                <a:lnTo>
                  <a:pt x="1642" y="141"/>
                </a:lnTo>
                <a:lnTo>
                  <a:pt x="1625" y="148"/>
                </a:lnTo>
                <a:lnTo>
                  <a:pt x="1611" y="159"/>
                </a:lnTo>
                <a:lnTo>
                  <a:pt x="1601" y="173"/>
                </a:lnTo>
                <a:lnTo>
                  <a:pt x="1594" y="189"/>
                </a:lnTo>
                <a:lnTo>
                  <a:pt x="1591" y="207"/>
                </a:lnTo>
                <a:lnTo>
                  <a:pt x="1591" y="1107"/>
                </a:lnTo>
                <a:lnTo>
                  <a:pt x="1730" y="1107"/>
                </a:lnTo>
                <a:lnTo>
                  <a:pt x="1730" y="207"/>
                </a:lnTo>
                <a:lnTo>
                  <a:pt x="1727" y="189"/>
                </a:lnTo>
                <a:lnTo>
                  <a:pt x="1720" y="173"/>
                </a:lnTo>
                <a:lnTo>
                  <a:pt x="1709" y="159"/>
                </a:lnTo>
                <a:lnTo>
                  <a:pt x="1696" y="148"/>
                </a:lnTo>
                <a:lnTo>
                  <a:pt x="1679" y="141"/>
                </a:lnTo>
                <a:lnTo>
                  <a:pt x="1659" y="139"/>
                </a:lnTo>
                <a:close/>
                <a:moveTo>
                  <a:pt x="1659" y="0"/>
                </a:moveTo>
                <a:lnTo>
                  <a:pt x="1694" y="3"/>
                </a:lnTo>
                <a:lnTo>
                  <a:pt x="1726" y="11"/>
                </a:lnTo>
                <a:lnTo>
                  <a:pt x="1756" y="23"/>
                </a:lnTo>
                <a:lnTo>
                  <a:pt x="1783" y="40"/>
                </a:lnTo>
                <a:lnTo>
                  <a:pt x="1807" y="61"/>
                </a:lnTo>
                <a:lnTo>
                  <a:pt x="1828" y="86"/>
                </a:lnTo>
                <a:lnTo>
                  <a:pt x="1845" y="113"/>
                </a:lnTo>
                <a:lnTo>
                  <a:pt x="1858" y="142"/>
                </a:lnTo>
                <a:lnTo>
                  <a:pt x="1865" y="174"/>
                </a:lnTo>
                <a:lnTo>
                  <a:pt x="1868" y="207"/>
                </a:lnTo>
                <a:lnTo>
                  <a:pt x="1868" y="554"/>
                </a:lnTo>
                <a:lnTo>
                  <a:pt x="2641" y="554"/>
                </a:lnTo>
                <a:lnTo>
                  <a:pt x="2632" y="520"/>
                </a:lnTo>
                <a:lnTo>
                  <a:pt x="2629" y="484"/>
                </a:lnTo>
                <a:lnTo>
                  <a:pt x="2632" y="451"/>
                </a:lnTo>
                <a:lnTo>
                  <a:pt x="2640" y="419"/>
                </a:lnTo>
                <a:lnTo>
                  <a:pt x="2652" y="389"/>
                </a:lnTo>
                <a:lnTo>
                  <a:pt x="2669" y="362"/>
                </a:lnTo>
                <a:lnTo>
                  <a:pt x="2690" y="338"/>
                </a:lnTo>
                <a:lnTo>
                  <a:pt x="2714" y="317"/>
                </a:lnTo>
                <a:lnTo>
                  <a:pt x="2741" y="300"/>
                </a:lnTo>
                <a:lnTo>
                  <a:pt x="2771" y="288"/>
                </a:lnTo>
                <a:lnTo>
                  <a:pt x="2803" y="280"/>
                </a:lnTo>
                <a:lnTo>
                  <a:pt x="2837" y="277"/>
                </a:lnTo>
                <a:lnTo>
                  <a:pt x="2870" y="280"/>
                </a:lnTo>
                <a:lnTo>
                  <a:pt x="2902" y="288"/>
                </a:lnTo>
                <a:lnTo>
                  <a:pt x="2932" y="300"/>
                </a:lnTo>
                <a:lnTo>
                  <a:pt x="2959" y="317"/>
                </a:lnTo>
                <a:lnTo>
                  <a:pt x="2983" y="338"/>
                </a:lnTo>
                <a:lnTo>
                  <a:pt x="3004" y="362"/>
                </a:lnTo>
                <a:lnTo>
                  <a:pt x="3021" y="389"/>
                </a:lnTo>
                <a:lnTo>
                  <a:pt x="3033" y="419"/>
                </a:lnTo>
                <a:lnTo>
                  <a:pt x="3041" y="451"/>
                </a:lnTo>
                <a:lnTo>
                  <a:pt x="3044" y="484"/>
                </a:lnTo>
                <a:lnTo>
                  <a:pt x="3041" y="517"/>
                </a:lnTo>
                <a:lnTo>
                  <a:pt x="3034" y="547"/>
                </a:lnTo>
                <a:lnTo>
                  <a:pt x="3023" y="577"/>
                </a:lnTo>
                <a:lnTo>
                  <a:pt x="3007" y="603"/>
                </a:lnTo>
                <a:lnTo>
                  <a:pt x="2988" y="627"/>
                </a:lnTo>
                <a:lnTo>
                  <a:pt x="2965" y="647"/>
                </a:lnTo>
                <a:lnTo>
                  <a:pt x="3321" y="1868"/>
                </a:lnTo>
                <a:lnTo>
                  <a:pt x="3321" y="1868"/>
                </a:lnTo>
                <a:lnTo>
                  <a:pt x="3318" y="1921"/>
                </a:lnTo>
                <a:lnTo>
                  <a:pt x="3310" y="1972"/>
                </a:lnTo>
                <a:lnTo>
                  <a:pt x="3296" y="2022"/>
                </a:lnTo>
                <a:lnTo>
                  <a:pt x="3278" y="2068"/>
                </a:lnTo>
                <a:lnTo>
                  <a:pt x="3255" y="2112"/>
                </a:lnTo>
                <a:lnTo>
                  <a:pt x="3227" y="2155"/>
                </a:lnTo>
                <a:lnTo>
                  <a:pt x="3196" y="2193"/>
                </a:lnTo>
                <a:lnTo>
                  <a:pt x="3161" y="2228"/>
                </a:lnTo>
                <a:lnTo>
                  <a:pt x="3123" y="2259"/>
                </a:lnTo>
                <a:lnTo>
                  <a:pt x="3080" y="2286"/>
                </a:lnTo>
                <a:lnTo>
                  <a:pt x="3036" y="2310"/>
                </a:lnTo>
                <a:lnTo>
                  <a:pt x="2990" y="2328"/>
                </a:lnTo>
                <a:lnTo>
                  <a:pt x="2941" y="2341"/>
                </a:lnTo>
                <a:lnTo>
                  <a:pt x="2889" y="2350"/>
                </a:lnTo>
                <a:lnTo>
                  <a:pt x="2837" y="2353"/>
                </a:lnTo>
                <a:lnTo>
                  <a:pt x="2784" y="2350"/>
                </a:lnTo>
                <a:lnTo>
                  <a:pt x="2732" y="2341"/>
                </a:lnTo>
                <a:lnTo>
                  <a:pt x="2683" y="2328"/>
                </a:lnTo>
                <a:lnTo>
                  <a:pt x="2637" y="2310"/>
                </a:lnTo>
                <a:lnTo>
                  <a:pt x="2592" y="2286"/>
                </a:lnTo>
                <a:lnTo>
                  <a:pt x="2550" y="2259"/>
                </a:lnTo>
                <a:lnTo>
                  <a:pt x="2512" y="2228"/>
                </a:lnTo>
                <a:lnTo>
                  <a:pt x="2477" y="2193"/>
                </a:lnTo>
                <a:lnTo>
                  <a:pt x="2445" y="2155"/>
                </a:lnTo>
                <a:lnTo>
                  <a:pt x="2418" y="2112"/>
                </a:lnTo>
                <a:lnTo>
                  <a:pt x="2395" y="2068"/>
                </a:lnTo>
                <a:lnTo>
                  <a:pt x="2377" y="2021"/>
                </a:lnTo>
                <a:lnTo>
                  <a:pt x="2363" y="1972"/>
                </a:lnTo>
                <a:lnTo>
                  <a:pt x="2355" y="1921"/>
                </a:lnTo>
                <a:lnTo>
                  <a:pt x="2352" y="1868"/>
                </a:lnTo>
                <a:lnTo>
                  <a:pt x="2695" y="692"/>
                </a:lnTo>
                <a:lnTo>
                  <a:pt x="2392" y="692"/>
                </a:lnTo>
                <a:lnTo>
                  <a:pt x="2336" y="739"/>
                </a:lnTo>
                <a:lnTo>
                  <a:pt x="2277" y="781"/>
                </a:lnTo>
                <a:lnTo>
                  <a:pt x="2215" y="820"/>
                </a:lnTo>
                <a:lnTo>
                  <a:pt x="2150" y="854"/>
                </a:lnTo>
                <a:lnTo>
                  <a:pt x="2083" y="886"/>
                </a:lnTo>
                <a:lnTo>
                  <a:pt x="2014" y="911"/>
                </a:lnTo>
                <a:lnTo>
                  <a:pt x="1941" y="933"/>
                </a:lnTo>
                <a:lnTo>
                  <a:pt x="1868" y="949"/>
                </a:lnTo>
                <a:lnTo>
                  <a:pt x="1868" y="1107"/>
                </a:lnTo>
                <a:lnTo>
                  <a:pt x="1865" y="1135"/>
                </a:lnTo>
                <a:lnTo>
                  <a:pt x="1857" y="1161"/>
                </a:lnTo>
                <a:lnTo>
                  <a:pt x="1845" y="1184"/>
                </a:lnTo>
                <a:lnTo>
                  <a:pt x="1828" y="1205"/>
                </a:lnTo>
                <a:lnTo>
                  <a:pt x="1807" y="1222"/>
                </a:lnTo>
                <a:lnTo>
                  <a:pt x="1783" y="1235"/>
                </a:lnTo>
                <a:lnTo>
                  <a:pt x="1757" y="1243"/>
                </a:lnTo>
                <a:lnTo>
                  <a:pt x="1730" y="1246"/>
                </a:lnTo>
                <a:lnTo>
                  <a:pt x="1730" y="2223"/>
                </a:lnTo>
                <a:lnTo>
                  <a:pt x="1764" y="2234"/>
                </a:lnTo>
                <a:lnTo>
                  <a:pt x="1797" y="2250"/>
                </a:lnTo>
                <a:lnTo>
                  <a:pt x="1827" y="2269"/>
                </a:lnTo>
                <a:lnTo>
                  <a:pt x="1854" y="2294"/>
                </a:lnTo>
                <a:lnTo>
                  <a:pt x="1878" y="2320"/>
                </a:lnTo>
                <a:lnTo>
                  <a:pt x="1898" y="2350"/>
                </a:lnTo>
                <a:lnTo>
                  <a:pt x="1915" y="2382"/>
                </a:lnTo>
                <a:lnTo>
                  <a:pt x="1927" y="2416"/>
                </a:lnTo>
                <a:lnTo>
                  <a:pt x="1934" y="2453"/>
                </a:lnTo>
                <a:lnTo>
                  <a:pt x="1937" y="2491"/>
                </a:lnTo>
                <a:lnTo>
                  <a:pt x="1937" y="2906"/>
                </a:lnTo>
                <a:lnTo>
                  <a:pt x="2491" y="2906"/>
                </a:lnTo>
                <a:lnTo>
                  <a:pt x="2519" y="2908"/>
                </a:lnTo>
                <a:lnTo>
                  <a:pt x="2544" y="2916"/>
                </a:lnTo>
                <a:lnTo>
                  <a:pt x="2568" y="2930"/>
                </a:lnTo>
                <a:lnTo>
                  <a:pt x="2588" y="2947"/>
                </a:lnTo>
                <a:lnTo>
                  <a:pt x="2605" y="2967"/>
                </a:lnTo>
                <a:lnTo>
                  <a:pt x="2618" y="2990"/>
                </a:lnTo>
                <a:lnTo>
                  <a:pt x="2627" y="3016"/>
                </a:lnTo>
                <a:lnTo>
                  <a:pt x="2629" y="3044"/>
                </a:lnTo>
                <a:lnTo>
                  <a:pt x="2629" y="3183"/>
                </a:lnTo>
                <a:lnTo>
                  <a:pt x="2768" y="3183"/>
                </a:lnTo>
                <a:lnTo>
                  <a:pt x="2786" y="3185"/>
                </a:lnTo>
                <a:lnTo>
                  <a:pt x="2803" y="3192"/>
                </a:lnTo>
                <a:lnTo>
                  <a:pt x="2816" y="3203"/>
                </a:lnTo>
                <a:lnTo>
                  <a:pt x="2827" y="3217"/>
                </a:lnTo>
                <a:lnTo>
                  <a:pt x="2834" y="3233"/>
                </a:lnTo>
                <a:lnTo>
                  <a:pt x="2837" y="3252"/>
                </a:lnTo>
                <a:lnTo>
                  <a:pt x="2834" y="3270"/>
                </a:lnTo>
                <a:lnTo>
                  <a:pt x="2827" y="3287"/>
                </a:lnTo>
                <a:lnTo>
                  <a:pt x="2816" y="3301"/>
                </a:lnTo>
                <a:lnTo>
                  <a:pt x="2803" y="3312"/>
                </a:lnTo>
                <a:lnTo>
                  <a:pt x="2786" y="3319"/>
                </a:lnTo>
                <a:lnTo>
                  <a:pt x="2768" y="3321"/>
                </a:lnTo>
                <a:lnTo>
                  <a:pt x="554" y="3321"/>
                </a:lnTo>
                <a:lnTo>
                  <a:pt x="535" y="3319"/>
                </a:lnTo>
                <a:lnTo>
                  <a:pt x="518" y="3312"/>
                </a:lnTo>
                <a:lnTo>
                  <a:pt x="504" y="3301"/>
                </a:lnTo>
                <a:lnTo>
                  <a:pt x="494" y="3287"/>
                </a:lnTo>
                <a:lnTo>
                  <a:pt x="487" y="3270"/>
                </a:lnTo>
                <a:lnTo>
                  <a:pt x="484" y="3252"/>
                </a:lnTo>
                <a:lnTo>
                  <a:pt x="487" y="3233"/>
                </a:lnTo>
                <a:lnTo>
                  <a:pt x="494" y="3217"/>
                </a:lnTo>
                <a:lnTo>
                  <a:pt x="504" y="3203"/>
                </a:lnTo>
                <a:lnTo>
                  <a:pt x="518" y="3192"/>
                </a:lnTo>
                <a:lnTo>
                  <a:pt x="535" y="3185"/>
                </a:lnTo>
                <a:lnTo>
                  <a:pt x="554" y="3183"/>
                </a:lnTo>
                <a:lnTo>
                  <a:pt x="691" y="3183"/>
                </a:lnTo>
                <a:lnTo>
                  <a:pt x="691" y="3044"/>
                </a:lnTo>
                <a:lnTo>
                  <a:pt x="694" y="3016"/>
                </a:lnTo>
                <a:lnTo>
                  <a:pt x="702" y="2990"/>
                </a:lnTo>
                <a:lnTo>
                  <a:pt x="716" y="2967"/>
                </a:lnTo>
                <a:lnTo>
                  <a:pt x="733" y="2947"/>
                </a:lnTo>
                <a:lnTo>
                  <a:pt x="753" y="2930"/>
                </a:lnTo>
                <a:lnTo>
                  <a:pt x="776" y="2916"/>
                </a:lnTo>
                <a:lnTo>
                  <a:pt x="802" y="2908"/>
                </a:lnTo>
                <a:lnTo>
                  <a:pt x="830" y="2906"/>
                </a:lnTo>
                <a:lnTo>
                  <a:pt x="1384" y="2906"/>
                </a:lnTo>
                <a:lnTo>
                  <a:pt x="1384" y="2491"/>
                </a:lnTo>
                <a:lnTo>
                  <a:pt x="1386" y="2453"/>
                </a:lnTo>
                <a:lnTo>
                  <a:pt x="1394" y="2416"/>
                </a:lnTo>
                <a:lnTo>
                  <a:pt x="1406" y="2382"/>
                </a:lnTo>
                <a:lnTo>
                  <a:pt x="1422" y="2350"/>
                </a:lnTo>
                <a:lnTo>
                  <a:pt x="1443" y="2320"/>
                </a:lnTo>
                <a:lnTo>
                  <a:pt x="1466" y="2294"/>
                </a:lnTo>
                <a:lnTo>
                  <a:pt x="1493" y="2269"/>
                </a:lnTo>
                <a:lnTo>
                  <a:pt x="1524" y="2250"/>
                </a:lnTo>
                <a:lnTo>
                  <a:pt x="1557" y="2234"/>
                </a:lnTo>
                <a:lnTo>
                  <a:pt x="1591" y="2223"/>
                </a:lnTo>
                <a:lnTo>
                  <a:pt x="1591" y="1246"/>
                </a:lnTo>
                <a:lnTo>
                  <a:pt x="1563" y="1243"/>
                </a:lnTo>
                <a:lnTo>
                  <a:pt x="1538" y="1235"/>
                </a:lnTo>
                <a:lnTo>
                  <a:pt x="1514" y="1222"/>
                </a:lnTo>
                <a:lnTo>
                  <a:pt x="1493" y="1205"/>
                </a:lnTo>
                <a:lnTo>
                  <a:pt x="1476" y="1184"/>
                </a:lnTo>
                <a:lnTo>
                  <a:pt x="1463" y="1161"/>
                </a:lnTo>
                <a:lnTo>
                  <a:pt x="1455" y="1135"/>
                </a:lnTo>
                <a:lnTo>
                  <a:pt x="1453" y="1107"/>
                </a:lnTo>
                <a:lnTo>
                  <a:pt x="1453" y="949"/>
                </a:lnTo>
                <a:lnTo>
                  <a:pt x="1379" y="933"/>
                </a:lnTo>
                <a:lnTo>
                  <a:pt x="1307" y="911"/>
                </a:lnTo>
                <a:lnTo>
                  <a:pt x="1238" y="886"/>
                </a:lnTo>
                <a:lnTo>
                  <a:pt x="1170" y="854"/>
                </a:lnTo>
                <a:lnTo>
                  <a:pt x="1106" y="820"/>
                </a:lnTo>
                <a:lnTo>
                  <a:pt x="1044" y="781"/>
                </a:lnTo>
                <a:lnTo>
                  <a:pt x="984" y="739"/>
                </a:lnTo>
                <a:lnTo>
                  <a:pt x="928" y="692"/>
                </a:lnTo>
                <a:lnTo>
                  <a:pt x="626" y="692"/>
                </a:lnTo>
                <a:lnTo>
                  <a:pt x="968" y="1868"/>
                </a:lnTo>
                <a:lnTo>
                  <a:pt x="968" y="1868"/>
                </a:lnTo>
                <a:lnTo>
                  <a:pt x="968" y="1868"/>
                </a:lnTo>
                <a:lnTo>
                  <a:pt x="966" y="1921"/>
                </a:lnTo>
                <a:lnTo>
                  <a:pt x="957" y="1972"/>
                </a:lnTo>
                <a:lnTo>
                  <a:pt x="944" y="2022"/>
                </a:lnTo>
                <a:lnTo>
                  <a:pt x="926" y="2068"/>
                </a:lnTo>
                <a:lnTo>
                  <a:pt x="903" y="2112"/>
                </a:lnTo>
                <a:lnTo>
                  <a:pt x="876" y="2155"/>
                </a:lnTo>
                <a:lnTo>
                  <a:pt x="843" y="2193"/>
                </a:lnTo>
                <a:lnTo>
                  <a:pt x="809" y="2228"/>
                </a:lnTo>
                <a:lnTo>
                  <a:pt x="770" y="2259"/>
                </a:lnTo>
                <a:lnTo>
                  <a:pt x="729" y="2286"/>
                </a:lnTo>
                <a:lnTo>
                  <a:pt x="684" y="2310"/>
                </a:lnTo>
                <a:lnTo>
                  <a:pt x="637" y="2328"/>
                </a:lnTo>
                <a:lnTo>
                  <a:pt x="588" y="2341"/>
                </a:lnTo>
                <a:lnTo>
                  <a:pt x="537" y="2350"/>
                </a:lnTo>
                <a:lnTo>
                  <a:pt x="484" y="2353"/>
                </a:lnTo>
                <a:lnTo>
                  <a:pt x="432" y="2350"/>
                </a:lnTo>
                <a:lnTo>
                  <a:pt x="380" y="2341"/>
                </a:lnTo>
                <a:lnTo>
                  <a:pt x="331" y="2328"/>
                </a:lnTo>
                <a:lnTo>
                  <a:pt x="284" y="2310"/>
                </a:lnTo>
                <a:lnTo>
                  <a:pt x="240" y="2286"/>
                </a:lnTo>
                <a:lnTo>
                  <a:pt x="198" y="2259"/>
                </a:lnTo>
                <a:lnTo>
                  <a:pt x="160" y="2228"/>
                </a:lnTo>
                <a:lnTo>
                  <a:pt x="125" y="2193"/>
                </a:lnTo>
                <a:lnTo>
                  <a:pt x="94" y="2155"/>
                </a:lnTo>
                <a:lnTo>
                  <a:pt x="66" y="2112"/>
                </a:lnTo>
                <a:lnTo>
                  <a:pt x="43" y="2068"/>
                </a:lnTo>
                <a:lnTo>
                  <a:pt x="25" y="2021"/>
                </a:lnTo>
                <a:lnTo>
                  <a:pt x="11" y="1972"/>
                </a:lnTo>
                <a:lnTo>
                  <a:pt x="3" y="1921"/>
                </a:lnTo>
                <a:lnTo>
                  <a:pt x="0" y="1868"/>
                </a:lnTo>
                <a:lnTo>
                  <a:pt x="355" y="647"/>
                </a:lnTo>
                <a:lnTo>
                  <a:pt x="333" y="627"/>
                </a:lnTo>
                <a:lnTo>
                  <a:pt x="314" y="603"/>
                </a:lnTo>
                <a:lnTo>
                  <a:pt x="298" y="577"/>
                </a:lnTo>
                <a:lnTo>
                  <a:pt x="287" y="547"/>
                </a:lnTo>
                <a:lnTo>
                  <a:pt x="279" y="517"/>
                </a:lnTo>
                <a:lnTo>
                  <a:pt x="277" y="484"/>
                </a:lnTo>
                <a:lnTo>
                  <a:pt x="280" y="451"/>
                </a:lnTo>
                <a:lnTo>
                  <a:pt x="287" y="419"/>
                </a:lnTo>
                <a:lnTo>
                  <a:pt x="300" y="389"/>
                </a:lnTo>
                <a:lnTo>
                  <a:pt x="317" y="362"/>
                </a:lnTo>
                <a:lnTo>
                  <a:pt x="337" y="338"/>
                </a:lnTo>
                <a:lnTo>
                  <a:pt x="361" y="317"/>
                </a:lnTo>
                <a:lnTo>
                  <a:pt x="388" y="300"/>
                </a:lnTo>
                <a:lnTo>
                  <a:pt x="419" y="288"/>
                </a:lnTo>
                <a:lnTo>
                  <a:pt x="451" y="280"/>
                </a:lnTo>
                <a:lnTo>
                  <a:pt x="484" y="277"/>
                </a:lnTo>
                <a:lnTo>
                  <a:pt x="518" y="280"/>
                </a:lnTo>
                <a:lnTo>
                  <a:pt x="549" y="288"/>
                </a:lnTo>
                <a:lnTo>
                  <a:pt x="580" y="300"/>
                </a:lnTo>
                <a:lnTo>
                  <a:pt x="607" y="317"/>
                </a:lnTo>
                <a:lnTo>
                  <a:pt x="631" y="338"/>
                </a:lnTo>
                <a:lnTo>
                  <a:pt x="652" y="362"/>
                </a:lnTo>
                <a:lnTo>
                  <a:pt x="668" y="389"/>
                </a:lnTo>
                <a:lnTo>
                  <a:pt x="681" y="419"/>
                </a:lnTo>
                <a:lnTo>
                  <a:pt x="689" y="451"/>
                </a:lnTo>
                <a:lnTo>
                  <a:pt x="691" y="484"/>
                </a:lnTo>
                <a:lnTo>
                  <a:pt x="688" y="520"/>
                </a:lnTo>
                <a:lnTo>
                  <a:pt x="680" y="554"/>
                </a:lnTo>
                <a:lnTo>
                  <a:pt x="1453" y="554"/>
                </a:lnTo>
                <a:lnTo>
                  <a:pt x="1453" y="207"/>
                </a:lnTo>
                <a:lnTo>
                  <a:pt x="1455" y="174"/>
                </a:lnTo>
                <a:lnTo>
                  <a:pt x="1463" y="142"/>
                </a:lnTo>
                <a:lnTo>
                  <a:pt x="1476" y="113"/>
                </a:lnTo>
                <a:lnTo>
                  <a:pt x="1492" y="86"/>
                </a:lnTo>
                <a:lnTo>
                  <a:pt x="1514" y="61"/>
                </a:lnTo>
                <a:lnTo>
                  <a:pt x="1538" y="40"/>
                </a:lnTo>
                <a:lnTo>
                  <a:pt x="1565" y="23"/>
                </a:lnTo>
                <a:lnTo>
                  <a:pt x="1595" y="11"/>
                </a:lnTo>
                <a:lnTo>
                  <a:pt x="1626" y="3"/>
                </a:lnTo>
                <a:lnTo>
                  <a:pt x="16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7201721" y="4217988"/>
            <a:ext cx="585788" cy="585787"/>
            <a:chOff x="7216775" y="4217988"/>
            <a:chExt cx="585788" cy="585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" name="Freeform 52"/>
            <p:cNvSpPr>
              <a:spLocks noEditPoints="1"/>
            </p:cNvSpPr>
            <p:nvPr/>
          </p:nvSpPr>
          <p:spPr bwMode="auto">
            <a:xfrm>
              <a:off x="7216775" y="4217988"/>
              <a:ext cx="585788" cy="585787"/>
            </a:xfrm>
            <a:custGeom>
              <a:avLst/>
              <a:gdLst>
                <a:gd name="T0" fmla="*/ 2390 w 3321"/>
                <a:gd name="T1" fmla="*/ 2843 h 3321"/>
                <a:gd name="T2" fmla="*/ 3099 w 3321"/>
                <a:gd name="T3" fmla="*/ 2939 h 3321"/>
                <a:gd name="T4" fmla="*/ 2884 w 3321"/>
                <a:gd name="T5" fmla="*/ 2759 h 3321"/>
                <a:gd name="T6" fmla="*/ 2562 w 3321"/>
                <a:gd name="T7" fmla="*/ 2629 h 3321"/>
                <a:gd name="T8" fmla="*/ 590 w 3321"/>
                <a:gd name="T9" fmla="*/ 2703 h 3321"/>
                <a:gd name="T10" fmla="*/ 291 w 3321"/>
                <a:gd name="T11" fmla="*/ 2828 h 3321"/>
                <a:gd name="T12" fmla="*/ 972 w 3321"/>
                <a:gd name="T13" fmla="*/ 2900 h 3321"/>
                <a:gd name="T14" fmla="*/ 1859 w 3321"/>
                <a:gd name="T15" fmla="*/ 3045 h 3321"/>
                <a:gd name="T16" fmla="*/ 2240 w 3321"/>
                <a:gd name="T17" fmla="*/ 2370 h 3321"/>
                <a:gd name="T18" fmla="*/ 1088 w 3321"/>
                <a:gd name="T19" fmla="*/ 2809 h 3321"/>
                <a:gd name="T20" fmla="*/ 1878 w 3321"/>
                <a:gd name="T21" fmla="*/ 2438 h 3321"/>
                <a:gd name="T22" fmla="*/ 1478 w 3321"/>
                <a:gd name="T23" fmla="*/ 2455 h 3321"/>
                <a:gd name="T24" fmla="*/ 1624 w 3321"/>
                <a:gd name="T25" fmla="*/ 2512 h 3321"/>
                <a:gd name="T26" fmla="*/ 1671 w 3321"/>
                <a:gd name="T27" fmla="*/ 2499 h 3321"/>
                <a:gd name="T28" fmla="*/ 1914 w 3321"/>
                <a:gd name="T29" fmla="*/ 2667 h 3321"/>
                <a:gd name="T30" fmla="*/ 1090 w 3321"/>
                <a:gd name="T31" fmla="*/ 1934 h 3321"/>
                <a:gd name="T32" fmla="*/ 1526 w 3321"/>
                <a:gd name="T33" fmla="*/ 2325 h 3321"/>
                <a:gd name="T34" fmla="*/ 1834 w 3321"/>
                <a:gd name="T35" fmla="*/ 2307 h 3321"/>
                <a:gd name="T36" fmla="*/ 2274 w 3321"/>
                <a:gd name="T37" fmla="*/ 1866 h 3321"/>
                <a:gd name="T38" fmla="*/ 2159 w 3321"/>
                <a:gd name="T39" fmla="*/ 1484 h 3321"/>
                <a:gd name="T40" fmla="*/ 1254 w 3321"/>
                <a:gd name="T41" fmla="*/ 1497 h 3321"/>
                <a:gd name="T42" fmla="*/ 1570 w 3321"/>
                <a:gd name="T43" fmla="*/ 1383 h 3321"/>
                <a:gd name="T44" fmla="*/ 217 w 3321"/>
                <a:gd name="T45" fmla="*/ 1025 h 3321"/>
                <a:gd name="T46" fmla="*/ 601 w 3321"/>
                <a:gd name="T47" fmla="*/ 1205 h 3321"/>
                <a:gd name="T48" fmla="*/ 1397 w 3321"/>
                <a:gd name="T49" fmla="*/ 1357 h 3321"/>
                <a:gd name="T50" fmla="*/ 815 w 3321"/>
                <a:gd name="T51" fmla="*/ 1174 h 3321"/>
                <a:gd name="T52" fmla="*/ 765 w 3321"/>
                <a:gd name="T53" fmla="*/ 1072 h 3321"/>
                <a:gd name="T54" fmla="*/ 266 w 3321"/>
                <a:gd name="T55" fmla="*/ 1003 h 3321"/>
                <a:gd name="T56" fmla="*/ 2890 w 3321"/>
                <a:gd name="T57" fmla="*/ 1018 h 3321"/>
                <a:gd name="T58" fmla="*/ 2559 w 3321"/>
                <a:gd name="T59" fmla="*/ 1098 h 3321"/>
                <a:gd name="T60" fmla="*/ 2491 w 3321"/>
                <a:gd name="T61" fmla="*/ 1176 h 3321"/>
                <a:gd name="T62" fmla="*/ 1914 w 3321"/>
                <a:gd name="T63" fmla="*/ 1367 h 3321"/>
                <a:gd name="T64" fmla="*/ 2787 w 3321"/>
                <a:gd name="T65" fmla="*/ 1179 h 3321"/>
                <a:gd name="T66" fmla="*/ 3123 w 3321"/>
                <a:gd name="T67" fmla="*/ 1012 h 3321"/>
                <a:gd name="T68" fmla="*/ 1143 w 3321"/>
                <a:gd name="T69" fmla="*/ 232 h 3321"/>
                <a:gd name="T70" fmla="*/ 973 w 3321"/>
                <a:gd name="T71" fmla="*/ 718 h 3321"/>
                <a:gd name="T72" fmla="*/ 2404 w 3321"/>
                <a:gd name="T73" fmla="*/ 1003 h 3321"/>
                <a:gd name="T74" fmla="*/ 2301 w 3321"/>
                <a:gd name="T75" fmla="*/ 535 h 3321"/>
                <a:gd name="T76" fmla="*/ 2123 w 3321"/>
                <a:gd name="T77" fmla="*/ 163 h 3321"/>
                <a:gd name="T78" fmla="*/ 2174 w 3321"/>
                <a:gd name="T79" fmla="*/ 28 h 3321"/>
                <a:gd name="T80" fmla="*/ 2411 w 3321"/>
                <a:gd name="T81" fmla="*/ 425 h 3321"/>
                <a:gd name="T82" fmla="*/ 2603 w 3321"/>
                <a:gd name="T83" fmla="*/ 911 h 3321"/>
                <a:gd name="T84" fmla="*/ 3138 w 3321"/>
                <a:gd name="T85" fmla="*/ 862 h 3321"/>
                <a:gd name="T86" fmla="*/ 3312 w 3321"/>
                <a:gd name="T87" fmla="*/ 930 h 3321"/>
                <a:gd name="T88" fmla="*/ 3261 w 3321"/>
                <a:gd name="T89" fmla="*/ 1079 h 3321"/>
                <a:gd name="T90" fmla="*/ 2768 w 3321"/>
                <a:gd name="T91" fmla="*/ 1333 h 3321"/>
                <a:gd name="T92" fmla="*/ 2465 w 3321"/>
                <a:gd name="T93" fmla="*/ 1793 h 3321"/>
                <a:gd name="T94" fmla="*/ 2667 w 3321"/>
                <a:gd name="T95" fmla="*/ 2522 h 3321"/>
                <a:gd name="T96" fmla="*/ 2924 w 3321"/>
                <a:gd name="T97" fmla="*/ 2628 h 3321"/>
                <a:gd name="T98" fmla="*/ 3207 w 3321"/>
                <a:gd name="T99" fmla="*/ 2837 h 3321"/>
                <a:gd name="T100" fmla="*/ 85 w 3321"/>
                <a:gd name="T101" fmla="*/ 2917 h 3321"/>
                <a:gd name="T102" fmla="*/ 336 w 3321"/>
                <a:gd name="T103" fmla="*/ 2645 h 3321"/>
                <a:gd name="T104" fmla="*/ 609 w 3321"/>
                <a:gd name="T105" fmla="*/ 2541 h 3321"/>
                <a:gd name="T106" fmla="*/ 929 w 3321"/>
                <a:gd name="T107" fmla="*/ 1937 h 3321"/>
                <a:gd name="T108" fmla="*/ 651 w 3321"/>
                <a:gd name="T109" fmla="*/ 1367 h 3321"/>
                <a:gd name="T110" fmla="*/ 120 w 3321"/>
                <a:gd name="T111" fmla="*/ 1126 h 3321"/>
                <a:gd name="T112" fmla="*/ 1 w 3321"/>
                <a:gd name="T113" fmla="*/ 953 h 3321"/>
                <a:gd name="T114" fmla="*/ 123 w 3321"/>
                <a:gd name="T115" fmla="*/ 864 h 3321"/>
                <a:gd name="T116" fmla="*/ 580 w 3321"/>
                <a:gd name="T117" fmla="*/ 896 h 3321"/>
                <a:gd name="T118" fmla="*/ 867 w 3321"/>
                <a:gd name="T119" fmla="*/ 571 h 3321"/>
                <a:gd name="T120" fmla="*/ 1087 w 3321"/>
                <a:gd name="T121" fmla="*/ 78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21" h="3321">
                  <a:moveTo>
                    <a:pt x="1666" y="2654"/>
                  </a:moveTo>
                  <a:lnTo>
                    <a:pt x="1485" y="2788"/>
                  </a:lnTo>
                  <a:lnTo>
                    <a:pt x="1666" y="3106"/>
                  </a:lnTo>
                  <a:lnTo>
                    <a:pt x="1846" y="2788"/>
                  </a:lnTo>
                  <a:lnTo>
                    <a:pt x="1666" y="2654"/>
                  </a:lnTo>
                  <a:close/>
                  <a:moveTo>
                    <a:pt x="2503" y="2604"/>
                  </a:moveTo>
                  <a:lnTo>
                    <a:pt x="2361" y="2713"/>
                  </a:lnTo>
                  <a:lnTo>
                    <a:pt x="2388" y="2825"/>
                  </a:lnTo>
                  <a:lnTo>
                    <a:pt x="2390" y="2843"/>
                  </a:lnTo>
                  <a:lnTo>
                    <a:pt x="2388" y="2860"/>
                  </a:lnTo>
                  <a:lnTo>
                    <a:pt x="2381" y="2875"/>
                  </a:lnTo>
                  <a:lnTo>
                    <a:pt x="2371" y="2889"/>
                  </a:lnTo>
                  <a:lnTo>
                    <a:pt x="2358" y="2900"/>
                  </a:lnTo>
                  <a:lnTo>
                    <a:pt x="1900" y="3182"/>
                  </a:lnTo>
                  <a:lnTo>
                    <a:pt x="3108" y="3182"/>
                  </a:lnTo>
                  <a:lnTo>
                    <a:pt x="3108" y="3005"/>
                  </a:lnTo>
                  <a:lnTo>
                    <a:pt x="3106" y="2971"/>
                  </a:lnTo>
                  <a:lnTo>
                    <a:pt x="3099" y="2939"/>
                  </a:lnTo>
                  <a:lnTo>
                    <a:pt x="3088" y="2907"/>
                  </a:lnTo>
                  <a:lnTo>
                    <a:pt x="3071" y="2878"/>
                  </a:lnTo>
                  <a:lnTo>
                    <a:pt x="3052" y="2851"/>
                  </a:lnTo>
                  <a:lnTo>
                    <a:pt x="3030" y="2828"/>
                  </a:lnTo>
                  <a:lnTo>
                    <a:pt x="3004" y="2807"/>
                  </a:lnTo>
                  <a:lnTo>
                    <a:pt x="2976" y="2790"/>
                  </a:lnTo>
                  <a:lnTo>
                    <a:pt x="2944" y="2777"/>
                  </a:lnTo>
                  <a:lnTo>
                    <a:pt x="2937" y="2775"/>
                  </a:lnTo>
                  <a:lnTo>
                    <a:pt x="2884" y="2759"/>
                  </a:lnTo>
                  <a:lnTo>
                    <a:pt x="2838" y="2744"/>
                  </a:lnTo>
                  <a:lnTo>
                    <a:pt x="2798" y="2730"/>
                  </a:lnTo>
                  <a:lnTo>
                    <a:pt x="2762" y="2716"/>
                  </a:lnTo>
                  <a:lnTo>
                    <a:pt x="2731" y="2703"/>
                  </a:lnTo>
                  <a:lnTo>
                    <a:pt x="2703" y="2690"/>
                  </a:lnTo>
                  <a:lnTo>
                    <a:pt x="2678" y="2678"/>
                  </a:lnTo>
                  <a:lnTo>
                    <a:pt x="2647" y="2663"/>
                  </a:lnTo>
                  <a:lnTo>
                    <a:pt x="2618" y="2651"/>
                  </a:lnTo>
                  <a:lnTo>
                    <a:pt x="2562" y="2629"/>
                  </a:lnTo>
                  <a:lnTo>
                    <a:pt x="2503" y="2604"/>
                  </a:lnTo>
                  <a:close/>
                  <a:moveTo>
                    <a:pt x="823" y="2601"/>
                  </a:moveTo>
                  <a:lnTo>
                    <a:pt x="782" y="2620"/>
                  </a:lnTo>
                  <a:lnTo>
                    <a:pt x="742" y="2636"/>
                  </a:lnTo>
                  <a:lnTo>
                    <a:pt x="703" y="2651"/>
                  </a:lnTo>
                  <a:lnTo>
                    <a:pt x="674" y="2663"/>
                  </a:lnTo>
                  <a:lnTo>
                    <a:pt x="643" y="2678"/>
                  </a:lnTo>
                  <a:lnTo>
                    <a:pt x="618" y="2690"/>
                  </a:lnTo>
                  <a:lnTo>
                    <a:pt x="590" y="2703"/>
                  </a:lnTo>
                  <a:lnTo>
                    <a:pt x="559" y="2716"/>
                  </a:lnTo>
                  <a:lnTo>
                    <a:pt x="522" y="2730"/>
                  </a:lnTo>
                  <a:lnTo>
                    <a:pt x="482" y="2744"/>
                  </a:lnTo>
                  <a:lnTo>
                    <a:pt x="437" y="2759"/>
                  </a:lnTo>
                  <a:lnTo>
                    <a:pt x="384" y="2775"/>
                  </a:lnTo>
                  <a:lnTo>
                    <a:pt x="377" y="2777"/>
                  </a:lnTo>
                  <a:lnTo>
                    <a:pt x="345" y="2790"/>
                  </a:lnTo>
                  <a:lnTo>
                    <a:pt x="317" y="2807"/>
                  </a:lnTo>
                  <a:lnTo>
                    <a:pt x="291" y="2828"/>
                  </a:lnTo>
                  <a:lnTo>
                    <a:pt x="268" y="2851"/>
                  </a:lnTo>
                  <a:lnTo>
                    <a:pt x="249" y="2878"/>
                  </a:lnTo>
                  <a:lnTo>
                    <a:pt x="233" y="2907"/>
                  </a:lnTo>
                  <a:lnTo>
                    <a:pt x="222" y="2939"/>
                  </a:lnTo>
                  <a:lnTo>
                    <a:pt x="215" y="2971"/>
                  </a:lnTo>
                  <a:lnTo>
                    <a:pt x="212" y="3005"/>
                  </a:lnTo>
                  <a:lnTo>
                    <a:pt x="212" y="3182"/>
                  </a:lnTo>
                  <a:lnTo>
                    <a:pt x="1431" y="3182"/>
                  </a:lnTo>
                  <a:lnTo>
                    <a:pt x="972" y="2900"/>
                  </a:lnTo>
                  <a:lnTo>
                    <a:pt x="959" y="2889"/>
                  </a:lnTo>
                  <a:lnTo>
                    <a:pt x="949" y="2875"/>
                  </a:lnTo>
                  <a:lnTo>
                    <a:pt x="942" y="2860"/>
                  </a:lnTo>
                  <a:lnTo>
                    <a:pt x="940" y="2843"/>
                  </a:lnTo>
                  <a:lnTo>
                    <a:pt x="942" y="2825"/>
                  </a:lnTo>
                  <a:lnTo>
                    <a:pt x="969" y="2713"/>
                  </a:lnTo>
                  <a:lnTo>
                    <a:pt x="823" y="2601"/>
                  </a:lnTo>
                  <a:close/>
                  <a:moveTo>
                    <a:pt x="2240" y="2370"/>
                  </a:moveTo>
                  <a:lnTo>
                    <a:pt x="1859" y="3045"/>
                  </a:lnTo>
                  <a:lnTo>
                    <a:pt x="2242" y="2809"/>
                  </a:lnTo>
                  <a:lnTo>
                    <a:pt x="2216" y="2702"/>
                  </a:lnTo>
                  <a:lnTo>
                    <a:pt x="2214" y="2686"/>
                  </a:lnTo>
                  <a:lnTo>
                    <a:pt x="2216" y="2671"/>
                  </a:lnTo>
                  <a:lnTo>
                    <a:pt x="2221" y="2656"/>
                  </a:lnTo>
                  <a:lnTo>
                    <a:pt x="2229" y="2643"/>
                  </a:lnTo>
                  <a:lnTo>
                    <a:pt x="2241" y="2631"/>
                  </a:lnTo>
                  <a:lnTo>
                    <a:pt x="2389" y="2517"/>
                  </a:lnTo>
                  <a:lnTo>
                    <a:pt x="2240" y="2370"/>
                  </a:lnTo>
                  <a:close/>
                  <a:moveTo>
                    <a:pt x="1089" y="2370"/>
                  </a:moveTo>
                  <a:lnTo>
                    <a:pt x="941" y="2517"/>
                  </a:lnTo>
                  <a:lnTo>
                    <a:pt x="1089" y="2631"/>
                  </a:lnTo>
                  <a:lnTo>
                    <a:pt x="1100" y="2643"/>
                  </a:lnTo>
                  <a:lnTo>
                    <a:pt x="1109" y="2656"/>
                  </a:lnTo>
                  <a:lnTo>
                    <a:pt x="1114" y="2671"/>
                  </a:lnTo>
                  <a:lnTo>
                    <a:pt x="1116" y="2686"/>
                  </a:lnTo>
                  <a:lnTo>
                    <a:pt x="1114" y="2702"/>
                  </a:lnTo>
                  <a:lnTo>
                    <a:pt x="1088" y="2809"/>
                  </a:lnTo>
                  <a:lnTo>
                    <a:pt x="1472" y="3046"/>
                  </a:lnTo>
                  <a:lnTo>
                    <a:pt x="1089" y="2370"/>
                  </a:lnTo>
                  <a:close/>
                  <a:moveTo>
                    <a:pt x="2156" y="2239"/>
                  </a:moveTo>
                  <a:lnTo>
                    <a:pt x="2110" y="2280"/>
                  </a:lnTo>
                  <a:lnTo>
                    <a:pt x="2065" y="2320"/>
                  </a:lnTo>
                  <a:lnTo>
                    <a:pt x="2018" y="2355"/>
                  </a:lnTo>
                  <a:lnTo>
                    <a:pt x="1971" y="2386"/>
                  </a:lnTo>
                  <a:lnTo>
                    <a:pt x="1925" y="2414"/>
                  </a:lnTo>
                  <a:lnTo>
                    <a:pt x="1878" y="2438"/>
                  </a:lnTo>
                  <a:lnTo>
                    <a:pt x="1833" y="2459"/>
                  </a:lnTo>
                  <a:lnTo>
                    <a:pt x="1787" y="2475"/>
                  </a:lnTo>
                  <a:lnTo>
                    <a:pt x="1744" y="2487"/>
                  </a:lnTo>
                  <a:lnTo>
                    <a:pt x="1701" y="2494"/>
                  </a:lnTo>
                  <a:lnTo>
                    <a:pt x="1659" y="2496"/>
                  </a:lnTo>
                  <a:lnTo>
                    <a:pt x="1617" y="2494"/>
                  </a:lnTo>
                  <a:lnTo>
                    <a:pt x="1572" y="2486"/>
                  </a:lnTo>
                  <a:lnTo>
                    <a:pt x="1526" y="2473"/>
                  </a:lnTo>
                  <a:lnTo>
                    <a:pt x="1478" y="2455"/>
                  </a:lnTo>
                  <a:lnTo>
                    <a:pt x="1430" y="2432"/>
                  </a:lnTo>
                  <a:lnTo>
                    <a:pt x="1381" y="2405"/>
                  </a:lnTo>
                  <a:lnTo>
                    <a:pt x="1331" y="2374"/>
                  </a:lnTo>
                  <a:lnTo>
                    <a:pt x="1282" y="2339"/>
                  </a:lnTo>
                  <a:lnTo>
                    <a:pt x="1233" y="2301"/>
                  </a:lnTo>
                  <a:lnTo>
                    <a:pt x="1184" y="2257"/>
                  </a:lnTo>
                  <a:lnTo>
                    <a:pt x="1417" y="2667"/>
                  </a:lnTo>
                  <a:lnTo>
                    <a:pt x="1624" y="2512"/>
                  </a:lnTo>
                  <a:lnTo>
                    <a:pt x="1624" y="2512"/>
                  </a:lnTo>
                  <a:lnTo>
                    <a:pt x="1629" y="2509"/>
                  </a:lnTo>
                  <a:lnTo>
                    <a:pt x="1630" y="2508"/>
                  </a:lnTo>
                  <a:lnTo>
                    <a:pt x="1634" y="2506"/>
                  </a:lnTo>
                  <a:lnTo>
                    <a:pt x="1636" y="2505"/>
                  </a:lnTo>
                  <a:lnTo>
                    <a:pt x="1638" y="2504"/>
                  </a:lnTo>
                  <a:lnTo>
                    <a:pt x="1652" y="2500"/>
                  </a:lnTo>
                  <a:lnTo>
                    <a:pt x="1668" y="2499"/>
                  </a:lnTo>
                  <a:lnTo>
                    <a:pt x="1669" y="2499"/>
                  </a:lnTo>
                  <a:lnTo>
                    <a:pt x="1671" y="2499"/>
                  </a:lnTo>
                  <a:lnTo>
                    <a:pt x="1682" y="2500"/>
                  </a:lnTo>
                  <a:lnTo>
                    <a:pt x="1692" y="2504"/>
                  </a:lnTo>
                  <a:lnTo>
                    <a:pt x="1695" y="2505"/>
                  </a:lnTo>
                  <a:lnTo>
                    <a:pt x="1697" y="2506"/>
                  </a:lnTo>
                  <a:lnTo>
                    <a:pt x="1701" y="2508"/>
                  </a:lnTo>
                  <a:lnTo>
                    <a:pt x="1702" y="2509"/>
                  </a:lnTo>
                  <a:lnTo>
                    <a:pt x="1707" y="2512"/>
                  </a:lnTo>
                  <a:lnTo>
                    <a:pt x="1707" y="2512"/>
                  </a:lnTo>
                  <a:lnTo>
                    <a:pt x="1914" y="2667"/>
                  </a:lnTo>
                  <a:lnTo>
                    <a:pt x="2156" y="2239"/>
                  </a:lnTo>
                  <a:close/>
                  <a:moveTo>
                    <a:pt x="909" y="1436"/>
                  </a:moveTo>
                  <a:lnTo>
                    <a:pt x="917" y="1508"/>
                  </a:lnTo>
                  <a:lnTo>
                    <a:pt x="931" y="1580"/>
                  </a:lnTo>
                  <a:lnTo>
                    <a:pt x="951" y="1651"/>
                  </a:lnTo>
                  <a:lnTo>
                    <a:pt x="977" y="1724"/>
                  </a:lnTo>
                  <a:lnTo>
                    <a:pt x="1009" y="1795"/>
                  </a:lnTo>
                  <a:lnTo>
                    <a:pt x="1047" y="1866"/>
                  </a:lnTo>
                  <a:lnTo>
                    <a:pt x="1090" y="1934"/>
                  </a:lnTo>
                  <a:lnTo>
                    <a:pt x="1138" y="2001"/>
                  </a:lnTo>
                  <a:lnTo>
                    <a:pt x="1191" y="2066"/>
                  </a:lnTo>
                  <a:lnTo>
                    <a:pt x="1240" y="2118"/>
                  </a:lnTo>
                  <a:lnTo>
                    <a:pt x="1290" y="2167"/>
                  </a:lnTo>
                  <a:lnTo>
                    <a:pt x="1342" y="2211"/>
                  </a:lnTo>
                  <a:lnTo>
                    <a:pt x="1395" y="2250"/>
                  </a:lnTo>
                  <a:lnTo>
                    <a:pt x="1448" y="2284"/>
                  </a:lnTo>
                  <a:lnTo>
                    <a:pt x="1487" y="2307"/>
                  </a:lnTo>
                  <a:lnTo>
                    <a:pt x="1526" y="2325"/>
                  </a:lnTo>
                  <a:lnTo>
                    <a:pt x="1563" y="2339"/>
                  </a:lnTo>
                  <a:lnTo>
                    <a:pt x="1598" y="2349"/>
                  </a:lnTo>
                  <a:lnTo>
                    <a:pt x="1630" y="2356"/>
                  </a:lnTo>
                  <a:lnTo>
                    <a:pt x="1659" y="2358"/>
                  </a:lnTo>
                  <a:lnTo>
                    <a:pt x="1691" y="2356"/>
                  </a:lnTo>
                  <a:lnTo>
                    <a:pt x="1723" y="2349"/>
                  </a:lnTo>
                  <a:lnTo>
                    <a:pt x="1758" y="2339"/>
                  </a:lnTo>
                  <a:lnTo>
                    <a:pt x="1795" y="2325"/>
                  </a:lnTo>
                  <a:lnTo>
                    <a:pt x="1834" y="2307"/>
                  </a:lnTo>
                  <a:lnTo>
                    <a:pt x="1873" y="2284"/>
                  </a:lnTo>
                  <a:lnTo>
                    <a:pt x="1926" y="2250"/>
                  </a:lnTo>
                  <a:lnTo>
                    <a:pt x="1979" y="2211"/>
                  </a:lnTo>
                  <a:lnTo>
                    <a:pt x="2031" y="2167"/>
                  </a:lnTo>
                  <a:lnTo>
                    <a:pt x="2081" y="2118"/>
                  </a:lnTo>
                  <a:lnTo>
                    <a:pt x="2129" y="2066"/>
                  </a:lnTo>
                  <a:lnTo>
                    <a:pt x="2183" y="2001"/>
                  </a:lnTo>
                  <a:lnTo>
                    <a:pt x="2231" y="1934"/>
                  </a:lnTo>
                  <a:lnTo>
                    <a:pt x="2274" y="1866"/>
                  </a:lnTo>
                  <a:lnTo>
                    <a:pt x="2312" y="1795"/>
                  </a:lnTo>
                  <a:lnTo>
                    <a:pt x="2344" y="1724"/>
                  </a:lnTo>
                  <a:lnTo>
                    <a:pt x="2370" y="1651"/>
                  </a:lnTo>
                  <a:lnTo>
                    <a:pt x="2390" y="1580"/>
                  </a:lnTo>
                  <a:lnTo>
                    <a:pt x="2404" y="1508"/>
                  </a:lnTo>
                  <a:lnTo>
                    <a:pt x="2412" y="1436"/>
                  </a:lnTo>
                  <a:lnTo>
                    <a:pt x="2333" y="1453"/>
                  </a:lnTo>
                  <a:lnTo>
                    <a:pt x="2248" y="1469"/>
                  </a:lnTo>
                  <a:lnTo>
                    <a:pt x="2159" y="1484"/>
                  </a:lnTo>
                  <a:lnTo>
                    <a:pt x="2066" y="1497"/>
                  </a:lnTo>
                  <a:lnTo>
                    <a:pt x="1970" y="1508"/>
                  </a:lnTo>
                  <a:lnTo>
                    <a:pt x="1870" y="1516"/>
                  </a:lnTo>
                  <a:lnTo>
                    <a:pt x="1767" y="1521"/>
                  </a:lnTo>
                  <a:lnTo>
                    <a:pt x="1659" y="1523"/>
                  </a:lnTo>
                  <a:lnTo>
                    <a:pt x="1554" y="1521"/>
                  </a:lnTo>
                  <a:lnTo>
                    <a:pt x="1451" y="1516"/>
                  </a:lnTo>
                  <a:lnTo>
                    <a:pt x="1351" y="1508"/>
                  </a:lnTo>
                  <a:lnTo>
                    <a:pt x="1254" y="1497"/>
                  </a:lnTo>
                  <a:lnTo>
                    <a:pt x="1161" y="1484"/>
                  </a:lnTo>
                  <a:lnTo>
                    <a:pt x="1073" y="1469"/>
                  </a:lnTo>
                  <a:lnTo>
                    <a:pt x="988" y="1453"/>
                  </a:lnTo>
                  <a:lnTo>
                    <a:pt x="909" y="1436"/>
                  </a:lnTo>
                  <a:close/>
                  <a:moveTo>
                    <a:pt x="1659" y="1246"/>
                  </a:moveTo>
                  <a:lnTo>
                    <a:pt x="1494" y="1370"/>
                  </a:lnTo>
                  <a:lnTo>
                    <a:pt x="1487" y="1375"/>
                  </a:lnTo>
                  <a:lnTo>
                    <a:pt x="1479" y="1379"/>
                  </a:lnTo>
                  <a:lnTo>
                    <a:pt x="1570" y="1383"/>
                  </a:lnTo>
                  <a:lnTo>
                    <a:pt x="1659" y="1384"/>
                  </a:lnTo>
                  <a:lnTo>
                    <a:pt x="1750" y="1383"/>
                  </a:lnTo>
                  <a:lnTo>
                    <a:pt x="1841" y="1379"/>
                  </a:lnTo>
                  <a:lnTo>
                    <a:pt x="1834" y="1375"/>
                  </a:lnTo>
                  <a:lnTo>
                    <a:pt x="1827" y="1370"/>
                  </a:lnTo>
                  <a:lnTo>
                    <a:pt x="1659" y="1246"/>
                  </a:lnTo>
                  <a:close/>
                  <a:moveTo>
                    <a:pt x="182" y="1000"/>
                  </a:moveTo>
                  <a:lnTo>
                    <a:pt x="198" y="1012"/>
                  </a:lnTo>
                  <a:lnTo>
                    <a:pt x="217" y="1025"/>
                  </a:lnTo>
                  <a:lnTo>
                    <a:pt x="241" y="1040"/>
                  </a:lnTo>
                  <a:lnTo>
                    <a:pt x="267" y="1056"/>
                  </a:lnTo>
                  <a:lnTo>
                    <a:pt x="296" y="1072"/>
                  </a:lnTo>
                  <a:lnTo>
                    <a:pt x="332" y="1091"/>
                  </a:lnTo>
                  <a:lnTo>
                    <a:pt x="373" y="1111"/>
                  </a:lnTo>
                  <a:lnTo>
                    <a:pt x="421" y="1133"/>
                  </a:lnTo>
                  <a:lnTo>
                    <a:pt x="474" y="1156"/>
                  </a:lnTo>
                  <a:lnTo>
                    <a:pt x="534" y="1179"/>
                  </a:lnTo>
                  <a:lnTo>
                    <a:pt x="601" y="1205"/>
                  </a:lnTo>
                  <a:lnTo>
                    <a:pt x="711" y="1241"/>
                  </a:lnTo>
                  <a:lnTo>
                    <a:pt x="825" y="1273"/>
                  </a:lnTo>
                  <a:lnTo>
                    <a:pt x="942" y="1302"/>
                  </a:lnTo>
                  <a:lnTo>
                    <a:pt x="1060" y="1326"/>
                  </a:lnTo>
                  <a:lnTo>
                    <a:pt x="1178" y="1347"/>
                  </a:lnTo>
                  <a:lnTo>
                    <a:pt x="1298" y="1363"/>
                  </a:lnTo>
                  <a:lnTo>
                    <a:pt x="1418" y="1374"/>
                  </a:lnTo>
                  <a:lnTo>
                    <a:pt x="1407" y="1367"/>
                  </a:lnTo>
                  <a:lnTo>
                    <a:pt x="1397" y="1357"/>
                  </a:lnTo>
                  <a:lnTo>
                    <a:pt x="1388" y="1340"/>
                  </a:lnTo>
                  <a:lnTo>
                    <a:pt x="1384" y="1322"/>
                  </a:lnTo>
                  <a:lnTo>
                    <a:pt x="1384" y="1305"/>
                  </a:lnTo>
                  <a:lnTo>
                    <a:pt x="1389" y="1288"/>
                  </a:lnTo>
                  <a:lnTo>
                    <a:pt x="1398" y="1272"/>
                  </a:lnTo>
                  <a:lnTo>
                    <a:pt x="1411" y="1259"/>
                  </a:lnTo>
                  <a:lnTo>
                    <a:pt x="1522" y="1176"/>
                  </a:lnTo>
                  <a:lnTo>
                    <a:pt x="830" y="1176"/>
                  </a:lnTo>
                  <a:lnTo>
                    <a:pt x="815" y="1174"/>
                  </a:lnTo>
                  <a:lnTo>
                    <a:pt x="802" y="1170"/>
                  </a:lnTo>
                  <a:lnTo>
                    <a:pt x="789" y="1162"/>
                  </a:lnTo>
                  <a:lnTo>
                    <a:pt x="778" y="1152"/>
                  </a:lnTo>
                  <a:lnTo>
                    <a:pt x="768" y="1136"/>
                  </a:lnTo>
                  <a:lnTo>
                    <a:pt x="762" y="1118"/>
                  </a:lnTo>
                  <a:lnTo>
                    <a:pt x="762" y="1098"/>
                  </a:lnTo>
                  <a:lnTo>
                    <a:pt x="762" y="1094"/>
                  </a:lnTo>
                  <a:lnTo>
                    <a:pt x="764" y="1085"/>
                  </a:lnTo>
                  <a:lnTo>
                    <a:pt x="765" y="1072"/>
                  </a:lnTo>
                  <a:lnTo>
                    <a:pt x="768" y="1055"/>
                  </a:lnTo>
                  <a:lnTo>
                    <a:pt x="697" y="1048"/>
                  </a:lnTo>
                  <a:lnTo>
                    <a:pt x="629" y="1041"/>
                  </a:lnTo>
                  <a:lnTo>
                    <a:pt x="565" y="1034"/>
                  </a:lnTo>
                  <a:lnTo>
                    <a:pt x="495" y="1025"/>
                  </a:lnTo>
                  <a:lnTo>
                    <a:pt x="431" y="1018"/>
                  </a:lnTo>
                  <a:lnTo>
                    <a:pt x="370" y="1012"/>
                  </a:lnTo>
                  <a:lnTo>
                    <a:pt x="316" y="1007"/>
                  </a:lnTo>
                  <a:lnTo>
                    <a:pt x="266" y="1003"/>
                  </a:lnTo>
                  <a:lnTo>
                    <a:pt x="221" y="1001"/>
                  </a:lnTo>
                  <a:lnTo>
                    <a:pt x="182" y="1000"/>
                  </a:lnTo>
                  <a:lnTo>
                    <a:pt x="182" y="1000"/>
                  </a:lnTo>
                  <a:close/>
                  <a:moveTo>
                    <a:pt x="3138" y="1000"/>
                  </a:moveTo>
                  <a:lnTo>
                    <a:pt x="3100" y="1001"/>
                  </a:lnTo>
                  <a:lnTo>
                    <a:pt x="3055" y="1003"/>
                  </a:lnTo>
                  <a:lnTo>
                    <a:pt x="3005" y="1007"/>
                  </a:lnTo>
                  <a:lnTo>
                    <a:pt x="2951" y="1012"/>
                  </a:lnTo>
                  <a:lnTo>
                    <a:pt x="2890" y="1018"/>
                  </a:lnTo>
                  <a:lnTo>
                    <a:pt x="2826" y="1025"/>
                  </a:lnTo>
                  <a:lnTo>
                    <a:pt x="2756" y="1034"/>
                  </a:lnTo>
                  <a:lnTo>
                    <a:pt x="2692" y="1041"/>
                  </a:lnTo>
                  <a:lnTo>
                    <a:pt x="2624" y="1048"/>
                  </a:lnTo>
                  <a:lnTo>
                    <a:pt x="2553" y="1055"/>
                  </a:lnTo>
                  <a:lnTo>
                    <a:pt x="2555" y="1072"/>
                  </a:lnTo>
                  <a:lnTo>
                    <a:pt x="2557" y="1085"/>
                  </a:lnTo>
                  <a:lnTo>
                    <a:pt x="2558" y="1094"/>
                  </a:lnTo>
                  <a:lnTo>
                    <a:pt x="2559" y="1098"/>
                  </a:lnTo>
                  <a:lnTo>
                    <a:pt x="2559" y="1113"/>
                  </a:lnTo>
                  <a:lnTo>
                    <a:pt x="2557" y="1127"/>
                  </a:lnTo>
                  <a:lnTo>
                    <a:pt x="2551" y="1140"/>
                  </a:lnTo>
                  <a:lnTo>
                    <a:pt x="2543" y="1152"/>
                  </a:lnTo>
                  <a:lnTo>
                    <a:pt x="2532" y="1162"/>
                  </a:lnTo>
                  <a:lnTo>
                    <a:pt x="2519" y="1170"/>
                  </a:lnTo>
                  <a:lnTo>
                    <a:pt x="2505" y="1174"/>
                  </a:lnTo>
                  <a:lnTo>
                    <a:pt x="2491" y="1176"/>
                  </a:lnTo>
                  <a:lnTo>
                    <a:pt x="2491" y="1176"/>
                  </a:lnTo>
                  <a:lnTo>
                    <a:pt x="1798" y="1176"/>
                  </a:lnTo>
                  <a:lnTo>
                    <a:pt x="1909" y="1259"/>
                  </a:lnTo>
                  <a:lnTo>
                    <a:pt x="1923" y="1272"/>
                  </a:lnTo>
                  <a:lnTo>
                    <a:pt x="1932" y="1288"/>
                  </a:lnTo>
                  <a:lnTo>
                    <a:pt x="1936" y="1305"/>
                  </a:lnTo>
                  <a:lnTo>
                    <a:pt x="1936" y="1322"/>
                  </a:lnTo>
                  <a:lnTo>
                    <a:pt x="1932" y="1340"/>
                  </a:lnTo>
                  <a:lnTo>
                    <a:pt x="1923" y="1357"/>
                  </a:lnTo>
                  <a:lnTo>
                    <a:pt x="1914" y="1367"/>
                  </a:lnTo>
                  <a:lnTo>
                    <a:pt x="1903" y="1374"/>
                  </a:lnTo>
                  <a:lnTo>
                    <a:pt x="2023" y="1363"/>
                  </a:lnTo>
                  <a:lnTo>
                    <a:pt x="2143" y="1347"/>
                  </a:lnTo>
                  <a:lnTo>
                    <a:pt x="2261" y="1326"/>
                  </a:lnTo>
                  <a:lnTo>
                    <a:pt x="2379" y="1302"/>
                  </a:lnTo>
                  <a:lnTo>
                    <a:pt x="2495" y="1273"/>
                  </a:lnTo>
                  <a:lnTo>
                    <a:pt x="2608" y="1241"/>
                  </a:lnTo>
                  <a:lnTo>
                    <a:pt x="2719" y="1205"/>
                  </a:lnTo>
                  <a:lnTo>
                    <a:pt x="2787" y="1179"/>
                  </a:lnTo>
                  <a:lnTo>
                    <a:pt x="2846" y="1156"/>
                  </a:lnTo>
                  <a:lnTo>
                    <a:pt x="2900" y="1133"/>
                  </a:lnTo>
                  <a:lnTo>
                    <a:pt x="2948" y="1111"/>
                  </a:lnTo>
                  <a:lnTo>
                    <a:pt x="2989" y="1091"/>
                  </a:lnTo>
                  <a:lnTo>
                    <a:pt x="3024" y="1072"/>
                  </a:lnTo>
                  <a:lnTo>
                    <a:pt x="3054" y="1056"/>
                  </a:lnTo>
                  <a:lnTo>
                    <a:pt x="3080" y="1040"/>
                  </a:lnTo>
                  <a:lnTo>
                    <a:pt x="3104" y="1025"/>
                  </a:lnTo>
                  <a:lnTo>
                    <a:pt x="3123" y="1012"/>
                  </a:lnTo>
                  <a:lnTo>
                    <a:pt x="3139" y="1000"/>
                  </a:lnTo>
                  <a:lnTo>
                    <a:pt x="3138" y="1000"/>
                  </a:lnTo>
                  <a:close/>
                  <a:moveTo>
                    <a:pt x="1245" y="139"/>
                  </a:moveTo>
                  <a:lnTo>
                    <a:pt x="1230" y="141"/>
                  </a:lnTo>
                  <a:lnTo>
                    <a:pt x="1214" y="150"/>
                  </a:lnTo>
                  <a:lnTo>
                    <a:pt x="1197" y="163"/>
                  </a:lnTo>
                  <a:lnTo>
                    <a:pt x="1179" y="181"/>
                  </a:lnTo>
                  <a:lnTo>
                    <a:pt x="1161" y="204"/>
                  </a:lnTo>
                  <a:lnTo>
                    <a:pt x="1143" y="232"/>
                  </a:lnTo>
                  <a:lnTo>
                    <a:pt x="1125" y="264"/>
                  </a:lnTo>
                  <a:lnTo>
                    <a:pt x="1103" y="308"/>
                  </a:lnTo>
                  <a:lnTo>
                    <a:pt x="1082" y="356"/>
                  </a:lnTo>
                  <a:lnTo>
                    <a:pt x="1061" y="411"/>
                  </a:lnTo>
                  <a:lnTo>
                    <a:pt x="1041" y="471"/>
                  </a:lnTo>
                  <a:lnTo>
                    <a:pt x="1020" y="535"/>
                  </a:lnTo>
                  <a:lnTo>
                    <a:pt x="1001" y="606"/>
                  </a:lnTo>
                  <a:lnTo>
                    <a:pt x="986" y="662"/>
                  </a:lnTo>
                  <a:lnTo>
                    <a:pt x="973" y="718"/>
                  </a:lnTo>
                  <a:lnTo>
                    <a:pt x="961" y="771"/>
                  </a:lnTo>
                  <a:lnTo>
                    <a:pt x="950" y="824"/>
                  </a:lnTo>
                  <a:lnTo>
                    <a:pt x="940" y="874"/>
                  </a:lnTo>
                  <a:lnTo>
                    <a:pt x="931" y="921"/>
                  </a:lnTo>
                  <a:lnTo>
                    <a:pt x="923" y="964"/>
                  </a:lnTo>
                  <a:lnTo>
                    <a:pt x="916" y="1003"/>
                  </a:lnTo>
                  <a:lnTo>
                    <a:pt x="911" y="1038"/>
                  </a:lnTo>
                  <a:lnTo>
                    <a:pt x="2410" y="1038"/>
                  </a:lnTo>
                  <a:lnTo>
                    <a:pt x="2404" y="1003"/>
                  </a:lnTo>
                  <a:lnTo>
                    <a:pt x="2398" y="964"/>
                  </a:lnTo>
                  <a:lnTo>
                    <a:pt x="2390" y="921"/>
                  </a:lnTo>
                  <a:lnTo>
                    <a:pt x="2381" y="874"/>
                  </a:lnTo>
                  <a:lnTo>
                    <a:pt x="2371" y="823"/>
                  </a:lnTo>
                  <a:lnTo>
                    <a:pt x="2360" y="771"/>
                  </a:lnTo>
                  <a:lnTo>
                    <a:pt x="2348" y="717"/>
                  </a:lnTo>
                  <a:lnTo>
                    <a:pt x="2334" y="661"/>
                  </a:lnTo>
                  <a:lnTo>
                    <a:pt x="2320" y="605"/>
                  </a:lnTo>
                  <a:lnTo>
                    <a:pt x="2301" y="535"/>
                  </a:lnTo>
                  <a:lnTo>
                    <a:pt x="2280" y="470"/>
                  </a:lnTo>
                  <a:lnTo>
                    <a:pt x="2259" y="411"/>
                  </a:lnTo>
                  <a:lnTo>
                    <a:pt x="2238" y="356"/>
                  </a:lnTo>
                  <a:lnTo>
                    <a:pt x="2217" y="307"/>
                  </a:lnTo>
                  <a:lnTo>
                    <a:pt x="2196" y="264"/>
                  </a:lnTo>
                  <a:lnTo>
                    <a:pt x="2178" y="231"/>
                  </a:lnTo>
                  <a:lnTo>
                    <a:pt x="2160" y="204"/>
                  </a:lnTo>
                  <a:lnTo>
                    <a:pt x="2142" y="181"/>
                  </a:lnTo>
                  <a:lnTo>
                    <a:pt x="2123" y="163"/>
                  </a:lnTo>
                  <a:lnTo>
                    <a:pt x="2106" y="150"/>
                  </a:lnTo>
                  <a:lnTo>
                    <a:pt x="2090" y="141"/>
                  </a:lnTo>
                  <a:lnTo>
                    <a:pt x="2075" y="139"/>
                  </a:lnTo>
                  <a:lnTo>
                    <a:pt x="1245" y="139"/>
                  </a:lnTo>
                  <a:close/>
                  <a:moveTo>
                    <a:pt x="1245" y="0"/>
                  </a:moveTo>
                  <a:lnTo>
                    <a:pt x="2075" y="0"/>
                  </a:lnTo>
                  <a:lnTo>
                    <a:pt x="2109" y="3"/>
                  </a:lnTo>
                  <a:lnTo>
                    <a:pt x="2142" y="13"/>
                  </a:lnTo>
                  <a:lnTo>
                    <a:pt x="2174" y="28"/>
                  </a:lnTo>
                  <a:lnTo>
                    <a:pt x="2205" y="50"/>
                  </a:lnTo>
                  <a:lnTo>
                    <a:pt x="2234" y="78"/>
                  </a:lnTo>
                  <a:lnTo>
                    <a:pt x="2263" y="113"/>
                  </a:lnTo>
                  <a:lnTo>
                    <a:pt x="2291" y="153"/>
                  </a:lnTo>
                  <a:lnTo>
                    <a:pt x="2318" y="199"/>
                  </a:lnTo>
                  <a:lnTo>
                    <a:pt x="2342" y="248"/>
                  </a:lnTo>
                  <a:lnTo>
                    <a:pt x="2366" y="301"/>
                  </a:lnTo>
                  <a:lnTo>
                    <a:pt x="2388" y="360"/>
                  </a:lnTo>
                  <a:lnTo>
                    <a:pt x="2411" y="425"/>
                  </a:lnTo>
                  <a:lnTo>
                    <a:pt x="2432" y="495"/>
                  </a:lnTo>
                  <a:lnTo>
                    <a:pt x="2454" y="571"/>
                  </a:lnTo>
                  <a:lnTo>
                    <a:pt x="2470" y="633"/>
                  </a:lnTo>
                  <a:lnTo>
                    <a:pt x="2485" y="695"/>
                  </a:lnTo>
                  <a:lnTo>
                    <a:pt x="2498" y="756"/>
                  </a:lnTo>
                  <a:lnTo>
                    <a:pt x="2510" y="813"/>
                  </a:lnTo>
                  <a:lnTo>
                    <a:pt x="2521" y="867"/>
                  </a:lnTo>
                  <a:lnTo>
                    <a:pt x="2530" y="919"/>
                  </a:lnTo>
                  <a:lnTo>
                    <a:pt x="2603" y="911"/>
                  </a:lnTo>
                  <a:lnTo>
                    <a:pt x="2674" y="903"/>
                  </a:lnTo>
                  <a:lnTo>
                    <a:pt x="2741" y="896"/>
                  </a:lnTo>
                  <a:lnTo>
                    <a:pt x="2812" y="888"/>
                  </a:lnTo>
                  <a:lnTo>
                    <a:pt x="2878" y="881"/>
                  </a:lnTo>
                  <a:lnTo>
                    <a:pt x="2941" y="875"/>
                  </a:lnTo>
                  <a:lnTo>
                    <a:pt x="2998" y="869"/>
                  </a:lnTo>
                  <a:lnTo>
                    <a:pt x="3049" y="865"/>
                  </a:lnTo>
                  <a:lnTo>
                    <a:pt x="3097" y="862"/>
                  </a:lnTo>
                  <a:lnTo>
                    <a:pt x="3138" y="862"/>
                  </a:lnTo>
                  <a:lnTo>
                    <a:pt x="3170" y="862"/>
                  </a:lnTo>
                  <a:lnTo>
                    <a:pt x="3198" y="864"/>
                  </a:lnTo>
                  <a:lnTo>
                    <a:pt x="3222" y="868"/>
                  </a:lnTo>
                  <a:lnTo>
                    <a:pt x="3243" y="874"/>
                  </a:lnTo>
                  <a:lnTo>
                    <a:pt x="3265" y="883"/>
                  </a:lnTo>
                  <a:lnTo>
                    <a:pt x="3282" y="893"/>
                  </a:lnTo>
                  <a:lnTo>
                    <a:pt x="3295" y="905"/>
                  </a:lnTo>
                  <a:lnTo>
                    <a:pt x="3305" y="917"/>
                  </a:lnTo>
                  <a:lnTo>
                    <a:pt x="3312" y="930"/>
                  </a:lnTo>
                  <a:lnTo>
                    <a:pt x="3317" y="942"/>
                  </a:lnTo>
                  <a:lnTo>
                    <a:pt x="3319" y="953"/>
                  </a:lnTo>
                  <a:lnTo>
                    <a:pt x="3321" y="962"/>
                  </a:lnTo>
                  <a:lnTo>
                    <a:pt x="3321" y="969"/>
                  </a:lnTo>
                  <a:lnTo>
                    <a:pt x="3319" y="990"/>
                  </a:lnTo>
                  <a:lnTo>
                    <a:pt x="3312" y="1012"/>
                  </a:lnTo>
                  <a:lnTo>
                    <a:pt x="3300" y="1034"/>
                  </a:lnTo>
                  <a:lnTo>
                    <a:pt x="3283" y="1056"/>
                  </a:lnTo>
                  <a:lnTo>
                    <a:pt x="3261" y="1079"/>
                  </a:lnTo>
                  <a:lnTo>
                    <a:pt x="3234" y="1102"/>
                  </a:lnTo>
                  <a:lnTo>
                    <a:pt x="3201" y="1126"/>
                  </a:lnTo>
                  <a:lnTo>
                    <a:pt x="3164" y="1151"/>
                  </a:lnTo>
                  <a:lnTo>
                    <a:pt x="3105" y="1185"/>
                  </a:lnTo>
                  <a:lnTo>
                    <a:pt x="3040" y="1220"/>
                  </a:lnTo>
                  <a:lnTo>
                    <a:pt x="2969" y="1254"/>
                  </a:lnTo>
                  <a:lnTo>
                    <a:pt x="2891" y="1287"/>
                  </a:lnTo>
                  <a:lnTo>
                    <a:pt x="2810" y="1318"/>
                  </a:lnTo>
                  <a:lnTo>
                    <a:pt x="2768" y="1333"/>
                  </a:lnTo>
                  <a:lnTo>
                    <a:pt x="2721" y="1350"/>
                  </a:lnTo>
                  <a:lnTo>
                    <a:pt x="2670" y="1367"/>
                  </a:lnTo>
                  <a:lnTo>
                    <a:pt x="2614" y="1384"/>
                  </a:lnTo>
                  <a:lnTo>
                    <a:pt x="2552" y="1401"/>
                  </a:lnTo>
                  <a:lnTo>
                    <a:pt x="2547" y="1482"/>
                  </a:lnTo>
                  <a:lnTo>
                    <a:pt x="2535" y="1562"/>
                  </a:lnTo>
                  <a:lnTo>
                    <a:pt x="2517" y="1641"/>
                  </a:lnTo>
                  <a:lnTo>
                    <a:pt x="2494" y="1719"/>
                  </a:lnTo>
                  <a:lnTo>
                    <a:pt x="2465" y="1793"/>
                  </a:lnTo>
                  <a:lnTo>
                    <a:pt x="2430" y="1867"/>
                  </a:lnTo>
                  <a:lnTo>
                    <a:pt x="2392" y="1937"/>
                  </a:lnTo>
                  <a:lnTo>
                    <a:pt x="2350" y="2006"/>
                  </a:lnTo>
                  <a:lnTo>
                    <a:pt x="2304" y="2070"/>
                  </a:lnTo>
                  <a:lnTo>
                    <a:pt x="2306" y="2239"/>
                  </a:lnTo>
                  <a:lnTo>
                    <a:pt x="2535" y="2467"/>
                  </a:lnTo>
                  <a:lnTo>
                    <a:pt x="2575" y="2485"/>
                  </a:lnTo>
                  <a:lnTo>
                    <a:pt x="2619" y="2503"/>
                  </a:lnTo>
                  <a:lnTo>
                    <a:pt x="2667" y="2522"/>
                  </a:lnTo>
                  <a:lnTo>
                    <a:pt x="2690" y="2531"/>
                  </a:lnTo>
                  <a:lnTo>
                    <a:pt x="2712" y="2541"/>
                  </a:lnTo>
                  <a:lnTo>
                    <a:pt x="2734" y="2551"/>
                  </a:lnTo>
                  <a:lnTo>
                    <a:pt x="2758" y="2563"/>
                  </a:lnTo>
                  <a:lnTo>
                    <a:pt x="2785" y="2575"/>
                  </a:lnTo>
                  <a:lnTo>
                    <a:pt x="2813" y="2587"/>
                  </a:lnTo>
                  <a:lnTo>
                    <a:pt x="2846" y="2600"/>
                  </a:lnTo>
                  <a:lnTo>
                    <a:pt x="2883" y="2614"/>
                  </a:lnTo>
                  <a:lnTo>
                    <a:pt x="2924" y="2628"/>
                  </a:lnTo>
                  <a:lnTo>
                    <a:pt x="2973" y="2641"/>
                  </a:lnTo>
                  <a:lnTo>
                    <a:pt x="2985" y="2645"/>
                  </a:lnTo>
                  <a:lnTo>
                    <a:pt x="3026" y="2661"/>
                  </a:lnTo>
                  <a:lnTo>
                    <a:pt x="3064" y="2681"/>
                  </a:lnTo>
                  <a:lnTo>
                    <a:pt x="3101" y="2706"/>
                  </a:lnTo>
                  <a:lnTo>
                    <a:pt x="3133" y="2734"/>
                  </a:lnTo>
                  <a:lnTo>
                    <a:pt x="3161" y="2765"/>
                  </a:lnTo>
                  <a:lnTo>
                    <a:pt x="3186" y="2800"/>
                  </a:lnTo>
                  <a:lnTo>
                    <a:pt x="3207" y="2837"/>
                  </a:lnTo>
                  <a:lnTo>
                    <a:pt x="3224" y="2876"/>
                  </a:lnTo>
                  <a:lnTo>
                    <a:pt x="3236" y="2917"/>
                  </a:lnTo>
                  <a:lnTo>
                    <a:pt x="3244" y="2961"/>
                  </a:lnTo>
                  <a:lnTo>
                    <a:pt x="3247" y="3005"/>
                  </a:lnTo>
                  <a:lnTo>
                    <a:pt x="3247" y="3321"/>
                  </a:lnTo>
                  <a:lnTo>
                    <a:pt x="74" y="3321"/>
                  </a:lnTo>
                  <a:lnTo>
                    <a:pt x="74" y="3005"/>
                  </a:lnTo>
                  <a:lnTo>
                    <a:pt x="77" y="2961"/>
                  </a:lnTo>
                  <a:lnTo>
                    <a:pt x="85" y="2917"/>
                  </a:lnTo>
                  <a:lnTo>
                    <a:pt x="97" y="2876"/>
                  </a:lnTo>
                  <a:lnTo>
                    <a:pt x="114" y="2837"/>
                  </a:lnTo>
                  <a:lnTo>
                    <a:pt x="135" y="2800"/>
                  </a:lnTo>
                  <a:lnTo>
                    <a:pt x="160" y="2765"/>
                  </a:lnTo>
                  <a:lnTo>
                    <a:pt x="188" y="2734"/>
                  </a:lnTo>
                  <a:lnTo>
                    <a:pt x="220" y="2706"/>
                  </a:lnTo>
                  <a:lnTo>
                    <a:pt x="256" y="2681"/>
                  </a:lnTo>
                  <a:lnTo>
                    <a:pt x="295" y="2661"/>
                  </a:lnTo>
                  <a:lnTo>
                    <a:pt x="336" y="2645"/>
                  </a:lnTo>
                  <a:lnTo>
                    <a:pt x="347" y="2641"/>
                  </a:lnTo>
                  <a:lnTo>
                    <a:pt x="396" y="2628"/>
                  </a:lnTo>
                  <a:lnTo>
                    <a:pt x="438" y="2614"/>
                  </a:lnTo>
                  <a:lnTo>
                    <a:pt x="475" y="2600"/>
                  </a:lnTo>
                  <a:lnTo>
                    <a:pt x="507" y="2587"/>
                  </a:lnTo>
                  <a:lnTo>
                    <a:pt x="536" y="2575"/>
                  </a:lnTo>
                  <a:lnTo>
                    <a:pt x="563" y="2563"/>
                  </a:lnTo>
                  <a:lnTo>
                    <a:pt x="587" y="2551"/>
                  </a:lnTo>
                  <a:lnTo>
                    <a:pt x="609" y="2541"/>
                  </a:lnTo>
                  <a:lnTo>
                    <a:pt x="631" y="2531"/>
                  </a:lnTo>
                  <a:lnTo>
                    <a:pt x="654" y="2522"/>
                  </a:lnTo>
                  <a:lnTo>
                    <a:pt x="709" y="2500"/>
                  </a:lnTo>
                  <a:lnTo>
                    <a:pt x="759" y="2479"/>
                  </a:lnTo>
                  <a:lnTo>
                    <a:pt x="803" y="2459"/>
                  </a:lnTo>
                  <a:lnTo>
                    <a:pt x="1015" y="2248"/>
                  </a:lnTo>
                  <a:lnTo>
                    <a:pt x="1016" y="2070"/>
                  </a:lnTo>
                  <a:lnTo>
                    <a:pt x="971" y="2006"/>
                  </a:lnTo>
                  <a:lnTo>
                    <a:pt x="929" y="1937"/>
                  </a:lnTo>
                  <a:lnTo>
                    <a:pt x="891" y="1867"/>
                  </a:lnTo>
                  <a:lnTo>
                    <a:pt x="856" y="1793"/>
                  </a:lnTo>
                  <a:lnTo>
                    <a:pt x="827" y="1719"/>
                  </a:lnTo>
                  <a:lnTo>
                    <a:pt x="804" y="1641"/>
                  </a:lnTo>
                  <a:lnTo>
                    <a:pt x="786" y="1562"/>
                  </a:lnTo>
                  <a:lnTo>
                    <a:pt x="774" y="1482"/>
                  </a:lnTo>
                  <a:lnTo>
                    <a:pt x="769" y="1401"/>
                  </a:lnTo>
                  <a:lnTo>
                    <a:pt x="707" y="1384"/>
                  </a:lnTo>
                  <a:lnTo>
                    <a:pt x="651" y="1367"/>
                  </a:lnTo>
                  <a:lnTo>
                    <a:pt x="600" y="1350"/>
                  </a:lnTo>
                  <a:lnTo>
                    <a:pt x="552" y="1333"/>
                  </a:lnTo>
                  <a:lnTo>
                    <a:pt x="511" y="1318"/>
                  </a:lnTo>
                  <a:lnTo>
                    <a:pt x="430" y="1287"/>
                  </a:lnTo>
                  <a:lnTo>
                    <a:pt x="352" y="1254"/>
                  </a:lnTo>
                  <a:lnTo>
                    <a:pt x="281" y="1220"/>
                  </a:lnTo>
                  <a:lnTo>
                    <a:pt x="215" y="1185"/>
                  </a:lnTo>
                  <a:lnTo>
                    <a:pt x="157" y="1151"/>
                  </a:lnTo>
                  <a:lnTo>
                    <a:pt x="120" y="1126"/>
                  </a:lnTo>
                  <a:lnTo>
                    <a:pt x="87" y="1102"/>
                  </a:lnTo>
                  <a:lnTo>
                    <a:pt x="59" y="1079"/>
                  </a:lnTo>
                  <a:lnTo>
                    <a:pt x="38" y="1056"/>
                  </a:lnTo>
                  <a:lnTo>
                    <a:pt x="21" y="1034"/>
                  </a:lnTo>
                  <a:lnTo>
                    <a:pt x="9" y="1012"/>
                  </a:lnTo>
                  <a:lnTo>
                    <a:pt x="2" y="990"/>
                  </a:lnTo>
                  <a:lnTo>
                    <a:pt x="0" y="969"/>
                  </a:lnTo>
                  <a:lnTo>
                    <a:pt x="0" y="962"/>
                  </a:lnTo>
                  <a:lnTo>
                    <a:pt x="1" y="953"/>
                  </a:lnTo>
                  <a:lnTo>
                    <a:pt x="4" y="942"/>
                  </a:lnTo>
                  <a:lnTo>
                    <a:pt x="9" y="930"/>
                  </a:lnTo>
                  <a:lnTo>
                    <a:pt x="16" y="917"/>
                  </a:lnTo>
                  <a:lnTo>
                    <a:pt x="25" y="905"/>
                  </a:lnTo>
                  <a:lnTo>
                    <a:pt x="39" y="893"/>
                  </a:lnTo>
                  <a:lnTo>
                    <a:pt x="56" y="883"/>
                  </a:lnTo>
                  <a:lnTo>
                    <a:pt x="77" y="874"/>
                  </a:lnTo>
                  <a:lnTo>
                    <a:pt x="99" y="868"/>
                  </a:lnTo>
                  <a:lnTo>
                    <a:pt x="123" y="864"/>
                  </a:lnTo>
                  <a:lnTo>
                    <a:pt x="151" y="862"/>
                  </a:lnTo>
                  <a:lnTo>
                    <a:pt x="182" y="862"/>
                  </a:lnTo>
                  <a:lnTo>
                    <a:pt x="224" y="862"/>
                  </a:lnTo>
                  <a:lnTo>
                    <a:pt x="272" y="865"/>
                  </a:lnTo>
                  <a:lnTo>
                    <a:pt x="323" y="869"/>
                  </a:lnTo>
                  <a:lnTo>
                    <a:pt x="380" y="875"/>
                  </a:lnTo>
                  <a:lnTo>
                    <a:pt x="442" y="881"/>
                  </a:lnTo>
                  <a:lnTo>
                    <a:pt x="509" y="888"/>
                  </a:lnTo>
                  <a:lnTo>
                    <a:pt x="580" y="896"/>
                  </a:lnTo>
                  <a:lnTo>
                    <a:pt x="647" y="903"/>
                  </a:lnTo>
                  <a:lnTo>
                    <a:pt x="717" y="911"/>
                  </a:lnTo>
                  <a:lnTo>
                    <a:pt x="791" y="919"/>
                  </a:lnTo>
                  <a:lnTo>
                    <a:pt x="800" y="867"/>
                  </a:lnTo>
                  <a:lnTo>
                    <a:pt x="811" y="813"/>
                  </a:lnTo>
                  <a:lnTo>
                    <a:pt x="823" y="756"/>
                  </a:lnTo>
                  <a:lnTo>
                    <a:pt x="836" y="695"/>
                  </a:lnTo>
                  <a:lnTo>
                    <a:pt x="851" y="633"/>
                  </a:lnTo>
                  <a:lnTo>
                    <a:pt x="867" y="571"/>
                  </a:lnTo>
                  <a:lnTo>
                    <a:pt x="889" y="495"/>
                  </a:lnTo>
                  <a:lnTo>
                    <a:pt x="910" y="425"/>
                  </a:lnTo>
                  <a:lnTo>
                    <a:pt x="932" y="360"/>
                  </a:lnTo>
                  <a:lnTo>
                    <a:pt x="955" y="301"/>
                  </a:lnTo>
                  <a:lnTo>
                    <a:pt x="979" y="248"/>
                  </a:lnTo>
                  <a:lnTo>
                    <a:pt x="1002" y="199"/>
                  </a:lnTo>
                  <a:lnTo>
                    <a:pt x="1030" y="153"/>
                  </a:lnTo>
                  <a:lnTo>
                    <a:pt x="1058" y="113"/>
                  </a:lnTo>
                  <a:lnTo>
                    <a:pt x="1087" y="78"/>
                  </a:lnTo>
                  <a:lnTo>
                    <a:pt x="1116" y="50"/>
                  </a:lnTo>
                  <a:lnTo>
                    <a:pt x="1147" y="28"/>
                  </a:lnTo>
                  <a:lnTo>
                    <a:pt x="1179" y="13"/>
                  </a:lnTo>
                  <a:lnTo>
                    <a:pt x="1212" y="3"/>
                  </a:lnTo>
                  <a:lnTo>
                    <a:pt x="1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53"/>
            <p:cNvSpPr>
              <a:spLocks/>
            </p:cNvSpPr>
            <p:nvPr/>
          </p:nvSpPr>
          <p:spPr bwMode="auto">
            <a:xfrm>
              <a:off x="7497763" y="4703763"/>
              <a:ext cx="25400" cy="23812"/>
            </a:xfrm>
            <a:custGeom>
              <a:avLst/>
              <a:gdLst>
                <a:gd name="T0" fmla="*/ 70 w 139"/>
                <a:gd name="T1" fmla="*/ 0 h 139"/>
                <a:gd name="T2" fmla="*/ 88 w 139"/>
                <a:gd name="T3" fmla="*/ 3 h 139"/>
                <a:gd name="T4" fmla="*/ 105 w 139"/>
                <a:gd name="T5" fmla="*/ 10 h 139"/>
                <a:gd name="T6" fmla="*/ 119 w 139"/>
                <a:gd name="T7" fmla="*/ 21 h 139"/>
                <a:gd name="T8" fmla="*/ 129 w 139"/>
                <a:gd name="T9" fmla="*/ 35 h 139"/>
                <a:gd name="T10" fmla="*/ 136 w 139"/>
                <a:gd name="T11" fmla="*/ 52 h 139"/>
                <a:gd name="T12" fmla="*/ 139 w 139"/>
                <a:gd name="T13" fmla="*/ 70 h 139"/>
                <a:gd name="T14" fmla="*/ 136 w 139"/>
                <a:gd name="T15" fmla="*/ 88 h 139"/>
                <a:gd name="T16" fmla="*/ 129 w 139"/>
                <a:gd name="T17" fmla="*/ 105 h 139"/>
                <a:gd name="T18" fmla="*/ 119 w 139"/>
                <a:gd name="T19" fmla="*/ 118 h 139"/>
                <a:gd name="T20" fmla="*/ 105 w 139"/>
                <a:gd name="T21" fmla="*/ 129 h 139"/>
                <a:gd name="T22" fmla="*/ 88 w 139"/>
                <a:gd name="T23" fmla="*/ 136 h 139"/>
                <a:gd name="T24" fmla="*/ 70 w 139"/>
                <a:gd name="T25" fmla="*/ 139 h 139"/>
                <a:gd name="T26" fmla="*/ 51 w 139"/>
                <a:gd name="T27" fmla="*/ 136 h 139"/>
                <a:gd name="T28" fmla="*/ 34 w 139"/>
                <a:gd name="T29" fmla="*/ 129 h 139"/>
                <a:gd name="T30" fmla="*/ 21 w 139"/>
                <a:gd name="T31" fmla="*/ 118 h 139"/>
                <a:gd name="T32" fmla="*/ 10 w 139"/>
                <a:gd name="T33" fmla="*/ 105 h 139"/>
                <a:gd name="T34" fmla="*/ 3 w 139"/>
                <a:gd name="T35" fmla="*/ 88 h 139"/>
                <a:gd name="T36" fmla="*/ 0 w 139"/>
                <a:gd name="T37" fmla="*/ 70 h 139"/>
                <a:gd name="T38" fmla="*/ 3 w 139"/>
                <a:gd name="T39" fmla="*/ 52 h 139"/>
                <a:gd name="T40" fmla="*/ 10 w 139"/>
                <a:gd name="T41" fmla="*/ 35 h 139"/>
                <a:gd name="T42" fmla="*/ 21 w 139"/>
                <a:gd name="T43" fmla="*/ 21 h 139"/>
                <a:gd name="T44" fmla="*/ 34 w 139"/>
                <a:gd name="T45" fmla="*/ 10 h 139"/>
                <a:gd name="T46" fmla="*/ 51 w 139"/>
                <a:gd name="T47" fmla="*/ 3 h 139"/>
                <a:gd name="T48" fmla="*/ 70 w 139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9">
                  <a:moveTo>
                    <a:pt x="70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1"/>
                  </a:lnTo>
                  <a:lnTo>
                    <a:pt x="129" y="35"/>
                  </a:lnTo>
                  <a:lnTo>
                    <a:pt x="136" y="52"/>
                  </a:lnTo>
                  <a:lnTo>
                    <a:pt x="139" y="70"/>
                  </a:lnTo>
                  <a:lnTo>
                    <a:pt x="136" y="88"/>
                  </a:lnTo>
                  <a:lnTo>
                    <a:pt x="129" y="105"/>
                  </a:lnTo>
                  <a:lnTo>
                    <a:pt x="119" y="118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70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1" y="118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54"/>
            <p:cNvSpPr>
              <a:spLocks noEditPoints="1"/>
            </p:cNvSpPr>
            <p:nvPr/>
          </p:nvSpPr>
          <p:spPr bwMode="auto">
            <a:xfrm>
              <a:off x="7440613" y="4256088"/>
              <a:ext cx="138113" cy="131762"/>
            </a:xfrm>
            <a:custGeom>
              <a:avLst/>
              <a:gdLst>
                <a:gd name="T0" fmla="*/ 352 w 779"/>
                <a:gd name="T1" fmla="*/ 300 h 748"/>
                <a:gd name="T2" fmla="*/ 331 w 779"/>
                <a:gd name="T3" fmla="*/ 326 h 748"/>
                <a:gd name="T4" fmla="*/ 300 w 779"/>
                <a:gd name="T5" fmla="*/ 338 h 748"/>
                <a:gd name="T6" fmla="*/ 278 w 779"/>
                <a:gd name="T7" fmla="*/ 409 h 748"/>
                <a:gd name="T8" fmla="*/ 295 w 779"/>
                <a:gd name="T9" fmla="*/ 437 h 748"/>
                <a:gd name="T10" fmla="*/ 297 w 779"/>
                <a:gd name="T11" fmla="*/ 470 h 748"/>
                <a:gd name="T12" fmla="*/ 357 w 779"/>
                <a:gd name="T13" fmla="*/ 514 h 748"/>
                <a:gd name="T14" fmla="*/ 388 w 779"/>
                <a:gd name="T15" fmla="*/ 506 h 748"/>
                <a:gd name="T16" fmla="*/ 422 w 779"/>
                <a:gd name="T17" fmla="*/ 514 h 748"/>
                <a:gd name="T18" fmla="*/ 481 w 779"/>
                <a:gd name="T19" fmla="*/ 470 h 748"/>
                <a:gd name="T20" fmla="*/ 484 w 779"/>
                <a:gd name="T21" fmla="*/ 437 h 748"/>
                <a:gd name="T22" fmla="*/ 501 w 779"/>
                <a:gd name="T23" fmla="*/ 409 h 748"/>
                <a:gd name="T24" fmla="*/ 479 w 779"/>
                <a:gd name="T25" fmla="*/ 338 h 748"/>
                <a:gd name="T26" fmla="*/ 448 w 779"/>
                <a:gd name="T27" fmla="*/ 326 h 748"/>
                <a:gd name="T28" fmla="*/ 427 w 779"/>
                <a:gd name="T29" fmla="*/ 300 h 748"/>
                <a:gd name="T30" fmla="*/ 388 w 779"/>
                <a:gd name="T31" fmla="*/ 0 h 748"/>
                <a:gd name="T32" fmla="*/ 426 w 779"/>
                <a:gd name="T33" fmla="*/ 10 h 748"/>
                <a:gd name="T34" fmla="*/ 452 w 779"/>
                <a:gd name="T35" fmla="*/ 39 h 748"/>
                <a:gd name="T36" fmla="*/ 720 w 779"/>
                <a:gd name="T37" fmla="*/ 234 h 748"/>
                <a:gd name="T38" fmla="*/ 755 w 779"/>
                <a:gd name="T39" fmla="*/ 249 h 748"/>
                <a:gd name="T40" fmla="*/ 776 w 779"/>
                <a:gd name="T41" fmla="*/ 281 h 748"/>
                <a:gd name="T42" fmla="*/ 777 w 779"/>
                <a:gd name="T43" fmla="*/ 318 h 748"/>
                <a:gd name="T44" fmla="*/ 758 w 779"/>
                <a:gd name="T45" fmla="*/ 352 h 748"/>
                <a:gd name="T46" fmla="*/ 655 w 779"/>
                <a:gd name="T47" fmla="*/ 664 h 748"/>
                <a:gd name="T48" fmla="*/ 657 w 779"/>
                <a:gd name="T49" fmla="*/ 680 h 748"/>
                <a:gd name="T50" fmla="*/ 647 w 779"/>
                <a:gd name="T51" fmla="*/ 714 h 748"/>
                <a:gd name="T52" fmla="*/ 623 w 779"/>
                <a:gd name="T53" fmla="*/ 739 h 748"/>
                <a:gd name="T54" fmla="*/ 588 w 779"/>
                <a:gd name="T55" fmla="*/ 748 h 748"/>
                <a:gd name="T56" fmla="*/ 572 w 779"/>
                <a:gd name="T57" fmla="*/ 746 h 748"/>
                <a:gd name="T58" fmla="*/ 388 w 779"/>
                <a:gd name="T59" fmla="*/ 653 h 748"/>
                <a:gd name="T60" fmla="*/ 205 w 779"/>
                <a:gd name="T61" fmla="*/ 747 h 748"/>
                <a:gd name="T62" fmla="*/ 168 w 779"/>
                <a:gd name="T63" fmla="*/ 744 h 748"/>
                <a:gd name="T64" fmla="*/ 137 w 779"/>
                <a:gd name="T65" fmla="*/ 722 h 748"/>
                <a:gd name="T66" fmla="*/ 123 w 779"/>
                <a:gd name="T67" fmla="*/ 687 h 748"/>
                <a:gd name="T68" fmla="*/ 155 w 779"/>
                <a:gd name="T69" fmla="*/ 482 h 748"/>
                <a:gd name="T70" fmla="*/ 9 w 779"/>
                <a:gd name="T71" fmla="*/ 336 h 748"/>
                <a:gd name="T72" fmla="*/ 0 w 779"/>
                <a:gd name="T73" fmla="*/ 300 h 748"/>
                <a:gd name="T74" fmla="*/ 11 w 779"/>
                <a:gd name="T75" fmla="*/ 263 h 748"/>
                <a:gd name="T76" fmla="*/ 40 w 779"/>
                <a:gd name="T77" fmla="*/ 239 h 748"/>
                <a:gd name="T78" fmla="*/ 245 w 779"/>
                <a:gd name="T79" fmla="*/ 207 h 748"/>
                <a:gd name="T80" fmla="*/ 338 w 779"/>
                <a:gd name="T81" fmla="*/ 22 h 748"/>
                <a:gd name="T82" fmla="*/ 370 w 779"/>
                <a:gd name="T83" fmla="*/ 2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79" h="748">
                  <a:moveTo>
                    <a:pt x="388" y="226"/>
                  </a:moveTo>
                  <a:lnTo>
                    <a:pt x="352" y="300"/>
                  </a:lnTo>
                  <a:lnTo>
                    <a:pt x="343" y="314"/>
                  </a:lnTo>
                  <a:lnTo>
                    <a:pt x="331" y="326"/>
                  </a:lnTo>
                  <a:lnTo>
                    <a:pt x="316" y="334"/>
                  </a:lnTo>
                  <a:lnTo>
                    <a:pt x="300" y="338"/>
                  </a:lnTo>
                  <a:lnTo>
                    <a:pt x="217" y="351"/>
                  </a:lnTo>
                  <a:lnTo>
                    <a:pt x="278" y="409"/>
                  </a:lnTo>
                  <a:lnTo>
                    <a:pt x="288" y="422"/>
                  </a:lnTo>
                  <a:lnTo>
                    <a:pt x="295" y="437"/>
                  </a:lnTo>
                  <a:lnTo>
                    <a:pt x="298" y="453"/>
                  </a:lnTo>
                  <a:lnTo>
                    <a:pt x="297" y="470"/>
                  </a:lnTo>
                  <a:lnTo>
                    <a:pt x="283" y="553"/>
                  </a:lnTo>
                  <a:lnTo>
                    <a:pt x="357" y="514"/>
                  </a:lnTo>
                  <a:lnTo>
                    <a:pt x="373" y="508"/>
                  </a:lnTo>
                  <a:lnTo>
                    <a:pt x="388" y="506"/>
                  </a:lnTo>
                  <a:lnTo>
                    <a:pt x="406" y="508"/>
                  </a:lnTo>
                  <a:lnTo>
                    <a:pt x="422" y="514"/>
                  </a:lnTo>
                  <a:lnTo>
                    <a:pt x="496" y="553"/>
                  </a:lnTo>
                  <a:lnTo>
                    <a:pt x="481" y="470"/>
                  </a:lnTo>
                  <a:lnTo>
                    <a:pt x="481" y="453"/>
                  </a:lnTo>
                  <a:lnTo>
                    <a:pt x="484" y="437"/>
                  </a:lnTo>
                  <a:lnTo>
                    <a:pt x="491" y="422"/>
                  </a:lnTo>
                  <a:lnTo>
                    <a:pt x="501" y="409"/>
                  </a:lnTo>
                  <a:lnTo>
                    <a:pt x="562" y="351"/>
                  </a:lnTo>
                  <a:lnTo>
                    <a:pt x="479" y="338"/>
                  </a:lnTo>
                  <a:lnTo>
                    <a:pt x="462" y="334"/>
                  </a:lnTo>
                  <a:lnTo>
                    <a:pt x="448" y="326"/>
                  </a:lnTo>
                  <a:lnTo>
                    <a:pt x="436" y="314"/>
                  </a:lnTo>
                  <a:lnTo>
                    <a:pt x="427" y="300"/>
                  </a:lnTo>
                  <a:lnTo>
                    <a:pt x="388" y="226"/>
                  </a:lnTo>
                  <a:close/>
                  <a:moveTo>
                    <a:pt x="388" y="0"/>
                  </a:moveTo>
                  <a:lnTo>
                    <a:pt x="409" y="2"/>
                  </a:lnTo>
                  <a:lnTo>
                    <a:pt x="426" y="10"/>
                  </a:lnTo>
                  <a:lnTo>
                    <a:pt x="441" y="22"/>
                  </a:lnTo>
                  <a:lnTo>
                    <a:pt x="452" y="39"/>
                  </a:lnTo>
                  <a:lnTo>
                    <a:pt x="534" y="207"/>
                  </a:lnTo>
                  <a:lnTo>
                    <a:pt x="720" y="234"/>
                  </a:lnTo>
                  <a:lnTo>
                    <a:pt x="739" y="239"/>
                  </a:lnTo>
                  <a:lnTo>
                    <a:pt x="755" y="249"/>
                  </a:lnTo>
                  <a:lnTo>
                    <a:pt x="768" y="263"/>
                  </a:lnTo>
                  <a:lnTo>
                    <a:pt x="776" y="281"/>
                  </a:lnTo>
                  <a:lnTo>
                    <a:pt x="779" y="300"/>
                  </a:lnTo>
                  <a:lnTo>
                    <a:pt x="777" y="318"/>
                  </a:lnTo>
                  <a:lnTo>
                    <a:pt x="770" y="336"/>
                  </a:lnTo>
                  <a:lnTo>
                    <a:pt x="758" y="352"/>
                  </a:lnTo>
                  <a:lnTo>
                    <a:pt x="624" y="482"/>
                  </a:lnTo>
                  <a:lnTo>
                    <a:pt x="655" y="664"/>
                  </a:lnTo>
                  <a:lnTo>
                    <a:pt x="656" y="672"/>
                  </a:lnTo>
                  <a:lnTo>
                    <a:pt x="657" y="680"/>
                  </a:lnTo>
                  <a:lnTo>
                    <a:pt x="654" y="698"/>
                  </a:lnTo>
                  <a:lnTo>
                    <a:pt x="647" y="714"/>
                  </a:lnTo>
                  <a:lnTo>
                    <a:pt x="637" y="728"/>
                  </a:lnTo>
                  <a:lnTo>
                    <a:pt x="623" y="739"/>
                  </a:lnTo>
                  <a:lnTo>
                    <a:pt x="606" y="746"/>
                  </a:lnTo>
                  <a:lnTo>
                    <a:pt x="588" y="748"/>
                  </a:lnTo>
                  <a:lnTo>
                    <a:pt x="588" y="748"/>
                  </a:lnTo>
                  <a:lnTo>
                    <a:pt x="572" y="746"/>
                  </a:lnTo>
                  <a:lnTo>
                    <a:pt x="556" y="740"/>
                  </a:lnTo>
                  <a:lnTo>
                    <a:pt x="388" y="653"/>
                  </a:lnTo>
                  <a:lnTo>
                    <a:pt x="223" y="740"/>
                  </a:lnTo>
                  <a:lnTo>
                    <a:pt x="205" y="747"/>
                  </a:lnTo>
                  <a:lnTo>
                    <a:pt x="186" y="748"/>
                  </a:lnTo>
                  <a:lnTo>
                    <a:pt x="168" y="744"/>
                  </a:lnTo>
                  <a:lnTo>
                    <a:pt x="151" y="735"/>
                  </a:lnTo>
                  <a:lnTo>
                    <a:pt x="137" y="722"/>
                  </a:lnTo>
                  <a:lnTo>
                    <a:pt x="127" y="705"/>
                  </a:lnTo>
                  <a:lnTo>
                    <a:pt x="123" y="687"/>
                  </a:lnTo>
                  <a:lnTo>
                    <a:pt x="123" y="668"/>
                  </a:lnTo>
                  <a:lnTo>
                    <a:pt x="155" y="482"/>
                  </a:lnTo>
                  <a:lnTo>
                    <a:pt x="20" y="352"/>
                  </a:lnTo>
                  <a:lnTo>
                    <a:pt x="9" y="336"/>
                  </a:lnTo>
                  <a:lnTo>
                    <a:pt x="2" y="318"/>
                  </a:lnTo>
                  <a:lnTo>
                    <a:pt x="0" y="300"/>
                  </a:lnTo>
                  <a:lnTo>
                    <a:pt x="3" y="281"/>
                  </a:lnTo>
                  <a:lnTo>
                    <a:pt x="11" y="263"/>
                  </a:lnTo>
                  <a:lnTo>
                    <a:pt x="24" y="249"/>
                  </a:lnTo>
                  <a:lnTo>
                    <a:pt x="40" y="239"/>
                  </a:lnTo>
                  <a:lnTo>
                    <a:pt x="58" y="234"/>
                  </a:lnTo>
                  <a:lnTo>
                    <a:pt x="245" y="207"/>
                  </a:lnTo>
                  <a:lnTo>
                    <a:pt x="327" y="39"/>
                  </a:lnTo>
                  <a:lnTo>
                    <a:pt x="338" y="22"/>
                  </a:lnTo>
                  <a:lnTo>
                    <a:pt x="353" y="10"/>
                  </a:lnTo>
                  <a:lnTo>
                    <a:pt x="370" y="2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8210241" y="4217988"/>
            <a:ext cx="439737" cy="585787"/>
            <a:chOff x="8202613" y="4217988"/>
            <a:chExt cx="439737" cy="585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" name="Freeform 59"/>
            <p:cNvSpPr>
              <a:spLocks/>
            </p:cNvSpPr>
            <p:nvPr/>
          </p:nvSpPr>
          <p:spPr bwMode="auto">
            <a:xfrm>
              <a:off x="8337550" y="4449763"/>
              <a:ext cx="23812" cy="23812"/>
            </a:xfrm>
            <a:custGeom>
              <a:avLst/>
              <a:gdLst>
                <a:gd name="T0" fmla="*/ 69 w 138"/>
                <a:gd name="T1" fmla="*/ 0 h 139"/>
                <a:gd name="T2" fmla="*/ 88 w 138"/>
                <a:gd name="T3" fmla="*/ 3 h 139"/>
                <a:gd name="T4" fmla="*/ 104 w 138"/>
                <a:gd name="T5" fmla="*/ 10 h 139"/>
                <a:gd name="T6" fmla="*/ 118 w 138"/>
                <a:gd name="T7" fmla="*/ 20 h 139"/>
                <a:gd name="T8" fmla="*/ 129 w 138"/>
                <a:gd name="T9" fmla="*/ 35 h 139"/>
                <a:gd name="T10" fmla="*/ 136 w 138"/>
                <a:gd name="T11" fmla="*/ 52 h 139"/>
                <a:gd name="T12" fmla="*/ 138 w 138"/>
                <a:gd name="T13" fmla="*/ 70 h 139"/>
                <a:gd name="T14" fmla="*/ 136 w 138"/>
                <a:gd name="T15" fmla="*/ 88 h 139"/>
                <a:gd name="T16" fmla="*/ 129 w 138"/>
                <a:gd name="T17" fmla="*/ 105 h 139"/>
                <a:gd name="T18" fmla="*/ 118 w 138"/>
                <a:gd name="T19" fmla="*/ 119 h 139"/>
                <a:gd name="T20" fmla="*/ 104 w 138"/>
                <a:gd name="T21" fmla="*/ 129 h 139"/>
                <a:gd name="T22" fmla="*/ 88 w 138"/>
                <a:gd name="T23" fmla="*/ 136 h 139"/>
                <a:gd name="T24" fmla="*/ 69 w 138"/>
                <a:gd name="T25" fmla="*/ 139 h 139"/>
                <a:gd name="T26" fmla="*/ 51 w 138"/>
                <a:gd name="T27" fmla="*/ 136 h 139"/>
                <a:gd name="T28" fmla="*/ 35 w 138"/>
                <a:gd name="T29" fmla="*/ 129 h 139"/>
                <a:gd name="T30" fmla="*/ 21 w 138"/>
                <a:gd name="T31" fmla="*/ 119 h 139"/>
                <a:gd name="T32" fmla="*/ 10 w 138"/>
                <a:gd name="T33" fmla="*/ 105 h 139"/>
                <a:gd name="T34" fmla="*/ 3 w 138"/>
                <a:gd name="T35" fmla="*/ 88 h 139"/>
                <a:gd name="T36" fmla="*/ 0 w 138"/>
                <a:gd name="T37" fmla="*/ 70 h 139"/>
                <a:gd name="T38" fmla="*/ 3 w 138"/>
                <a:gd name="T39" fmla="*/ 52 h 139"/>
                <a:gd name="T40" fmla="*/ 10 w 138"/>
                <a:gd name="T41" fmla="*/ 35 h 139"/>
                <a:gd name="T42" fmla="*/ 21 w 138"/>
                <a:gd name="T43" fmla="*/ 20 h 139"/>
                <a:gd name="T44" fmla="*/ 35 w 138"/>
                <a:gd name="T45" fmla="*/ 10 h 139"/>
                <a:gd name="T46" fmla="*/ 51 w 138"/>
                <a:gd name="T47" fmla="*/ 3 h 139"/>
                <a:gd name="T48" fmla="*/ 69 w 138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9">
                  <a:moveTo>
                    <a:pt x="69" y="0"/>
                  </a:moveTo>
                  <a:lnTo>
                    <a:pt x="88" y="3"/>
                  </a:lnTo>
                  <a:lnTo>
                    <a:pt x="104" y="10"/>
                  </a:lnTo>
                  <a:lnTo>
                    <a:pt x="118" y="20"/>
                  </a:lnTo>
                  <a:lnTo>
                    <a:pt x="129" y="35"/>
                  </a:lnTo>
                  <a:lnTo>
                    <a:pt x="136" y="52"/>
                  </a:lnTo>
                  <a:lnTo>
                    <a:pt x="138" y="70"/>
                  </a:lnTo>
                  <a:lnTo>
                    <a:pt x="136" y="88"/>
                  </a:lnTo>
                  <a:lnTo>
                    <a:pt x="129" y="105"/>
                  </a:lnTo>
                  <a:lnTo>
                    <a:pt x="118" y="119"/>
                  </a:lnTo>
                  <a:lnTo>
                    <a:pt x="104" y="129"/>
                  </a:lnTo>
                  <a:lnTo>
                    <a:pt x="88" y="136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60"/>
            <p:cNvSpPr>
              <a:spLocks/>
            </p:cNvSpPr>
            <p:nvPr/>
          </p:nvSpPr>
          <p:spPr bwMode="auto">
            <a:xfrm>
              <a:off x="8385175" y="4449763"/>
              <a:ext cx="25400" cy="23812"/>
            </a:xfrm>
            <a:custGeom>
              <a:avLst/>
              <a:gdLst>
                <a:gd name="T0" fmla="*/ 69 w 138"/>
                <a:gd name="T1" fmla="*/ 0 h 139"/>
                <a:gd name="T2" fmla="*/ 88 w 138"/>
                <a:gd name="T3" fmla="*/ 3 h 139"/>
                <a:gd name="T4" fmla="*/ 104 w 138"/>
                <a:gd name="T5" fmla="*/ 10 h 139"/>
                <a:gd name="T6" fmla="*/ 118 w 138"/>
                <a:gd name="T7" fmla="*/ 21 h 139"/>
                <a:gd name="T8" fmla="*/ 129 w 138"/>
                <a:gd name="T9" fmla="*/ 35 h 139"/>
                <a:gd name="T10" fmla="*/ 136 w 138"/>
                <a:gd name="T11" fmla="*/ 52 h 139"/>
                <a:gd name="T12" fmla="*/ 138 w 138"/>
                <a:gd name="T13" fmla="*/ 70 h 139"/>
                <a:gd name="T14" fmla="*/ 136 w 138"/>
                <a:gd name="T15" fmla="*/ 88 h 139"/>
                <a:gd name="T16" fmla="*/ 129 w 138"/>
                <a:gd name="T17" fmla="*/ 105 h 139"/>
                <a:gd name="T18" fmla="*/ 118 w 138"/>
                <a:gd name="T19" fmla="*/ 119 h 139"/>
                <a:gd name="T20" fmla="*/ 104 w 138"/>
                <a:gd name="T21" fmla="*/ 129 h 139"/>
                <a:gd name="T22" fmla="*/ 88 w 138"/>
                <a:gd name="T23" fmla="*/ 136 h 139"/>
                <a:gd name="T24" fmla="*/ 69 w 138"/>
                <a:gd name="T25" fmla="*/ 139 h 139"/>
                <a:gd name="T26" fmla="*/ 51 w 138"/>
                <a:gd name="T27" fmla="*/ 136 h 139"/>
                <a:gd name="T28" fmla="*/ 35 w 138"/>
                <a:gd name="T29" fmla="*/ 129 h 139"/>
                <a:gd name="T30" fmla="*/ 21 w 138"/>
                <a:gd name="T31" fmla="*/ 119 h 139"/>
                <a:gd name="T32" fmla="*/ 10 w 138"/>
                <a:gd name="T33" fmla="*/ 105 h 139"/>
                <a:gd name="T34" fmla="*/ 3 w 138"/>
                <a:gd name="T35" fmla="*/ 88 h 139"/>
                <a:gd name="T36" fmla="*/ 0 w 138"/>
                <a:gd name="T37" fmla="*/ 70 h 139"/>
                <a:gd name="T38" fmla="*/ 3 w 138"/>
                <a:gd name="T39" fmla="*/ 52 h 139"/>
                <a:gd name="T40" fmla="*/ 10 w 138"/>
                <a:gd name="T41" fmla="*/ 35 h 139"/>
                <a:gd name="T42" fmla="*/ 21 w 138"/>
                <a:gd name="T43" fmla="*/ 21 h 139"/>
                <a:gd name="T44" fmla="*/ 35 w 138"/>
                <a:gd name="T45" fmla="*/ 10 h 139"/>
                <a:gd name="T46" fmla="*/ 51 w 138"/>
                <a:gd name="T47" fmla="*/ 3 h 139"/>
                <a:gd name="T48" fmla="*/ 69 w 138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9">
                  <a:moveTo>
                    <a:pt x="69" y="0"/>
                  </a:moveTo>
                  <a:lnTo>
                    <a:pt x="88" y="3"/>
                  </a:lnTo>
                  <a:lnTo>
                    <a:pt x="104" y="10"/>
                  </a:lnTo>
                  <a:lnTo>
                    <a:pt x="118" y="21"/>
                  </a:lnTo>
                  <a:lnTo>
                    <a:pt x="129" y="35"/>
                  </a:lnTo>
                  <a:lnTo>
                    <a:pt x="136" y="52"/>
                  </a:lnTo>
                  <a:lnTo>
                    <a:pt x="138" y="70"/>
                  </a:lnTo>
                  <a:lnTo>
                    <a:pt x="136" y="88"/>
                  </a:lnTo>
                  <a:lnTo>
                    <a:pt x="129" y="105"/>
                  </a:lnTo>
                  <a:lnTo>
                    <a:pt x="118" y="119"/>
                  </a:lnTo>
                  <a:lnTo>
                    <a:pt x="104" y="129"/>
                  </a:lnTo>
                  <a:lnTo>
                    <a:pt x="88" y="136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61"/>
            <p:cNvSpPr>
              <a:spLocks/>
            </p:cNvSpPr>
            <p:nvPr/>
          </p:nvSpPr>
          <p:spPr bwMode="auto">
            <a:xfrm>
              <a:off x="8434388" y="4449763"/>
              <a:ext cx="23812" cy="23812"/>
            </a:xfrm>
            <a:custGeom>
              <a:avLst/>
              <a:gdLst>
                <a:gd name="T0" fmla="*/ 69 w 138"/>
                <a:gd name="T1" fmla="*/ 0 h 139"/>
                <a:gd name="T2" fmla="*/ 88 w 138"/>
                <a:gd name="T3" fmla="*/ 3 h 139"/>
                <a:gd name="T4" fmla="*/ 104 w 138"/>
                <a:gd name="T5" fmla="*/ 10 h 139"/>
                <a:gd name="T6" fmla="*/ 118 w 138"/>
                <a:gd name="T7" fmla="*/ 21 h 139"/>
                <a:gd name="T8" fmla="*/ 129 w 138"/>
                <a:gd name="T9" fmla="*/ 35 h 139"/>
                <a:gd name="T10" fmla="*/ 136 w 138"/>
                <a:gd name="T11" fmla="*/ 52 h 139"/>
                <a:gd name="T12" fmla="*/ 138 w 138"/>
                <a:gd name="T13" fmla="*/ 70 h 139"/>
                <a:gd name="T14" fmla="*/ 136 w 138"/>
                <a:gd name="T15" fmla="*/ 88 h 139"/>
                <a:gd name="T16" fmla="*/ 129 w 138"/>
                <a:gd name="T17" fmla="*/ 105 h 139"/>
                <a:gd name="T18" fmla="*/ 118 w 138"/>
                <a:gd name="T19" fmla="*/ 119 h 139"/>
                <a:gd name="T20" fmla="*/ 104 w 138"/>
                <a:gd name="T21" fmla="*/ 129 h 139"/>
                <a:gd name="T22" fmla="*/ 88 w 138"/>
                <a:gd name="T23" fmla="*/ 136 h 139"/>
                <a:gd name="T24" fmla="*/ 69 w 138"/>
                <a:gd name="T25" fmla="*/ 139 h 139"/>
                <a:gd name="T26" fmla="*/ 51 w 138"/>
                <a:gd name="T27" fmla="*/ 136 h 139"/>
                <a:gd name="T28" fmla="*/ 35 w 138"/>
                <a:gd name="T29" fmla="*/ 129 h 139"/>
                <a:gd name="T30" fmla="*/ 21 w 138"/>
                <a:gd name="T31" fmla="*/ 119 h 139"/>
                <a:gd name="T32" fmla="*/ 10 w 138"/>
                <a:gd name="T33" fmla="*/ 105 h 139"/>
                <a:gd name="T34" fmla="*/ 3 w 138"/>
                <a:gd name="T35" fmla="*/ 88 h 139"/>
                <a:gd name="T36" fmla="*/ 0 w 138"/>
                <a:gd name="T37" fmla="*/ 70 h 139"/>
                <a:gd name="T38" fmla="*/ 3 w 138"/>
                <a:gd name="T39" fmla="*/ 52 h 139"/>
                <a:gd name="T40" fmla="*/ 10 w 138"/>
                <a:gd name="T41" fmla="*/ 35 h 139"/>
                <a:gd name="T42" fmla="*/ 21 w 138"/>
                <a:gd name="T43" fmla="*/ 21 h 139"/>
                <a:gd name="T44" fmla="*/ 35 w 138"/>
                <a:gd name="T45" fmla="*/ 10 h 139"/>
                <a:gd name="T46" fmla="*/ 51 w 138"/>
                <a:gd name="T47" fmla="*/ 3 h 139"/>
                <a:gd name="T48" fmla="*/ 69 w 138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9">
                  <a:moveTo>
                    <a:pt x="69" y="0"/>
                  </a:moveTo>
                  <a:lnTo>
                    <a:pt x="88" y="3"/>
                  </a:lnTo>
                  <a:lnTo>
                    <a:pt x="104" y="10"/>
                  </a:lnTo>
                  <a:lnTo>
                    <a:pt x="118" y="21"/>
                  </a:lnTo>
                  <a:lnTo>
                    <a:pt x="129" y="35"/>
                  </a:lnTo>
                  <a:lnTo>
                    <a:pt x="136" y="52"/>
                  </a:lnTo>
                  <a:lnTo>
                    <a:pt x="138" y="70"/>
                  </a:lnTo>
                  <a:lnTo>
                    <a:pt x="136" y="88"/>
                  </a:lnTo>
                  <a:lnTo>
                    <a:pt x="129" y="105"/>
                  </a:lnTo>
                  <a:lnTo>
                    <a:pt x="118" y="119"/>
                  </a:lnTo>
                  <a:lnTo>
                    <a:pt x="104" y="129"/>
                  </a:lnTo>
                  <a:lnTo>
                    <a:pt x="88" y="136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62"/>
            <p:cNvSpPr>
              <a:spLocks/>
            </p:cNvSpPr>
            <p:nvPr/>
          </p:nvSpPr>
          <p:spPr bwMode="auto">
            <a:xfrm>
              <a:off x="8483600" y="4449763"/>
              <a:ext cx="23812" cy="23812"/>
            </a:xfrm>
            <a:custGeom>
              <a:avLst/>
              <a:gdLst>
                <a:gd name="T0" fmla="*/ 69 w 138"/>
                <a:gd name="T1" fmla="*/ 0 h 139"/>
                <a:gd name="T2" fmla="*/ 88 w 138"/>
                <a:gd name="T3" fmla="*/ 3 h 139"/>
                <a:gd name="T4" fmla="*/ 104 w 138"/>
                <a:gd name="T5" fmla="*/ 10 h 139"/>
                <a:gd name="T6" fmla="*/ 118 w 138"/>
                <a:gd name="T7" fmla="*/ 21 h 139"/>
                <a:gd name="T8" fmla="*/ 129 w 138"/>
                <a:gd name="T9" fmla="*/ 35 h 139"/>
                <a:gd name="T10" fmla="*/ 136 w 138"/>
                <a:gd name="T11" fmla="*/ 52 h 139"/>
                <a:gd name="T12" fmla="*/ 138 w 138"/>
                <a:gd name="T13" fmla="*/ 70 h 139"/>
                <a:gd name="T14" fmla="*/ 136 w 138"/>
                <a:gd name="T15" fmla="*/ 88 h 139"/>
                <a:gd name="T16" fmla="*/ 129 w 138"/>
                <a:gd name="T17" fmla="*/ 105 h 139"/>
                <a:gd name="T18" fmla="*/ 118 w 138"/>
                <a:gd name="T19" fmla="*/ 119 h 139"/>
                <a:gd name="T20" fmla="*/ 104 w 138"/>
                <a:gd name="T21" fmla="*/ 129 h 139"/>
                <a:gd name="T22" fmla="*/ 88 w 138"/>
                <a:gd name="T23" fmla="*/ 136 h 139"/>
                <a:gd name="T24" fmla="*/ 69 w 138"/>
                <a:gd name="T25" fmla="*/ 139 h 139"/>
                <a:gd name="T26" fmla="*/ 51 w 138"/>
                <a:gd name="T27" fmla="*/ 136 h 139"/>
                <a:gd name="T28" fmla="*/ 35 w 138"/>
                <a:gd name="T29" fmla="*/ 129 h 139"/>
                <a:gd name="T30" fmla="*/ 21 w 138"/>
                <a:gd name="T31" fmla="*/ 119 h 139"/>
                <a:gd name="T32" fmla="*/ 10 w 138"/>
                <a:gd name="T33" fmla="*/ 105 h 139"/>
                <a:gd name="T34" fmla="*/ 3 w 138"/>
                <a:gd name="T35" fmla="*/ 88 h 139"/>
                <a:gd name="T36" fmla="*/ 0 w 138"/>
                <a:gd name="T37" fmla="*/ 70 h 139"/>
                <a:gd name="T38" fmla="*/ 3 w 138"/>
                <a:gd name="T39" fmla="*/ 52 h 139"/>
                <a:gd name="T40" fmla="*/ 10 w 138"/>
                <a:gd name="T41" fmla="*/ 35 h 139"/>
                <a:gd name="T42" fmla="*/ 21 w 138"/>
                <a:gd name="T43" fmla="*/ 21 h 139"/>
                <a:gd name="T44" fmla="*/ 35 w 138"/>
                <a:gd name="T45" fmla="*/ 10 h 139"/>
                <a:gd name="T46" fmla="*/ 51 w 138"/>
                <a:gd name="T47" fmla="*/ 3 h 139"/>
                <a:gd name="T48" fmla="*/ 69 w 138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9">
                  <a:moveTo>
                    <a:pt x="69" y="0"/>
                  </a:moveTo>
                  <a:lnTo>
                    <a:pt x="88" y="3"/>
                  </a:lnTo>
                  <a:lnTo>
                    <a:pt x="104" y="10"/>
                  </a:lnTo>
                  <a:lnTo>
                    <a:pt x="118" y="21"/>
                  </a:lnTo>
                  <a:lnTo>
                    <a:pt x="129" y="35"/>
                  </a:lnTo>
                  <a:lnTo>
                    <a:pt x="136" y="52"/>
                  </a:lnTo>
                  <a:lnTo>
                    <a:pt x="138" y="70"/>
                  </a:lnTo>
                  <a:lnTo>
                    <a:pt x="136" y="88"/>
                  </a:lnTo>
                  <a:lnTo>
                    <a:pt x="129" y="105"/>
                  </a:lnTo>
                  <a:lnTo>
                    <a:pt x="118" y="119"/>
                  </a:lnTo>
                  <a:lnTo>
                    <a:pt x="104" y="129"/>
                  </a:lnTo>
                  <a:lnTo>
                    <a:pt x="88" y="136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63"/>
            <p:cNvSpPr>
              <a:spLocks/>
            </p:cNvSpPr>
            <p:nvPr/>
          </p:nvSpPr>
          <p:spPr bwMode="auto">
            <a:xfrm>
              <a:off x="8361363" y="4498975"/>
              <a:ext cx="23812" cy="23812"/>
            </a:xfrm>
            <a:custGeom>
              <a:avLst/>
              <a:gdLst>
                <a:gd name="T0" fmla="*/ 70 w 139"/>
                <a:gd name="T1" fmla="*/ 0 h 139"/>
                <a:gd name="T2" fmla="*/ 88 w 139"/>
                <a:gd name="T3" fmla="*/ 3 h 139"/>
                <a:gd name="T4" fmla="*/ 105 w 139"/>
                <a:gd name="T5" fmla="*/ 10 h 139"/>
                <a:gd name="T6" fmla="*/ 119 w 139"/>
                <a:gd name="T7" fmla="*/ 20 h 139"/>
                <a:gd name="T8" fmla="*/ 129 w 139"/>
                <a:gd name="T9" fmla="*/ 34 h 139"/>
                <a:gd name="T10" fmla="*/ 136 w 139"/>
                <a:gd name="T11" fmla="*/ 51 h 139"/>
                <a:gd name="T12" fmla="*/ 139 w 139"/>
                <a:gd name="T13" fmla="*/ 70 h 139"/>
                <a:gd name="T14" fmla="*/ 136 w 139"/>
                <a:gd name="T15" fmla="*/ 88 h 139"/>
                <a:gd name="T16" fmla="*/ 129 w 139"/>
                <a:gd name="T17" fmla="*/ 105 h 139"/>
                <a:gd name="T18" fmla="*/ 119 w 139"/>
                <a:gd name="T19" fmla="*/ 119 h 139"/>
                <a:gd name="T20" fmla="*/ 105 w 139"/>
                <a:gd name="T21" fmla="*/ 129 h 139"/>
                <a:gd name="T22" fmla="*/ 88 w 139"/>
                <a:gd name="T23" fmla="*/ 136 h 139"/>
                <a:gd name="T24" fmla="*/ 70 w 139"/>
                <a:gd name="T25" fmla="*/ 139 h 139"/>
                <a:gd name="T26" fmla="*/ 52 w 139"/>
                <a:gd name="T27" fmla="*/ 136 h 139"/>
                <a:gd name="T28" fmla="*/ 35 w 139"/>
                <a:gd name="T29" fmla="*/ 129 h 139"/>
                <a:gd name="T30" fmla="*/ 21 w 139"/>
                <a:gd name="T31" fmla="*/ 119 h 139"/>
                <a:gd name="T32" fmla="*/ 11 w 139"/>
                <a:gd name="T33" fmla="*/ 105 h 139"/>
                <a:gd name="T34" fmla="*/ 4 w 139"/>
                <a:gd name="T35" fmla="*/ 88 h 139"/>
                <a:gd name="T36" fmla="*/ 0 w 139"/>
                <a:gd name="T37" fmla="*/ 70 h 139"/>
                <a:gd name="T38" fmla="*/ 4 w 139"/>
                <a:gd name="T39" fmla="*/ 51 h 139"/>
                <a:gd name="T40" fmla="*/ 11 w 139"/>
                <a:gd name="T41" fmla="*/ 34 h 139"/>
                <a:gd name="T42" fmla="*/ 21 w 139"/>
                <a:gd name="T43" fmla="*/ 20 h 139"/>
                <a:gd name="T44" fmla="*/ 35 w 139"/>
                <a:gd name="T45" fmla="*/ 10 h 139"/>
                <a:gd name="T46" fmla="*/ 52 w 139"/>
                <a:gd name="T47" fmla="*/ 3 h 139"/>
                <a:gd name="T48" fmla="*/ 70 w 139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9">
                  <a:moveTo>
                    <a:pt x="70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0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9" y="70"/>
                  </a:lnTo>
                  <a:lnTo>
                    <a:pt x="136" y="88"/>
                  </a:lnTo>
                  <a:lnTo>
                    <a:pt x="129" y="105"/>
                  </a:lnTo>
                  <a:lnTo>
                    <a:pt x="119" y="119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70" y="139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11" y="105"/>
                  </a:lnTo>
                  <a:lnTo>
                    <a:pt x="4" y="88"/>
                  </a:lnTo>
                  <a:lnTo>
                    <a:pt x="0" y="70"/>
                  </a:lnTo>
                  <a:lnTo>
                    <a:pt x="4" y="51"/>
                  </a:lnTo>
                  <a:lnTo>
                    <a:pt x="11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64"/>
            <p:cNvSpPr>
              <a:spLocks/>
            </p:cNvSpPr>
            <p:nvPr/>
          </p:nvSpPr>
          <p:spPr bwMode="auto">
            <a:xfrm>
              <a:off x="8410575" y="4498975"/>
              <a:ext cx="23812" cy="23812"/>
            </a:xfrm>
            <a:custGeom>
              <a:avLst/>
              <a:gdLst>
                <a:gd name="T0" fmla="*/ 69 w 139"/>
                <a:gd name="T1" fmla="*/ 0 h 139"/>
                <a:gd name="T2" fmla="*/ 88 w 139"/>
                <a:gd name="T3" fmla="*/ 3 h 139"/>
                <a:gd name="T4" fmla="*/ 105 w 139"/>
                <a:gd name="T5" fmla="*/ 10 h 139"/>
                <a:gd name="T6" fmla="*/ 119 w 139"/>
                <a:gd name="T7" fmla="*/ 21 h 139"/>
                <a:gd name="T8" fmla="*/ 129 w 139"/>
                <a:gd name="T9" fmla="*/ 34 h 139"/>
                <a:gd name="T10" fmla="*/ 136 w 139"/>
                <a:gd name="T11" fmla="*/ 51 h 139"/>
                <a:gd name="T12" fmla="*/ 139 w 139"/>
                <a:gd name="T13" fmla="*/ 70 h 139"/>
                <a:gd name="T14" fmla="*/ 136 w 139"/>
                <a:gd name="T15" fmla="*/ 88 h 139"/>
                <a:gd name="T16" fmla="*/ 129 w 139"/>
                <a:gd name="T17" fmla="*/ 105 h 139"/>
                <a:gd name="T18" fmla="*/ 119 w 139"/>
                <a:gd name="T19" fmla="*/ 119 h 139"/>
                <a:gd name="T20" fmla="*/ 105 w 139"/>
                <a:gd name="T21" fmla="*/ 129 h 139"/>
                <a:gd name="T22" fmla="*/ 88 w 139"/>
                <a:gd name="T23" fmla="*/ 136 h 139"/>
                <a:gd name="T24" fmla="*/ 69 w 139"/>
                <a:gd name="T25" fmla="*/ 139 h 139"/>
                <a:gd name="T26" fmla="*/ 52 w 139"/>
                <a:gd name="T27" fmla="*/ 136 h 139"/>
                <a:gd name="T28" fmla="*/ 35 w 139"/>
                <a:gd name="T29" fmla="*/ 129 h 139"/>
                <a:gd name="T30" fmla="*/ 21 w 139"/>
                <a:gd name="T31" fmla="*/ 119 h 139"/>
                <a:gd name="T32" fmla="*/ 11 w 139"/>
                <a:gd name="T33" fmla="*/ 105 h 139"/>
                <a:gd name="T34" fmla="*/ 4 w 139"/>
                <a:gd name="T35" fmla="*/ 88 h 139"/>
                <a:gd name="T36" fmla="*/ 0 w 139"/>
                <a:gd name="T37" fmla="*/ 70 h 139"/>
                <a:gd name="T38" fmla="*/ 4 w 139"/>
                <a:gd name="T39" fmla="*/ 51 h 139"/>
                <a:gd name="T40" fmla="*/ 11 w 139"/>
                <a:gd name="T41" fmla="*/ 34 h 139"/>
                <a:gd name="T42" fmla="*/ 21 w 139"/>
                <a:gd name="T43" fmla="*/ 21 h 139"/>
                <a:gd name="T44" fmla="*/ 35 w 139"/>
                <a:gd name="T45" fmla="*/ 10 h 139"/>
                <a:gd name="T46" fmla="*/ 52 w 139"/>
                <a:gd name="T47" fmla="*/ 3 h 139"/>
                <a:gd name="T48" fmla="*/ 69 w 139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9">
                  <a:moveTo>
                    <a:pt x="69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1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9" y="70"/>
                  </a:lnTo>
                  <a:lnTo>
                    <a:pt x="136" y="88"/>
                  </a:lnTo>
                  <a:lnTo>
                    <a:pt x="129" y="105"/>
                  </a:lnTo>
                  <a:lnTo>
                    <a:pt x="119" y="119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69" y="139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11" y="105"/>
                  </a:lnTo>
                  <a:lnTo>
                    <a:pt x="4" y="88"/>
                  </a:lnTo>
                  <a:lnTo>
                    <a:pt x="0" y="70"/>
                  </a:lnTo>
                  <a:lnTo>
                    <a:pt x="4" y="51"/>
                  </a:lnTo>
                  <a:lnTo>
                    <a:pt x="11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65"/>
            <p:cNvSpPr>
              <a:spLocks/>
            </p:cNvSpPr>
            <p:nvPr/>
          </p:nvSpPr>
          <p:spPr bwMode="auto">
            <a:xfrm>
              <a:off x="8458200" y="4498975"/>
              <a:ext cx="25400" cy="23812"/>
            </a:xfrm>
            <a:custGeom>
              <a:avLst/>
              <a:gdLst>
                <a:gd name="T0" fmla="*/ 70 w 139"/>
                <a:gd name="T1" fmla="*/ 0 h 139"/>
                <a:gd name="T2" fmla="*/ 88 w 139"/>
                <a:gd name="T3" fmla="*/ 3 h 139"/>
                <a:gd name="T4" fmla="*/ 105 w 139"/>
                <a:gd name="T5" fmla="*/ 10 h 139"/>
                <a:gd name="T6" fmla="*/ 119 w 139"/>
                <a:gd name="T7" fmla="*/ 20 h 139"/>
                <a:gd name="T8" fmla="*/ 129 w 139"/>
                <a:gd name="T9" fmla="*/ 34 h 139"/>
                <a:gd name="T10" fmla="*/ 136 w 139"/>
                <a:gd name="T11" fmla="*/ 51 h 139"/>
                <a:gd name="T12" fmla="*/ 139 w 139"/>
                <a:gd name="T13" fmla="*/ 70 h 139"/>
                <a:gd name="T14" fmla="*/ 136 w 139"/>
                <a:gd name="T15" fmla="*/ 88 h 139"/>
                <a:gd name="T16" fmla="*/ 129 w 139"/>
                <a:gd name="T17" fmla="*/ 105 h 139"/>
                <a:gd name="T18" fmla="*/ 119 w 139"/>
                <a:gd name="T19" fmla="*/ 119 h 139"/>
                <a:gd name="T20" fmla="*/ 105 w 139"/>
                <a:gd name="T21" fmla="*/ 129 h 139"/>
                <a:gd name="T22" fmla="*/ 88 w 139"/>
                <a:gd name="T23" fmla="*/ 136 h 139"/>
                <a:gd name="T24" fmla="*/ 70 w 139"/>
                <a:gd name="T25" fmla="*/ 139 h 139"/>
                <a:gd name="T26" fmla="*/ 52 w 139"/>
                <a:gd name="T27" fmla="*/ 136 h 139"/>
                <a:gd name="T28" fmla="*/ 35 w 139"/>
                <a:gd name="T29" fmla="*/ 129 h 139"/>
                <a:gd name="T30" fmla="*/ 21 w 139"/>
                <a:gd name="T31" fmla="*/ 119 h 139"/>
                <a:gd name="T32" fmla="*/ 11 w 139"/>
                <a:gd name="T33" fmla="*/ 105 h 139"/>
                <a:gd name="T34" fmla="*/ 4 w 139"/>
                <a:gd name="T35" fmla="*/ 88 h 139"/>
                <a:gd name="T36" fmla="*/ 0 w 139"/>
                <a:gd name="T37" fmla="*/ 70 h 139"/>
                <a:gd name="T38" fmla="*/ 4 w 139"/>
                <a:gd name="T39" fmla="*/ 51 h 139"/>
                <a:gd name="T40" fmla="*/ 11 w 139"/>
                <a:gd name="T41" fmla="*/ 34 h 139"/>
                <a:gd name="T42" fmla="*/ 21 w 139"/>
                <a:gd name="T43" fmla="*/ 20 h 139"/>
                <a:gd name="T44" fmla="*/ 35 w 139"/>
                <a:gd name="T45" fmla="*/ 10 h 139"/>
                <a:gd name="T46" fmla="*/ 52 w 139"/>
                <a:gd name="T47" fmla="*/ 3 h 139"/>
                <a:gd name="T48" fmla="*/ 70 w 139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9">
                  <a:moveTo>
                    <a:pt x="70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0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9" y="70"/>
                  </a:lnTo>
                  <a:lnTo>
                    <a:pt x="136" y="88"/>
                  </a:lnTo>
                  <a:lnTo>
                    <a:pt x="129" y="105"/>
                  </a:lnTo>
                  <a:lnTo>
                    <a:pt x="119" y="119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70" y="139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11" y="105"/>
                  </a:lnTo>
                  <a:lnTo>
                    <a:pt x="4" y="88"/>
                  </a:lnTo>
                  <a:lnTo>
                    <a:pt x="0" y="70"/>
                  </a:lnTo>
                  <a:lnTo>
                    <a:pt x="4" y="51"/>
                  </a:lnTo>
                  <a:lnTo>
                    <a:pt x="11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66"/>
            <p:cNvSpPr>
              <a:spLocks/>
            </p:cNvSpPr>
            <p:nvPr/>
          </p:nvSpPr>
          <p:spPr bwMode="auto">
            <a:xfrm>
              <a:off x="8275638" y="4278313"/>
              <a:ext cx="23812" cy="465137"/>
            </a:xfrm>
            <a:custGeom>
              <a:avLst/>
              <a:gdLst>
                <a:gd name="T0" fmla="*/ 69 w 138"/>
                <a:gd name="T1" fmla="*/ 0 h 2629"/>
                <a:gd name="T2" fmla="*/ 88 w 138"/>
                <a:gd name="T3" fmla="*/ 2 h 2629"/>
                <a:gd name="T4" fmla="*/ 104 w 138"/>
                <a:gd name="T5" fmla="*/ 9 h 2629"/>
                <a:gd name="T6" fmla="*/ 118 w 138"/>
                <a:gd name="T7" fmla="*/ 20 h 2629"/>
                <a:gd name="T8" fmla="*/ 129 w 138"/>
                <a:gd name="T9" fmla="*/ 34 h 2629"/>
                <a:gd name="T10" fmla="*/ 136 w 138"/>
                <a:gd name="T11" fmla="*/ 51 h 2629"/>
                <a:gd name="T12" fmla="*/ 138 w 138"/>
                <a:gd name="T13" fmla="*/ 70 h 2629"/>
                <a:gd name="T14" fmla="*/ 138 w 138"/>
                <a:gd name="T15" fmla="*/ 2560 h 2629"/>
                <a:gd name="T16" fmla="*/ 136 w 138"/>
                <a:gd name="T17" fmla="*/ 2578 h 2629"/>
                <a:gd name="T18" fmla="*/ 129 w 138"/>
                <a:gd name="T19" fmla="*/ 2595 h 2629"/>
                <a:gd name="T20" fmla="*/ 118 w 138"/>
                <a:gd name="T21" fmla="*/ 2609 h 2629"/>
                <a:gd name="T22" fmla="*/ 104 w 138"/>
                <a:gd name="T23" fmla="*/ 2620 h 2629"/>
                <a:gd name="T24" fmla="*/ 88 w 138"/>
                <a:gd name="T25" fmla="*/ 2627 h 2629"/>
                <a:gd name="T26" fmla="*/ 69 w 138"/>
                <a:gd name="T27" fmla="*/ 2629 h 2629"/>
                <a:gd name="T28" fmla="*/ 50 w 138"/>
                <a:gd name="T29" fmla="*/ 2627 h 2629"/>
                <a:gd name="T30" fmla="*/ 34 w 138"/>
                <a:gd name="T31" fmla="*/ 2620 h 2629"/>
                <a:gd name="T32" fmla="*/ 20 w 138"/>
                <a:gd name="T33" fmla="*/ 2609 h 2629"/>
                <a:gd name="T34" fmla="*/ 9 w 138"/>
                <a:gd name="T35" fmla="*/ 2595 h 2629"/>
                <a:gd name="T36" fmla="*/ 2 w 138"/>
                <a:gd name="T37" fmla="*/ 2578 h 2629"/>
                <a:gd name="T38" fmla="*/ 0 w 138"/>
                <a:gd name="T39" fmla="*/ 2560 h 2629"/>
                <a:gd name="T40" fmla="*/ 0 w 138"/>
                <a:gd name="T41" fmla="*/ 70 h 2629"/>
                <a:gd name="T42" fmla="*/ 2 w 138"/>
                <a:gd name="T43" fmla="*/ 51 h 2629"/>
                <a:gd name="T44" fmla="*/ 9 w 138"/>
                <a:gd name="T45" fmla="*/ 34 h 2629"/>
                <a:gd name="T46" fmla="*/ 20 w 138"/>
                <a:gd name="T47" fmla="*/ 20 h 2629"/>
                <a:gd name="T48" fmla="*/ 34 w 138"/>
                <a:gd name="T49" fmla="*/ 9 h 2629"/>
                <a:gd name="T50" fmla="*/ 50 w 138"/>
                <a:gd name="T51" fmla="*/ 2 h 2629"/>
                <a:gd name="T52" fmla="*/ 69 w 138"/>
                <a:gd name="T53" fmla="*/ 0 h 2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2629">
                  <a:moveTo>
                    <a:pt x="69" y="0"/>
                  </a:moveTo>
                  <a:lnTo>
                    <a:pt x="88" y="2"/>
                  </a:lnTo>
                  <a:lnTo>
                    <a:pt x="104" y="9"/>
                  </a:lnTo>
                  <a:lnTo>
                    <a:pt x="118" y="20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8" y="70"/>
                  </a:lnTo>
                  <a:lnTo>
                    <a:pt x="138" y="2560"/>
                  </a:lnTo>
                  <a:lnTo>
                    <a:pt x="136" y="2578"/>
                  </a:lnTo>
                  <a:lnTo>
                    <a:pt x="129" y="2595"/>
                  </a:lnTo>
                  <a:lnTo>
                    <a:pt x="118" y="2609"/>
                  </a:lnTo>
                  <a:lnTo>
                    <a:pt x="104" y="2620"/>
                  </a:lnTo>
                  <a:lnTo>
                    <a:pt x="88" y="2627"/>
                  </a:lnTo>
                  <a:lnTo>
                    <a:pt x="69" y="2629"/>
                  </a:lnTo>
                  <a:lnTo>
                    <a:pt x="50" y="2627"/>
                  </a:lnTo>
                  <a:lnTo>
                    <a:pt x="34" y="2620"/>
                  </a:lnTo>
                  <a:lnTo>
                    <a:pt x="20" y="2609"/>
                  </a:lnTo>
                  <a:lnTo>
                    <a:pt x="9" y="2595"/>
                  </a:lnTo>
                  <a:lnTo>
                    <a:pt x="2" y="2578"/>
                  </a:lnTo>
                  <a:lnTo>
                    <a:pt x="0" y="2560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67"/>
            <p:cNvSpPr>
              <a:spLocks/>
            </p:cNvSpPr>
            <p:nvPr/>
          </p:nvSpPr>
          <p:spPr bwMode="auto">
            <a:xfrm>
              <a:off x="8543925" y="4278313"/>
              <a:ext cx="25400" cy="465137"/>
            </a:xfrm>
            <a:custGeom>
              <a:avLst/>
              <a:gdLst>
                <a:gd name="T0" fmla="*/ 69 w 139"/>
                <a:gd name="T1" fmla="*/ 0 h 2629"/>
                <a:gd name="T2" fmla="*/ 88 w 139"/>
                <a:gd name="T3" fmla="*/ 2 h 2629"/>
                <a:gd name="T4" fmla="*/ 105 w 139"/>
                <a:gd name="T5" fmla="*/ 9 h 2629"/>
                <a:gd name="T6" fmla="*/ 119 w 139"/>
                <a:gd name="T7" fmla="*/ 20 h 2629"/>
                <a:gd name="T8" fmla="*/ 129 w 139"/>
                <a:gd name="T9" fmla="*/ 34 h 2629"/>
                <a:gd name="T10" fmla="*/ 136 w 139"/>
                <a:gd name="T11" fmla="*/ 51 h 2629"/>
                <a:gd name="T12" fmla="*/ 139 w 139"/>
                <a:gd name="T13" fmla="*/ 70 h 2629"/>
                <a:gd name="T14" fmla="*/ 139 w 139"/>
                <a:gd name="T15" fmla="*/ 2560 h 2629"/>
                <a:gd name="T16" fmla="*/ 136 w 139"/>
                <a:gd name="T17" fmla="*/ 2578 h 2629"/>
                <a:gd name="T18" fmla="*/ 129 w 139"/>
                <a:gd name="T19" fmla="*/ 2595 h 2629"/>
                <a:gd name="T20" fmla="*/ 119 w 139"/>
                <a:gd name="T21" fmla="*/ 2609 h 2629"/>
                <a:gd name="T22" fmla="*/ 105 w 139"/>
                <a:gd name="T23" fmla="*/ 2620 h 2629"/>
                <a:gd name="T24" fmla="*/ 88 w 139"/>
                <a:gd name="T25" fmla="*/ 2627 h 2629"/>
                <a:gd name="T26" fmla="*/ 69 w 139"/>
                <a:gd name="T27" fmla="*/ 2629 h 2629"/>
                <a:gd name="T28" fmla="*/ 51 w 139"/>
                <a:gd name="T29" fmla="*/ 2627 h 2629"/>
                <a:gd name="T30" fmla="*/ 34 w 139"/>
                <a:gd name="T31" fmla="*/ 2620 h 2629"/>
                <a:gd name="T32" fmla="*/ 20 w 139"/>
                <a:gd name="T33" fmla="*/ 2609 h 2629"/>
                <a:gd name="T34" fmla="*/ 10 w 139"/>
                <a:gd name="T35" fmla="*/ 2595 h 2629"/>
                <a:gd name="T36" fmla="*/ 3 w 139"/>
                <a:gd name="T37" fmla="*/ 2578 h 2629"/>
                <a:gd name="T38" fmla="*/ 0 w 139"/>
                <a:gd name="T39" fmla="*/ 2560 h 2629"/>
                <a:gd name="T40" fmla="*/ 0 w 139"/>
                <a:gd name="T41" fmla="*/ 70 h 2629"/>
                <a:gd name="T42" fmla="*/ 3 w 139"/>
                <a:gd name="T43" fmla="*/ 51 h 2629"/>
                <a:gd name="T44" fmla="*/ 10 w 139"/>
                <a:gd name="T45" fmla="*/ 34 h 2629"/>
                <a:gd name="T46" fmla="*/ 20 w 139"/>
                <a:gd name="T47" fmla="*/ 20 h 2629"/>
                <a:gd name="T48" fmla="*/ 34 w 139"/>
                <a:gd name="T49" fmla="*/ 9 h 2629"/>
                <a:gd name="T50" fmla="*/ 51 w 139"/>
                <a:gd name="T51" fmla="*/ 2 h 2629"/>
                <a:gd name="T52" fmla="*/ 69 w 139"/>
                <a:gd name="T53" fmla="*/ 0 h 2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2629">
                  <a:moveTo>
                    <a:pt x="69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9" y="70"/>
                  </a:lnTo>
                  <a:lnTo>
                    <a:pt x="139" y="2560"/>
                  </a:lnTo>
                  <a:lnTo>
                    <a:pt x="136" y="2578"/>
                  </a:lnTo>
                  <a:lnTo>
                    <a:pt x="129" y="2595"/>
                  </a:lnTo>
                  <a:lnTo>
                    <a:pt x="119" y="2609"/>
                  </a:lnTo>
                  <a:lnTo>
                    <a:pt x="105" y="2620"/>
                  </a:lnTo>
                  <a:lnTo>
                    <a:pt x="88" y="2627"/>
                  </a:lnTo>
                  <a:lnTo>
                    <a:pt x="69" y="2629"/>
                  </a:lnTo>
                  <a:lnTo>
                    <a:pt x="51" y="2627"/>
                  </a:lnTo>
                  <a:lnTo>
                    <a:pt x="34" y="2620"/>
                  </a:lnTo>
                  <a:lnTo>
                    <a:pt x="20" y="2609"/>
                  </a:lnTo>
                  <a:lnTo>
                    <a:pt x="10" y="2595"/>
                  </a:lnTo>
                  <a:lnTo>
                    <a:pt x="3" y="2578"/>
                  </a:lnTo>
                  <a:lnTo>
                    <a:pt x="0" y="2560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68"/>
            <p:cNvSpPr>
              <a:spLocks noEditPoints="1"/>
            </p:cNvSpPr>
            <p:nvPr/>
          </p:nvSpPr>
          <p:spPr bwMode="auto">
            <a:xfrm>
              <a:off x="8312150" y="4340225"/>
              <a:ext cx="220662" cy="73025"/>
            </a:xfrm>
            <a:custGeom>
              <a:avLst/>
              <a:gdLst>
                <a:gd name="T0" fmla="*/ 805 w 1247"/>
                <a:gd name="T1" fmla="*/ 277 h 415"/>
                <a:gd name="T2" fmla="*/ 1058 w 1247"/>
                <a:gd name="T3" fmla="*/ 274 h 415"/>
                <a:gd name="T4" fmla="*/ 1088 w 1247"/>
                <a:gd name="T5" fmla="*/ 256 h 415"/>
                <a:gd name="T6" fmla="*/ 1106 w 1247"/>
                <a:gd name="T7" fmla="*/ 226 h 415"/>
                <a:gd name="T8" fmla="*/ 1106 w 1247"/>
                <a:gd name="T9" fmla="*/ 190 h 415"/>
                <a:gd name="T10" fmla="*/ 1088 w 1247"/>
                <a:gd name="T11" fmla="*/ 158 h 415"/>
                <a:gd name="T12" fmla="*/ 1058 w 1247"/>
                <a:gd name="T13" fmla="*/ 141 h 415"/>
                <a:gd name="T14" fmla="*/ 875 w 1247"/>
                <a:gd name="T15" fmla="*/ 138 h 415"/>
                <a:gd name="T16" fmla="*/ 528 w 1247"/>
                <a:gd name="T17" fmla="*/ 277 h 415"/>
                <a:gd name="T18" fmla="*/ 720 w 1247"/>
                <a:gd name="T19" fmla="*/ 138 h 415"/>
                <a:gd name="T20" fmla="*/ 208 w 1247"/>
                <a:gd name="T21" fmla="*/ 138 h 415"/>
                <a:gd name="T22" fmla="*/ 174 w 1247"/>
                <a:gd name="T23" fmla="*/ 148 h 415"/>
                <a:gd name="T24" fmla="*/ 149 w 1247"/>
                <a:gd name="T25" fmla="*/ 172 h 415"/>
                <a:gd name="T26" fmla="*/ 139 w 1247"/>
                <a:gd name="T27" fmla="*/ 208 h 415"/>
                <a:gd name="T28" fmla="*/ 149 w 1247"/>
                <a:gd name="T29" fmla="*/ 243 h 415"/>
                <a:gd name="T30" fmla="*/ 174 w 1247"/>
                <a:gd name="T31" fmla="*/ 267 h 415"/>
                <a:gd name="T32" fmla="*/ 208 w 1247"/>
                <a:gd name="T33" fmla="*/ 277 h 415"/>
                <a:gd name="T34" fmla="*/ 443 w 1247"/>
                <a:gd name="T35" fmla="*/ 138 h 415"/>
                <a:gd name="T36" fmla="*/ 208 w 1247"/>
                <a:gd name="T37" fmla="*/ 0 h 415"/>
                <a:gd name="T38" fmla="*/ 1073 w 1247"/>
                <a:gd name="T39" fmla="*/ 2 h 415"/>
                <a:gd name="T40" fmla="*/ 1135 w 1247"/>
                <a:gd name="T41" fmla="*/ 24 h 415"/>
                <a:gd name="T42" fmla="*/ 1186 w 1247"/>
                <a:gd name="T43" fmla="*/ 61 h 415"/>
                <a:gd name="T44" fmla="*/ 1224 w 1247"/>
                <a:gd name="T45" fmla="*/ 112 h 415"/>
                <a:gd name="T46" fmla="*/ 1244 w 1247"/>
                <a:gd name="T47" fmla="*/ 173 h 415"/>
                <a:gd name="T48" fmla="*/ 1244 w 1247"/>
                <a:gd name="T49" fmla="*/ 241 h 415"/>
                <a:gd name="T50" fmla="*/ 1224 w 1247"/>
                <a:gd name="T51" fmla="*/ 303 h 415"/>
                <a:gd name="T52" fmla="*/ 1186 w 1247"/>
                <a:gd name="T53" fmla="*/ 355 h 415"/>
                <a:gd name="T54" fmla="*/ 1135 w 1247"/>
                <a:gd name="T55" fmla="*/ 392 h 415"/>
                <a:gd name="T56" fmla="*/ 1073 w 1247"/>
                <a:gd name="T57" fmla="*/ 412 h 415"/>
                <a:gd name="T58" fmla="*/ 693 w 1247"/>
                <a:gd name="T59" fmla="*/ 415 h 415"/>
                <a:gd name="T60" fmla="*/ 692 w 1247"/>
                <a:gd name="T61" fmla="*/ 415 h 415"/>
                <a:gd name="T62" fmla="*/ 416 w 1247"/>
                <a:gd name="T63" fmla="*/ 415 h 415"/>
                <a:gd name="T64" fmla="*/ 208 w 1247"/>
                <a:gd name="T65" fmla="*/ 415 h 415"/>
                <a:gd name="T66" fmla="*/ 143 w 1247"/>
                <a:gd name="T67" fmla="*/ 405 h 415"/>
                <a:gd name="T68" fmla="*/ 86 w 1247"/>
                <a:gd name="T69" fmla="*/ 375 h 415"/>
                <a:gd name="T70" fmla="*/ 41 w 1247"/>
                <a:gd name="T71" fmla="*/ 330 h 415"/>
                <a:gd name="T72" fmla="*/ 12 w 1247"/>
                <a:gd name="T73" fmla="*/ 273 h 415"/>
                <a:gd name="T74" fmla="*/ 0 w 1247"/>
                <a:gd name="T75" fmla="*/ 208 h 415"/>
                <a:gd name="T76" fmla="*/ 12 w 1247"/>
                <a:gd name="T77" fmla="*/ 142 h 415"/>
                <a:gd name="T78" fmla="*/ 41 w 1247"/>
                <a:gd name="T79" fmla="*/ 85 h 415"/>
                <a:gd name="T80" fmla="*/ 86 w 1247"/>
                <a:gd name="T81" fmla="*/ 40 h 415"/>
                <a:gd name="T82" fmla="*/ 143 w 1247"/>
                <a:gd name="T83" fmla="*/ 10 h 415"/>
                <a:gd name="T84" fmla="*/ 208 w 1247"/>
                <a:gd name="T85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47" h="415">
                  <a:moveTo>
                    <a:pt x="875" y="138"/>
                  </a:moveTo>
                  <a:lnTo>
                    <a:pt x="805" y="277"/>
                  </a:lnTo>
                  <a:lnTo>
                    <a:pt x="1039" y="277"/>
                  </a:lnTo>
                  <a:lnTo>
                    <a:pt x="1058" y="274"/>
                  </a:lnTo>
                  <a:lnTo>
                    <a:pt x="1074" y="267"/>
                  </a:lnTo>
                  <a:lnTo>
                    <a:pt x="1088" y="256"/>
                  </a:lnTo>
                  <a:lnTo>
                    <a:pt x="1099" y="243"/>
                  </a:lnTo>
                  <a:lnTo>
                    <a:pt x="1106" y="226"/>
                  </a:lnTo>
                  <a:lnTo>
                    <a:pt x="1108" y="208"/>
                  </a:lnTo>
                  <a:lnTo>
                    <a:pt x="1106" y="190"/>
                  </a:lnTo>
                  <a:lnTo>
                    <a:pt x="1099" y="172"/>
                  </a:lnTo>
                  <a:lnTo>
                    <a:pt x="1088" y="158"/>
                  </a:lnTo>
                  <a:lnTo>
                    <a:pt x="1074" y="148"/>
                  </a:lnTo>
                  <a:lnTo>
                    <a:pt x="1058" y="141"/>
                  </a:lnTo>
                  <a:lnTo>
                    <a:pt x="1039" y="138"/>
                  </a:lnTo>
                  <a:lnTo>
                    <a:pt x="875" y="138"/>
                  </a:lnTo>
                  <a:close/>
                  <a:moveTo>
                    <a:pt x="598" y="138"/>
                  </a:moveTo>
                  <a:lnTo>
                    <a:pt x="528" y="277"/>
                  </a:lnTo>
                  <a:lnTo>
                    <a:pt x="650" y="277"/>
                  </a:lnTo>
                  <a:lnTo>
                    <a:pt x="720" y="138"/>
                  </a:lnTo>
                  <a:lnTo>
                    <a:pt x="598" y="138"/>
                  </a:lnTo>
                  <a:close/>
                  <a:moveTo>
                    <a:pt x="208" y="138"/>
                  </a:moveTo>
                  <a:lnTo>
                    <a:pt x="190" y="141"/>
                  </a:lnTo>
                  <a:lnTo>
                    <a:pt x="174" y="148"/>
                  </a:lnTo>
                  <a:lnTo>
                    <a:pt x="160" y="158"/>
                  </a:lnTo>
                  <a:lnTo>
                    <a:pt x="149" y="172"/>
                  </a:lnTo>
                  <a:lnTo>
                    <a:pt x="142" y="190"/>
                  </a:lnTo>
                  <a:lnTo>
                    <a:pt x="139" y="208"/>
                  </a:lnTo>
                  <a:lnTo>
                    <a:pt x="142" y="226"/>
                  </a:lnTo>
                  <a:lnTo>
                    <a:pt x="149" y="243"/>
                  </a:lnTo>
                  <a:lnTo>
                    <a:pt x="160" y="256"/>
                  </a:lnTo>
                  <a:lnTo>
                    <a:pt x="174" y="267"/>
                  </a:lnTo>
                  <a:lnTo>
                    <a:pt x="190" y="274"/>
                  </a:lnTo>
                  <a:lnTo>
                    <a:pt x="208" y="277"/>
                  </a:lnTo>
                  <a:lnTo>
                    <a:pt x="373" y="277"/>
                  </a:lnTo>
                  <a:lnTo>
                    <a:pt x="443" y="138"/>
                  </a:lnTo>
                  <a:lnTo>
                    <a:pt x="208" y="138"/>
                  </a:lnTo>
                  <a:close/>
                  <a:moveTo>
                    <a:pt x="208" y="0"/>
                  </a:moveTo>
                  <a:lnTo>
                    <a:pt x="1039" y="0"/>
                  </a:lnTo>
                  <a:lnTo>
                    <a:pt x="1073" y="2"/>
                  </a:lnTo>
                  <a:lnTo>
                    <a:pt x="1105" y="10"/>
                  </a:lnTo>
                  <a:lnTo>
                    <a:pt x="1135" y="24"/>
                  </a:lnTo>
                  <a:lnTo>
                    <a:pt x="1162" y="40"/>
                  </a:lnTo>
                  <a:lnTo>
                    <a:pt x="1186" y="61"/>
                  </a:lnTo>
                  <a:lnTo>
                    <a:pt x="1207" y="85"/>
                  </a:lnTo>
                  <a:lnTo>
                    <a:pt x="1224" y="112"/>
                  </a:lnTo>
                  <a:lnTo>
                    <a:pt x="1236" y="142"/>
                  </a:lnTo>
                  <a:lnTo>
                    <a:pt x="1244" y="173"/>
                  </a:lnTo>
                  <a:lnTo>
                    <a:pt x="1247" y="208"/>
                  </a:lnTo>
                  <a:lnTo>
                    <a:pt x="1244" y="241"/>
                  </a:lnTo>
                  <a:lnTo>
                    <a:pt x="1236" y="273"/>
                  </a:lnTo>
                  <a:lnTo>
                    <a:pt x="1224" y="303"/>
                  </a:lnTo>
                  <a:lnTo>
                    <a:pt x="1207" y="330"/>
                  </a:lnTo>
                  <a:lnTo>
                    <a:pt x="1186" y="355"/>
                  </a:lnTo>
                  <a:lnTo>
                    <a:pt x="1162" y="375"/>
                  </a:lnTo>
                  <a:lnTo>
                    <a:pt x="1135" y="392"/>
                  </a:lnTo>
                  <a:lnTo>
                    <a:pt x="1105" y="405"/>
                  </a:lnTo>
                  <a:lnTo>
                    <a:pt x="1073" y="412"/>
                  </a:lnTo>
                  <a:lnTo>
                    <a:pt x="1039" y="415"/>
                  </a:lnTo>
                  <a:lnTo>
                    <a:pt x="693" y="415"/>
                  </a:lnTo>
                  <a:lnTo>
                    <a:pt x="693" y="415"/>
                  </a:lnTo>
                  <a:lnTo>
                    <a:pt x="692" y="415"/>
                  </a:lnTo>
                  <a:lnTo>
                    <a:pt x="416" y="415"/>
                  </a:lnTo>
                  <a:lnTo>
                    <a:pt x="416" y="415"/>
                  </a:lnTo>
                  <a:lnTo>
                    <a:pt x="415" y="415"/>
                  </a:lnTo>
                  <a:lnTo>
                    <a:pt x="208" y="415"/>
                  </a:lnTo>
                  <a:lnTo>
                    <a:pt x="175" y="412"/>
                  </a:lnTo>
                  <a:lnTo>
                    <a:pt x="143" y="405"/>
                  </a:lnTo>
                  <a:lnTo>
                    <a:pt x="113" y="392"/>
                  </a:lnTo>
                  <a:lnTo>
                    <a:pt x="86" y="375"/>
                  </a:lnTo>
                  <a:lnTo>
                    <a:pt x="62" y="355"/>
                  </a:lnTo>
                  <a:lnTo>
                    <a:pt x="41" y="330"/>
                  </a:lnTo>
                  <a:lnTo>
                    <a:pt x="24" y="303"/>
                  </a:lnTo>
                  <a:lnTo>
                    <a:pt x="12" y="273"/>
                  </a:lnTo>
                  <a:lnTo>
                    <a:pt x="4" y="241"/>
                  </a:lnTo>
                  <a:lnTo>
                    <a:pt x="0" y="208"/>
                  </a:lnTo>
                  <a:lnTo>
                    <a:pt x="4" y="173"/>
                  </a:lnTo>
                  <a:lnTo>
                    <a:pt x="12" y="142"/>
                  </a:lnTo>
                  <a:lnTo>
                    <a:pt x="24" y="112"/>
                  </a:lnTo>
                  <a:lnTo>
                    <a:pt x="41" y="85"/>
                  </a:lnTo>
                  <a:lnTo>
                    <a:pt x="62" y="61"/>
                  </a:lnTo>
                  <a:lnTo>
                    <a:pt x="86" y="40"/>
                  </a:lnTo>
                  <a:lnTo>
                    <a:pt x="113" y="24"/>
                  </a:lnTo>
                  <a:lnTo>
                    <a:pt x="143" y="10"/>
                  </a:lnTo>
                  <a:lnTo>
                    <a:pt x="175" y="2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69"/>
            <p:cNvSpPr>
              <a:spLocks noEditPoints="1"/>
            </p:cNvSpPr>
            <p:nvPr/>
          </p:nvSpPr>
          <p:spPr bwMode="auto">
            <a:xfrm>
              <a:off x="8202613" y="4217988"/>
              <a:ext cx="439737" cy="585787"/>
            </a:xfrm>
            <a:custGeom>
              <a:avLst/>
              <a:gdLst>
                <a:gd name="T0" fmla="*/ 2355 w 2493"/>
                <a:gd name="T1" fmla="*/ 1384 h 3321"/>
                <a:gd name="T2" fmla="*/ 208 w 2493"/>
                <a:gd name="T3" fmla="*/ 1661 h 3321"/>
                <a:gd name="T4" fmla="*/ 1155 w 2493"/>
                <a:gd name="T5" fmla="*/ 140 h 3321"/>
                <a:gd name="T6" fmla="*/ 831 w 2493"/>
                <a:gd name="T7" fmla="*/ 160 h 3321"/>
                <a:gd name="T8" fmla="*/ 576 w 2493"/>
                <a:gd name="T9" fmla="*/ 206 h 3321"/>
                <a:gd name="T10" fmla="*/ 420 w 2493"/>
                <a:gd name="T11" fmla="*/ 267 h 3321"/>
                <a:gd name="T12" fmla="*/ 355 w 2493"/>
                <a:gd name="T13" fmla="*/ 323 h 3321"/>
                <a:gd name="T14" fmla="*/ 349 w 2493"/>
                <a:gd name="T15" fmla="*/ 2986 h 3321"/>
                <a:gd name="T16" fmla="*/ 396 w 2493"/>
                <a:gd name="T17" fmla="*/ 3039 h 3321"/>
                <a:gd name="T18" fmla="*/ 525 w 2493"/>
                <a:gd name="T19" fmla="*/ 3100 h 3321"/>
                <a:gd name="T20" fmla="*/ 759 w 2493"/>
                <a:gd name="T21" fmla="*/ 3152 h 3321"/>
                <a:gd name="T22" fmla="*/ 1069 w 2493"/>
                <a:gd name="T23" fmla="*/ 3179 h 3321"/>
                <a:gd name="T24" fmla="*/ 1425 w 2493"/>
                <a:gd name="T25" fmla="*/ 3179 h 3321"/>
                <a:gd name="T26" fmla="*/ 1734 w 2493"/>
                <a:gd name="T27" fmla="*/ 3152 h 3321"/>
                <a:gd name="T28" fmla="*/ 1969 w 2493"/>
                <a:gd name="T29" fmla="*/ 3100 h 3321"/>
                <a:gd name="T30" fmla="*/ 2097 w 2493"/>
                <a:gd name="T31" fmla="*/ 3039 h 3321"/>
                <a:gd name="T32" fmla="*/ 2145 w 2493"/>
                <a:gd name="T33" fmla="*/ 2986 h 3321"/>
                <a:gd name="T34" fmla="*/ 2139 w 2493"/>
                <a:gd name="T35" fmla="*/ 323 h 3321"/>
                <a:gd name="T36" fmla="*/ 2074 w 2493"/>
                <a:gd name="T37" fmla="*/ 267 h 3321"/>
                <a:gd name="T38" fmla="*/ 1918 w 2493"/>
                <a:gd name="T39" fmla="*/ 206 h 3321"/>
                <a:gd name="T40" fmla="*/ 1663 w 2493"/>
                <a:gd name="T41" fmla="*/ 160 h 3321"/>
                <a:gd name="T42" fmla="*/ 1338 w 2493"/>
                <a:gd name="T43" fmla="*/ 140 h 3321"/>
                <a:gd name="T44" fmla="*/ 1456 w 2493"/>
                <a:gd name="T45" fmla="*/ 5 h 3321"/>
                <a:gd name="T46" fmla="*/ 1808 w 2493"/>
                <a:gd name="T47" fmla="*/ 40 h 3321"/>
                <a:gd name="T48" fmla="*/ 2062 w 2493"/>
                <a:gd name="T49" fmla="*/ 108 h 3321"/>
                <a:gd name="T50" fmla="*/ 2202 w 2493"/>
                <a:gd name="T51" fmla="*/ 187 h 3321"/>
                <a:gd name="T52" fmla="*/ 2268 w 2493"/>
                <a:gd name="T53" fmla="*/ 270 h 3321"/>
                <a:gd name="T54" fmla="*/ 2285 w 2493"/>
                <a:gd name="T55" fmla="*/ 346 h 3321"/>
                <a:gd name="T56" fmla="*/ 2459 w 2493"/>
                <a:gd name="T57" fmla="*/ 1255 h 3321"/>
                <a:gd name="T58" fmla="*/ 2493 w 2493"/>
                <a:gd name="T59" fmla="*/ 1314 h 3321"/>
                <a:gd name="T60" fmla="*/ 2473 w 2493"/>
                <a:gd name="T61" fmla="*/ 1778 h 3321"/>
                <a:gd name="T62" fmla="*/ 2285 w 2493"/>
                <a:gd name="T63" fmla="*/ 1799 h 3321"/>
                <a:gd name="T64" fmla="*/ 2276 w 2493"/>
                <a:gd name="T65" fmla="*/ 3031 h 3321"/>
                <a:gd name="T66" fmla="*/ 2224 w 2493"/>
                <a:gd name="T67" fmla="*/ 3114 h 3321"/>
                <a:gd name="T68" fmla="*/ 2105 w 2493"/>
                <a:gd name="T69" fmla="*/ 3194 h 3321"/>
                <a:gd name="T70" fmla="*/ 1882 w 2493"/>
                <a:gd name="T71" fmla="*/ 3267 h 3321"/>
                <a:gd name="T72" fmla="*/ 1552 w 2493"/>
                <a:gd name="T73" fmla="*/ 3311 h 3321"/>
                <a:gd name="T74" fmla="*/ 1140 w 2493"/>
                <a:gd name="T75" fmla="*/ 3320 h 3321"/>
                <a:gd name="T76" fmla="*/ 766 w 2493"/>
                <a:gd name="T77" fmla="*/ 3293 h 3321"/>
                <a:gd name="T78" fmla="*/ 480 w 2493"/>
                <a:gd name="T79" fmla="*/ 3231 h 3321"/>
                <a:gd name="T80" fmla="*/ 319 w 2493"/>
                <a:gd name="T81" fmla="*/ 3155 h 3321"/>
                <a:gd name="T82" fmla="*/ 237 w 2493"/>
                <a:gd name="T83" fmla="*/ 3072 h 3321"/>
                <a:gd name="T84" fmla="*/ 210 w 2493"/>
                <a:gd name="T85" fmla="*/ 2993 h 3321"/>
                <a:gd name="T86" fmla="*/ 51 w 2493"/>
                <a:gd name="T87" fmla="*/ 1796 h 3321"/>
                <a:gd name="T88" fmla="*/ 3 w 2493"/>
                <a:gd name="T89" fmla="*/ 1748 h 3321"/>
                <a:gd name="T90" fmla="*/ 10 w 2493"/>
                <a:gd name="T91" fmla="*/ 1280 h 3321"/>
                <a:gd name="T92" fmla="*/ 69 w 2493"/>
                <a:gd name="T93" fmla="*/ 1246 h 3321"/>
                <a:gd name="T94" fmla="*/ 213 w 2493"/>
                <a:gd name="T95" fmla="*/ 309 h 3321"/>
                <a:gd name="T96" fmla="*/ 251 w 2493"/>
                <a:gd name="T97" fmla="*/ 228 h 3321"/>
                <a:gd name="T98" fmla="*/ 352 w 2493"/>
                <a:gd name="T99" fmla="*/ 146 h 3321"/>
                <a:gd name="T100" fmla="*/ 543 w 2493"/>
                <a:gd name="T101" fmla="*/ 71 h 3321"/>
                <a:gd name="T102" fmla="*/ 851 w 2493"/>
                <a:gd name="T103" fmla="*/ 18 h 3321"/>
                <a:gd name="T104" fmla="*/ 1246 w 2493"/>
                <a:gd name="T105" fmla="*/ 0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93" h="3321">
                  <a:moveTo>
                    <a:pt x="2285" y="1384"/>
                  </a:moveTo>
                  <a:lnTo>
                    <a:pt x="2285" y="1661"/>
                  </a:lnTo>
                  <a:lnTo>
                    <a:pt x="2355" y="1661"/>
                  </a:lnTo>
                  <a:lnTo>
                    <a:pt x="2355" y="1384"/>
                  </a:lnTo>
                  <a:lnTo>
                    <a:pt x="2285" y="1384"/>
                  </a:lnTo>
                  <a:close/>
                  <a:moveTo>
                    <a:pt x="139" y="1384"/>
                  </a:moveTo>
                  <a:lnTo>
                    <a:pt x="139" y="1661"/>
                  </a:lnTo>
                  <a:lnTo>
                    <a:pt x="208" y="1661"/>
                  </a:lnTo>
                  <a:lnTo>
                    <a:pt x="208" y="1384"/>
                  </a:lnTo>
                  <a:lnTo>
                    <a:pt x="139" y="1384"/>
                  </a:lnTo>
                  <a:close/>
                  <a:moveTo>
                    <a:pt x="1246" y="139"/>
                  </a:moveTo>
                  <a:lnTo>
                    <a:pt x="1155" y="140"/>
                  </a:lnTo>
                  <a:lnTo>
                    <a:pt x="1069" y="142"/>
                  </a:lnTo>
                  <a:lnTo>
                    <a:pt x="985" y="146"/>
                  </a:lnTo>
                  <a:lnTo>
                    <a:pt x="906" y="152"/>
                  </a:lnTo>
                  <a:lnTo>
                    <a:pt x="831" y="160"/>
                  </a:lnTo>
                  <a:lnTo>
                    <a:pt x="759" y="169"/>
                  </a:lnTo>
                  <a:lnTo>
                    <a:pt x="694" y="180"/>
                  </a:lnTo>
                  <a:lnTo>
                    <a:pt x="633" y="192"/>
                  </a:lnTo>
                  <a:lnTo>
                    <a:pt x="576" y="206"/>
                  </a:lnTo>
                  <a:lnTo>
                    <a:pt x="525" y="221"/>
                  </a:lnTo>
                  <a:lnTo>
                    <a:pt x="483" y="236"/>
                  </a:lnTo>
                  <a:lnTo>
                    <a:pt x="449" y="252"/>
                  </a:lnTo>
                  <a:lnTo>
                    <a:pt x="420" y="267"/>
                  </a:lnTo>
                  <a:lnTo>
                    <a:pt x="396" y="282"/>
                  </a:lnTo>
                  <a:lnTo>
                    <a:pt x="378" y="296"/>
                  </a:lnTo>
                  <a:lnTo>
                    <a:pt x="364" y="310"/>
                  </a:lnTo>
                  <a:lnTo>
                    <a:pt x="355" y="323"/>
                  </a:lnTo>
                  <a:lnTo>
                    <a:pt x="349" y="335"/>
                  </a:lnTo>
                  <a:lnTo>
                    <a:pt x="346" y="346"/>
                  </a:lnTo>
                  <a:lnTo>
                    <a:pt x="346" y="2975"/>
                  </a:lnTo>
                  <a:lnTo>
                    <a:pt x="349" y="2986"/>
                  </a:lnTo>
                  <a:lnTo>
                    <a:pt x="355" y="2998"/>
                  </a:lnTo>
                  <a:lnTo>
                    <a:pt x="364" y="3011"/>
                  </a:lnTo>
                  <a:lnTo>
                    <a:pt x="378" y="3025"/>
                  </a:lnTo>
                  <a:lnTo>
                    <a:pt x="396" y="3039"/>
                  </a:lnTo>
                  <a:lnTo>
                    <a:pt x="420" y="3054"/>
                  </a:lnTo>
                  <a:lnTo>
                    <a:pt x="449" y="3069"/>
                  </a:lnTo>
                  <a:lnTo>
                    <a:pt x="483" y="3085"/>
                  </a:lnTo>
                  <a:lnTo>
                    <a:pt x="525" y="3100"/>
                  </a:lnTo>
                  <a:lnTo>
                    <a:pt x="576" y="3115"/>
                  </a:lnTo>
                  <a:lnTo>
                    <a:pt x="633" y="3129"/>
                  </a:lnTo>
                  <a:lnTo>
                    <a:pt x="694" y="3142"/>
                  </a:lnTo>
                  <a:lnTo>
                    <a:pt x="759" y="3152"/>
                  </a:lnTo>
                  <a:lnTo>
                    <a:pt x="831" y="3161"/>
                  </a:lnTo>
                  <a:lnTo>
                    <a:pt x="906" y="3169"/>
                  </a:lnTo>
                  <a:lnTo>
                    <a:pt x="985" y="3175"/>
                  </a:lnTo>
                  <a:lnTo>
                    <a:pt x="1069" y="3179"/>
                  </a:lnTo>
                  <a:lnTo>
                    <a:pt x="1155" y="3182"/>
                  </a:lnTo>
                  <a:lnTo>
                    <a:pt x="1246" y="3182"/>
                  </a:lnTo>
                  <a:lnTo>
                    <a:pt x="1338" y="3182"/>
                  </a:lnTo>
                  <a:lnTo>
                    <a:pt x="1425" y="3179"/>
                  </a:lnTo>
                  <a:lnTo>
                    <a:pt x="1509" y="3175"/>
                  </a:lnTo>
                  <a:lnTo>
                    <a:pt x="1588" y="3169"/>
                  </a:lnTo>
                  <a:lnTo>
                    <a:pt x="1663" y="3161"/>
                  </a:lnTo>
                  <a:lnTo>
                    <a:pt x="1734" y="3152"/>
                  </a:lnTo>
                  <a:lnTo>
                    <a:pt x="1800" y="3142"/>
                  </a:lnTo>
                  <a:lnTo>
                    <a:pt x="1861" y="3129"/>
                  </a:lnTo>
                  <a:lnTo>
                    <a:pt x="1918" y="3115"/>
                  </a:lnTo>
                  <a:lnTo>
                    <a:pt x="1969" y="3100"/>
                  </a:lnTo>
                  <a:lnTo>
                    <a:pt x="2011" y="3085"/>
                  </a:lnTo>
                  <a:lnTo>
                    <a:pt x="2045" y="3069"/>
                  </a:lnTo>
                  <a:lnTo>
                    <a:pt x="2074" y="3054"/>
                  </a:lnTo>
                  <a:lnTo>
                    <a:pt x="2097" y="3039"/>
                  </a:lnTo>
                  <a:lnTo>
                    <a:pt x="2116" y="3025"/>
                  </a:lnTo>
                  <a:lnTo>
                    <a:pt x="2130" y="3011"/>
                  </a:lnTo>
                  <a:lnTo>
                    <a:pt x="2139" y="2998"/>
                  </a:lnTo>
                  <a:lnTo>
                    <a:pt x="2145" y="2986"/>
                  </a:lnTo>
                  <a:lnTo>
                    <a:pt x="2147" y="2975"/>
                  </a:lnTo>
                  <a:lnTo>
                    <a:pt x="2147" y="346"/>
                  </a:lnTo>
                  <a:lnTo>
                    <a:pt x="2145" y="335"/>
                  </a:lnTo>
                  <a:lnTo>
                    <a:pt x="2139" y="323"/>
                  </a:lnTo>
                  <a:lnTo>
                    <a:pt x="2130" y="310"/>
                  </a:lnTo>
                  <a:lnTo>
                    <a:pt x="2116" y="296"/>
                  </a:lnTo>
                  <a:lnTo>
                    <a:pt x="2097" y="282"/>
                  </a:lnTo>
                  <a:lnTo>
                    <a:pt x="2074" y="267"/>
                  </a:lnTo>
                  <a:lnTo>
                    <a:pt x="2045" y="252"/>
                  </a:lnTo>
                  <a:lnTo>
                    <a:pt x="2011" y="236"/>
                  </a:lnTo>
                  <a:lnTo>
                    <a:pt x="1969" y="221"/>
                  </a:lnTo>
                  <a:lnTo>
                    <a:pt x="1918" y="206"/>
                  </a:lnTo>
                  <a:lnTo>
                    <a:pt x="1861" y="192"/>
                  </a:lnTo>
                  <a:lnTo>
                    <a:pt x="1800" y="180"/>
                  </a:lnTo>
                  <a:lnTo>
                    <a:pt x="1734" y="169"/>
                  </a:lnTo>
                  <a:lnTo>
                    <a:pt x="1663" y="160"/>
                  </a:lnTo>
                  <a:lnTo>
                    <a:pt x="1588" y="152"/>
                  </a:lnTo>
                  <a:lnTo>
                    <a:pt x="1509" y="146"/>
                  </a:lnTo>
                  <a:lnTo>
                    <a:pt x="1425" y="142"/>
                  </a:lnTo>
                  <a:lnTo>
                    <a:pt x="1338" y="140"/>
                  </a:lnTo>
                  <a:lnTo>
                    <a:pt x="1246" y="139"/>
                  </a:lnTo>
                  <a:close/>
                  <a:moveTo>
                    <a:pt x="1246" y="0"/>
                  </a:moveTo>
                  <a:lnTo>
                    <a:pt x="1354" y="1"/>
                  </a:lnTo>
                  <a:lnTo>
                    <a:pt x="1456" y="5"/>
                  </a:lnTo>
                  <a:lnTo>
                    <a:pt x="1552" y="10"/>
                  </a:lnTo>
                  <a:lnTo>
                    <a:pt x="1643" y="18"/>
                  </a:lnTo>
                  <a:lnTo>
                    <a:pt x="1728" y="28"/>
                  </a:lnTo>
                  <a:lnTo>
                    <a:pt x="1808" y="40"/>
                  </a:lnTo>
                  <a:lnTo>
                    <a:pt x="1882" y="54"/>
                  </a:lnTo>
                  <a:lnTo>
                    <a:pt x="1950" y="71"/>
                  </a:lnTo>
                  <a:lnTo>
                    <a:pt x="2014" y="91"/>
                  </a:lnTo>
                  <a:lnTo>
                    <a:pt x="2062" y="108"/>
                  </a:lnTo>
                  <a:lnTo>
                    <a:pt x="2105" y="127"/>
                  </a:lnTo>
                  <a:lnTo>
                    <a:pt x="2142" y="146"/>
                  </a:lnTo>
                  <a:lnTo>
                    <a:pt x="2175" y="166"/>
                  </a:lnTo>
                  <a:lnTo>
                    <a:pt x="2202" y="187"/>
                  </a:lnTo>
                  <a:lnTo>
                    <a:pt x="2224" y="207"/>
                  </a:lnTo>
                  <a:lnTo>
                    <a:pt x="2242" y="228"/>
                  </a:lnTo>
                  <a:lnTo>
                    <a:pt x="2257" y="250"/>
                  </a:lnTo>
                  <a:lnTo>
                    <a:pt x="2268" y="270"/>
                  </a:lnTo>
                  <a:lnTo>
                    <a:pt x="2276" y="290"/>
                  </a:lnTo>
                  <a:lnTo>
                    <a:pt x="2281" y="309"/>
                  </a:lnTo>
                  <a:lnTo>
                    <a:pt x="2284" y="328"/>
                  </a:lnTo>
                  <a:lnTo>
                    <a:pt x="2285" y="346"/>
                  </a:lnTo>
                  <a:lnTo>
                    <a:pt x="2285" y="1246"/>
                  </a:lnTo>
                  <a:lnTo>
                    <a:pt x="2424" y="1246"/>
                  </a:lnTo>
                  <a:lnTo>
                    <a:pt x="2443" y="1248"/>
                  </a:lnTo>
                  <a:lnTo>
                    <a:pt x="2459" y="1255"/>
                  </a:lnTo>
                  <a:lnTo>
                    <a:pt x="2473" y="1266"/>
                  </a:lnTo>
                  <a:lnTo>
                    <a:pt x="2484" y="1280"/>
                  </a:lnTo>
                  <a:lnTo>
                    <a:pt x="2491" y="1296"/>
                  </a:lnTo>
                  <a:lnTo>
                    <a:pt x="2493" y="1314"/>
                  </a:lnTo>
                  <a:lnTo>
                    <a:pt x="2493" y="1730"/>
                  </a:lnTo>
                  <a:lnTo>
                    <a:pt x="2491" y="1748"/>
                  </a:lnTo>
                  <a:lnTo>
                    <a:pt x="2484" y="1765"/>
                  </a:lnTo>
                  <a:lnTo>
                    <a:pt x="2473" y="1778"/>
                  </a:lnTo>
                  <a:lnTo>
                    <a:pt x="2459" y="1789"/>
                  </a:lnTo>
                  <a:lnTo>
                    <a:pt x="2443" y="1796"/>
                  </a:lnTo>
                  <a:lnTo>
                    <a:pt x="2424" y="1799"/>
                  </a:lnTo>
                  <a:lnTo>
                    <a:pt x="2285" y="1799"/>
                  </a:lnTo>
                  <a:lnTo>
                    <a:pt x="2285" y="2975"/>
                  </a:lnTo>
                  <a:lnTo>
                    <a:pt x="2284" y="2993"/>
                  </a:lnTo>
                  <a:lnTo>
                    <a:pt x="2281" y="3012"/>
                  </a:lnTo>
                  <a:lnTo>
                    <a:pt x="2276" y="3031"/>
                  </a:lnTo>
                  <a:lnTo>
                    <a:pt x="2268" y="3051"/>
                  </a:lnTo>
                  <a:lnTo>
                    <a:pt x="2257" y="3072"/>
                  </a:lnTo>
                  <a:lnTo>
                    <a:pt x="2242" y="3093"/>
                  </a:lnTo>
                  <a:lnTo>
                    <a:pt x="2224" y="3114"/>
                  </a:lnTo>
                  <a:lnTo>
                    <a:pt x="2202" y="3135"/>
                  </a:lnTo>
                  <a:lnTo>
                    <a:pt x="2175" y="3155"/>
                  </a:lnTo>
                  <a:lnTo>
                    <a:pt x="2142" y="3175"/>
                  </a:lnTo>
                  <a:lnTo>
                    <a:pt x="2105" y="3194"/>
                  </a:lnTo>
                  <a:lnTo>
                    <a:pt x="2062" y="3213"/>
                  </a:lnTo>
                  <a:lnTo>
                    <a:pt x="2014" y="3231"/>
                  </a:lnTo>
                  <a:lnTo>
                    <a:pt x="1950" y="3250"/>
                  </a:lnTo>
                  <a:lnTo>
                    <a:pt x="1882" y="3267"/>
                  </a:lnTo>
                  <a:lnTo>
                    <a:pt x="1808" y="3281"/>
                  </a:lnTo>
                  <a:lnTo>
                    <a:pt x="1728" y="3293"/>
                  </a:lnTo>
                  <a:lnTo>
                    <a:pt x="1643" y="3303"/>
                  </a:lnTo>
                  <a:lnTo>
                    <a:pt x="1552" y="3311"/>
                  </a:lnTo>
                  <a:lnTo>
                    <a:pt x="1456" y="3317"/>
                  </a:lnTo>
                  <a:lnTo>
                    <a:pt x="1354" y="3320"/>
                  </a:lnTo>
                  <a:lnTo>
                    <a:pt x="1246" y="3321"/>
                  </a:lnTo>
                  <a:lnTo>
                    <a:pt x="1140" y="3320"/>
                  </a:lnTo>
                  <a:lnTo>
                    <a:pt x="1038" y="3317"/>
                  </a:lnTo>
                  <a:lnTo>
                    <a:pt x="942" y="3311"/>
                  </a:lnTo>
                  <a:lnTo>
                    <a:pt x="851" y="3303"/>
                  </a:lnTo>
                  <a:lnTo>
                    <a:pt x="766" y="3293"/>
                  </a:lnTo>
                  <a:lnTo>
                    <a:pt x="686" y="3281"/>
                  </a:lnTo>
                  <a:lnTo>
                    <a:pt x="611" y="3267"/>
                  </a:lnTo>
                  <a:lnTo>
                    <a:pt x="543" y="3250"/>
                  </a:lnTo>
                  <a:lnTo>
                    <a:pt x="480" y="3231"/>
                  </a:lnTo>
                  <a:lnTo>
                    <a:pt x="432" y="3213"/>
                  </a:lnTo>
                  <a:lnTo>
                    <a:pt x="389" y="3194"/>
                  </a:lnTo>
                  <a:lnTo>
                    <a:pt x="352" y="3175"/>
                  </a:lnTo>
                  <a:lnTo>
                    <a:pt x="319" y="3155"/>
                  </a:lnTo>
                  <a:lnTo>
                    <a:pt x="292" y="3135"/>
                  </a:lnTo>
                  <a:lnTo>
                    <a:pt x="270" y="3114"/>
                  </a:lnTo>
                  <a:lnTo>
                    <a:pt x="251" y="3093"/>
                  </a:lnTo>
                  <a:lnTo>
                    <a:pt x="237" y="3072"/>
                  </a:lnTo>
                  <a:lnTo>
                    <a:pt x="226" y="3051"/>
                  </a:lnTo>
                  <a:lnTo>
                    <a:pt x="218" y="3031"/>
                  </a:lnTo>
                  <a:lnTo>
                    <a:pt x="213" y="3012"/>
                  </a:lnTo>
                  <a:lnTo>
                    <a:pt x="210" y="2993"/>
                  </a:lnTo>
                  <a:lnTo>
                    <a:pt x="208" y="2975"/>
                  </a:lnTo>
                  <a:lnTo>
                    <a:pt x="208" y="1799"/>
                  </a:lnTo>
                  <a:lnTo>
                    <a:pt x="69" y="1799"/>
                  </a:lnTo>
                  <a:lnTo>
                    <a:pt x="51" y="1796"/>
                  </a:lnTo>
                  <a:lnTo>
                    <a:pt x="35" y="1789"/>
                  </a:lnTo>
                  <a:lnTo>
                    <a:pt x="21" y="1778"/>
                  </a:lnTo>
                  <a:lnTo>
                    <a:pt x="10" y="1765"/>
                  </a:lnTo>
                  <a:lnTo>
                    <a:pt x="3" y="1748"/>
                  </a:lnTo>
                  <a:lnTo>
                    <a:pt x="0" y="1730"/>
                  </a:lnTo>
                  <a:lnTo>
                    <a:pt x="0" y="1314"/>
                  </a:lnTo>
                  <a:lnTo>
                    <a:pt x="3" y="1296"/>
                  </a:lnTo>
                  <a:lnTo>
                    <a:pt x="10" y="1280"/>
                  </a:lnTo>
                  <a:lnTo>
                    <a:pt x="21" y="1266"/>
                  </a:lnTo>
                  <a:lnTo>
                    <a:pt x="35" y="1255"/>
                  </a:lnTo>
                  <a:lnTo>
                    <a:pt x="51" y="1248"/>
                  </a:lnTo>
                  <a:lnTo>
                    <a:pt x="69" y="1246"/>
                  </a:lnTo>
                  <a:lnTo>
                    <a:pt x="208" y="1246"/>
                  </a:lnTo>
                  <a:lnTo>
                    <a:pt x="208" y="346"/>
                  </a:lnTo>
                  <a:lnTo>
                    <a:pt x="210" y="328"/>
                  </a:lnTo>
                  <a:lnTo>
                    <a:pt x="213" y="309"/>
                  </a:lnTo>
                  <a:lnTo>
                    <a:pt x="218" y="290"/>
                  </a:lnTo>
                  <a:lnTo>
                    <a:pt x="226" y="270"/>
                  </a:lnTo>
                  <a:lnTo>
                    <a:pt x="237" y="250"/>
                  </a:lnTo>
                  <a:lnTo>
                    <a:pt x="251" y="228"/>
                  </a:lnTo>
                  <a:lnTo>
                    <a:pt x="270" y="207"/>
                  </a:lnTo>
                  <a:lnTo>
                    <a:pt x="292" y="187"/>
                  </a:lnTo>
                  <a:lnTo>
                    <a:pt x="319" y="166"/>
                  </a:lnTo>
                  <a:lnTo>
                    <a:pt x="352" y="146"/>
                  </a:lnTo>
                  <a:lnTo>
                    <a:pt x="389" y="127"/>
                  </a:lnTo>
                  <a:lnTo>
                    <a:pt x="432" y="108"/>
                  </a:lnTo>
                  <a:lnTo>
                    <a:pt x="480" y="91"/>
                  </a:lnTo>
                  <a:lnTo>
                    <a:pt x="543" y="71"/>
                  </a:lnTo>
                  <a:lnTo>
                    <a:pt x="611" y="54"/>
                  </a:lnTo>
                  <a:lnTo>
                    <a:pt x="686" y="40"/>
                  </a:lnTo>
                  <a:lnTo>
                    <a:pt x="766" y="28"/>
                  </a:lnTo>
                  <a:lnTo>
                    <a:pt x="851" y="18"/>
                  </a:lnTo>
                  <a:lnTo>
                    <a:pt x="942" y="10"/>
                  </a:lnTo>
                  <a:lnTo>
                    <a:pt x="1038" y="5"/>
                  </a:lnTo>
                  <a:lnTo>
                    <a:pt x="1140" y="1"/>
                  </a:lnTo>
                  <a:lnTo>
                    <a:pt x="1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9" name="Freeform 74"/>
          <p:cNvSpPr>
            <a:spLocks noEditPoints="1"/>
          </p:cNvSpPr>
          <p:nvPr/>
        </p:nvSpPr>
        <p:spPr bwMode="auto">
          <a:xfrm>
            <a:off x="9115572" y="4217988"/>
            <a:ext cx="500063" cy="585787"/>
          </a:xfrm>
          <a:custGeom>
            <a:avLst/>
            <a:gdLst>
              <a:gd name="T0" fmla="*/ 934 w 2832"/>
              <a:gd name="T1" fmla="*/ 2012 h 3321"/>
              <a:gd name="T2" fmla="*/ 883 w 2832"/>
              <a:gd name="T3" fmla="*/ 2107 h 3321"/>
              <a:gd name="T4" fmla="*/ 848 w 2832"/>
              <a:gd name="T5" fmla="*/ 2196 h 3321"/>
              <a:gd name="T6" fmla="*/ 829 w 2832"/>
              <a:gd name="T7" fmla="*/ 2261 h 3321"/>
              <a:gd name="T8" fmla="*/ 822 w 2832"/>
              <a:gd name="T9" fmla="*/ 2287 h 3321"/>
              <a:gd name="T10" fmla="*/ 789 w 2832"/>
              <a:gd name="T11" fmla="*/ 2333 h 3321"/>
              <a:gd name="T12" fmla="*/ 176 w 2832"/>
              <a:gd name="T13" fmla="*/ 2942 h 3321"/>
              <a:gd name="T14" fmla="*/ 752 w 2832"/>
              <a:gd name="T15" fmla="*/ 2570 h 3321"/>
              <a:gd name="T16" fmla="*/ 935 w 2832"/>
              <a:gd name="T17" fmla="*/ 2472 h 3321"/>
              <a:gd name="T18" fmla="*/ 1491 w 2832"/>
              <a:gd name="T19" fmla="*/ 1439 h 3321"/>
              <a:gd name="T20" fmla="*/ 1589 w 2832"/>
              <a:gd name="T21" fmla="*/ 1537 h 3321"/>
              <a:gd name="T22" fmla="*/ 1589 w 2832"/>
              <a:gd name="T23" fmla="*/ 1341 h 3321"/>
              <a:gd name="T24" fmla="*/ 1686 w 2832"/>
              <a:gd name="T25" fmla="*/ 1244 h 3321"/>
              <a:gd name="T26" fmla="*/ 1883 w 2832"/>
              <a:gd name="T27" fmla="*/ 1244 h 3321"/>
              <a:gd name="T28" fmla="*/ 2078 w 2832"/>
              <a:gd name="T29" fmla="*/ 852 h 3321"/>
              <a:gd name="T30" fmla="*/ 2176 w 2832"/>
              <a:gd name="T31" fmla="*/ 950 h 3321"/>
              <a:gd name="T32" fmla="*/ 2176 w 2832"/>
              <a:gd name="T33" fmla="*/ 755 h 3321"/>
              <a:gd name="T34" fmla="*/ 2273 w 2832"/>
              <a:gd name="T35" fmla="*/ 656 h 3321"/>
              <a:gd name="T36" fmla="*/ 2798 w 2832"/>
              <a:gd name="T37" fmla="*/ 9 h 3321"/>
              <a:gd name="T38" fmla="*/ 2830 w 2832"/>
              <a:gd name="T39" fmla="*/ 52 h 3321"/>
              <a:gd name="T40" fmla="*/ 2830 w 2832"/>
              <a:gd name="T41" fmla="*/ 87 h 3321"/>
              <a:gd name="T42" fmla="*/ 2372 w 2832"/>
              <a:gd name="T43" fmla="*/ 559 h 3321"/>
              <a:gd name="T44" fmla="*/ 2536 w 2832"/>
              <a:gd name="T45" fmla="*/ 737 h 3321"/>
              <a:gd name="T46" fmla="*/ 2530 w 2832"/>
              <a:gd name="T47" fmla="*/ 788 h 3321"/>
              <a:gd name="T48" fmla="*/ 1217 w 2832"/>
              <a:gd name="T49" fmla="*/ 2156 h 3321"/>
              <a:gd name="T50" fmla="*/ 1258 w 2832"/>
              <a:gd name="T51" fmla="*/ 2190 h 3321"/>
              <a:gd name="T52" fmla="*/ 1263 w 2832"/>
              <a:gd name="T53" fmla="*/ 2242 h 3321"/>
              <a:gd name="T54" fmla="*/ 1230 w 2832"/>
              <a:gd name="T55" fmla="*/ 2282 h 3321"/>
              <a:gd name="T56" fmla="*/ 1177 w 2832"/>
              <a:gd name="T57" fmla="*/ 2287 h 3321"/>
              <a:gd name="T58" fmla="*/ 1063 w 2832"/>
              <a:gd name="T59" fmla="*/ 2544 h 3321"/>
              <a:gd name="T60" fmla="*/ 1029 w 2832"/>
              <a:gd name="T61" fmla="*/ 2580 h 3321"/>
              <a:gd name="T62" fmla="*/ 613 w 2832"/>
              <a:gd name="T63" fmla="*/ 3295 h 3321"/>
              <a:gd name="T64" fmla="*/ 570 w 2832"/>
              <a:gd name="T65" fmla="*/ 3320 h 3321"/>
              <a:gd name="T66" fmla="*/ 523 w 2832"/>
              <a:gd name="T67" fmla="*/ 3311 h 3321"/>
              <a:gd name="T68" fmla="*/ 11 w 2832"/>
              <a:gd name="T69" fmla="*/ 2997 h 3321"/>
              <a:gd name="T70" fmla="*/ 0 w 2832"/>
              <a:gd name="T71" fmla="*/ 2954 h 3321"/>
              <a:gd name="T72" fmla="*/ 17 w 2832"/>
              <a:gd name="T73" fmla="*/ 2912 h 3321"/>
              <a:gd name="T74" fmla="*/ 629 w 2832"/>
              <a:gd name="T75" fmla="*/ 2234 h 3321"/>
              <a:gd name="T76" fmla="*/ 704 w 2832"/>
              <a:gd name="T77" fmla="*/ 2192 h 3321"/>
              <a:gd name="T78" fmla="*/ 738 w 2832"/>
              <a:gd name="T79" fmla="*/ 2095 h 3321"/>
              <a:gd name="T80" fmla="*/ 792 w 2832"/>
              <a:gd name="T81" fmla="*/ 1981 h 3321"/>
              <a:gd name="T82" fmla="*/ 870 w 2832"/>
              <a:gd name="T83" fmla="*/ 1867 h 3321"/>
              <a:gd name="T84" fmla="*/ 999 w 2832"/>
              <a:gd name="T85" fmla="*/ 1735 h 3321"/>
              <a:gd name="T86" fmla="*/ 2225 w 2832"/>
              <a:gd name="T87" fmla="*/ 509 h 3321"/>
              <a:gd name="T88" fmla="*/ 2729 w 2832"/>
              <a:gd name="T89" fmla="*/ 9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32" h="3321">
                <a:moveTo>
                  <a:pt x="979" y="1952"/>
                </a:moveTo>
                <a:lnTo>
                  <a:pt x="955" y="1982"/>
                </a:lnTo>
                <a:lnTo>
                  <a:pt x="934" y="2012"/>
                </a:lnTo>
                <a:lnTo>
                  <a:pt x="915" y="2044"/>
                </a:lnTo>
                <a:lnTo>
                  <a:pt x="898" y="2076"/>
                </a:lnTo>
                <a:lnTo>
                  <a:pt x="883" y="2107"/>
                </a:lnTo>
                <a:lnTo>
                  <a:pt x="870" y="2139"/>
                </a:lnTo>
                <a:lnTo>
                  <a:pt x="858" y="2168"/>
                </a:lnTo>
                <a:lnTo>
                  <a:pt x="848" y="2196"/>
                </a:lnTo>
                <a:lnTo>
                  <a:pt x="840" y="2221"/>
                </a:lnTo>
                <a:lnTo>
                  <a:pt x="834" y="2243"/>
                </a:lnTo>
                <a:lnTo>
                  <a:pt x="829" y="2261"/>
                </a:lnTo>
                <a:lnTo>
                  <a:pt x="825" y="2275"/>
                </a:lnTo>
                <a:lnTo>
                  <a:pt x="823" y="2283"/>
                </a:lnTo>
                <a:lnTo>
                  <a:pt x="822" y="2287"/>
                </a:lnTo>
                <a:lnTo>
                  <a:pt x="815" y="2306"/>
                </a:lnTo>
                <a:lnTo>
                  <a:pt x="804" y="2322"/>
                </a:lnTo>
                <a:lnTo>
                  <a:pt x="789" y="2333"/>
                </a:lnTo>
                <a:lnTo>
                  <a:pt x="771" y="2341"/>
                </a:lnTo>
                <a:lnTo>
                  <a:pt x="697" y="2359"/>
                </a:lnTo>
                <a:lnTo>
                  <a:pt x="176" y="2942"/>
                </a:lnTo>
                <a:lnTo>
                  <a:pt x="524" y="3150"/>
                </a:lnTo>
                <a:lnTo>
                  <a:pt x="744" y="2585"/>
                </a:lnTo>
                <a:lnTo>
                  <a:pt x="752" y="2570"/>
                </a:lnTo>
                <a:lnTo>
                  <a:pt x="764" y="2557"/>
                </a:lnTo>
                <a:lnTo>
                  <a:pt x="778" y="2548"/>
                </a:lnTo>
                <a:lnTo>
                  <a:pt x="935" y="2472"/>
                </a:lnTo>
                <a:lnTo>
                  <a:pt x="979" y="2171"/>
                </a:lnTo>
                <a:lnTo>
                  <a:pt x="979" y="1952"/>
                </a:lnTo>
                <a:close/>
                <a:moveTo>
                  <a:pt x="1491" y="1439"/>
                </a:moveTo>
                <a:lnTo>
                  <a:pt x="1117" y="1812"/>
                </a:lnTo>
                <a:lnTo>
                  <a:pt x="1117" y="2009"/>
                </a:lnTo>
                <a:lnTo>
                  <a:pt x="1589" y="1537"/>
                </a:lnTo>
                <a:lnTo>
                  <a:pt x="1491" y="1439"/>
                </a:lnTo>
                <a:close/>
                <a:moveTo>
                  <a:pt x="1686" y="1244"/>
                </a:moveTo>
                <a:lnTo>
                  <a:pt x="1589" y="1341"/>
                </a:lnTo>
                <a:lnTo>
                  <a:pt x="1686" y="1439"/>
                </a:lnTo>
                <a:lnTo>
                  <a:pt x="1784" y="1341"/>
                </a:lnTo>
                <a:lnTo>
                  <a:pt x="1686" y="1244"/>
                </a:lnTo>
                <a:close/>
                <a:moveTo>
                  <a:pt x="1883" y="1048"/>
                </a:moveTo>
                <a:lnTo>
                  <a:pt x="1784" y="1145"/>
                </a:lnTo>
                <a:lnTo>
                  <a:pt x="1883" y="1244"/>
                </a:lnTo>
                <a:lnTo>
                  <a:pt x="1980" y="1145"/>
                </a:lnTo>
                <a:lnTo>
                  <a:pt x="1883" y="1048"/>
                </a:lnTo>
                <a:close/>
                <a:moveTo>
                  <a:pt x="2078" y="852"/>
                </a:moveTo>
                <a:lnTo>
                  <a:pt x="1980" y="950"/>
                </a:lnTo>
                <a:lnTo>
                  <a:pt x="2078" y="1048"/>
                </a:lnTo>
                <a:lnTo>
                  <a:pt x="2176" y="950"/>
                </a:lnTo>
                <a:lnTo>
                  <a:pt x="2078" y="852"/>
                </a:lnTo>
                <a:close/>
                <a:moveTo>
                  <a:pt x="2273" y="656"/>
                </a:moveTo>
                <a:lnTo>
                  <a:pt x="2176" y="755"/>
                </a:lnTo>
                <a:lnTo>
                  <a:pt x="2273" y="852"/>
                </a:lnTo>
                <a:lnTo>
                  <a:pt x="2372" y="755"/>
                </a:lnTo>
                <a:lnTo>
                  <a:pt x="2273" y="656"/>
                </a:lnTo>
                <a:close/>
                <a:moveTo>
                  <a:pt x="2764" y="0"/>
                </a:moveTo>
                <a:lnTo>
                  <a:pt x="2781" y="2"/>
                </a:lnTo>
                <a:lnTo>
                  <a:pt x="2798" y="9"/>
                </a:lnTo>
                <a:lnTo>
                  <a:pt x="2812" y="20"/>
                </a:lnTo>
                <a:lnTo>
                  <a:pt x="2823" y="35"/>
                </a:lnTo>
                <a:lnTo>
                  <a:pt x="2830" y="52"/>
                </a:lnTo>
                <a:lnTo>
                  <a:pt x="2832" y="69"/>
                </a:lnTo>
                <a:lnTo>
                  <a:pt x="2832" y="69"/>
                </a:lnTo>
                <a:lnTo>
                  <a:pt x="2830" y="87"/>
                </a:lnTo>
                <a:lnTo>
                  <a:pt x="2823" y="104"/>
                </a:lnTo>
                <a:lnTo>
                  <a:pt x="2812" y="119"/>
                </a:lnTo>
                <a:lnTo>
                  <a:pt x="2372" y="559"/>
                </a:lnTo>
                <a:lnTo>
                  <a:pt x="2519" y="705"/>
                </a:lnTo>
                <a:lnTo>
                  <a:pt x="2530" y="721"/>
                </a:lnTo>
                <a:lnTo>
                  <a:pt x="2536" y="737"/>
                </a:lnTo>
                <a:lnTo>
                  <a:pt x="2539" y="755"/>
                </a:lnTo>
                <a:lnTo>
                  <a:pt x="2536" y="772"/>
                </a:lnTo>
                <a:lnTo>
                  <a:pt x="2530" y="788"/>
                </a:lnTo>
                <a:lnTo>
                  <a:pt x="2519" y="803"/>
                </a:lnTo>
                <a:lnTo>
                  <a:pt x="1178" y="2144"/>
                </a:lnTo>
                <a:lnTo>
                  <a:pt x="1217" y="2156"/>
                </a:lnTo>
                <a:lnTo>
                  <a:pt x="1234" y="2164"/>
                </a:lnTo>
                <a:lnTo>
                  <a:pt x="1248" y="2176"/>
                </a:lnTo>
                <a:lnTo>
                  <a:pt x="1258" y="2190"/>
                </a:lnTo>
                <a:lnTo>
                  <a:pt x="1264" y="2206"/>
                </a:lnTo>
                <a:lnTo>
                  <a:pt x="1266" y="2224"/>
                </a:lnTo>
                <a:lnTo>
                  <a:pt x="1263" y="2242"/>
                </a:lnTo>
                <a:lnTo>
                  <a:pt x="1255" y="2259"/>
                </a:lnTo>
                <a:lnTo>
                  <a:pt x="1244" y="2272"/>
                </a:lnTo>
                <a:lnTo>
                  <a:pt x="1230" y="2282"/>
                </a:lnTo>
                <a:lnTo>
                  <a:pt x="1214" y="2288"/>
                </a:lnTo>
                <a:lnTo>
                  <a:pt x="1197" y="2291"/>
                </a:lnTo>
                <a:lnTo>
                  <a:pt x="1177" y="2287"/>
                </a:lnTo>
                <a:lnTo>
                  <a:pt x="1104" y="2265"/>
                </a:lnTo>
                <a:lnTo>
                  <a:pt x="1067" y="2528"/>
                </a:lnTo>
                <a:lnTo>
                  <a:pt x="1063" y="2544"/>
                </a:lnTo>
                <a:lnTo>
                  <a:pt x="1055" y="2558"/>
                </a:lnTo>
                <a:lnTo>
                  <a:pt x="1043" y="2571"/>
                </a:lnTo>
                <a:lnTo>
                  <a:pt x="1029" y="2580"/>
                </a:lnTo>
                <a:lnTo>
                  <a:pt x="863" y="2661"/>
                </a:lnTo>
                <a:lnTo>
                  <a:pt x="623" y="3277"/>
                </a:lnTo>
                <a:lnTo>
                  <a:pt x="613" y="3295"/>
                </a:lnTo>
                <a:lnTo>
                  <a:pt x="599" y="3308"/>
                </a:lnTo>
                <a:lnTo>
                  <a:pt x="581" y="3317"/>
                </a:lnTo>
                <a:lnTo>
                  <a:pt x="570" y="3320"/>
                </a:lnTo>
                <a:lnTo>
                  <a:pt x="559" y="3321"/>
                </a:lnTo>
                <a:lnTo>
                  <a:pt x="540" y="3319"/>
                </a:lnTo>
                <a:lnTo>
                  <a:pt x="523" y="3311"/>
                </a:lnTo>
                <a:lnTo>
                  <a:pt x="33" y="3017"/>
                </a:lnTo>
                <a:lnTo>
                  <a:pt x="21" y="3008"/>
                </a:lnTo>
                <a:lnTo>
                  <a:pt x="11" y="2997"/>
                </a:lnTo>
                <a:lnTo>
                  <a:pt x="4" y="2984"/>
                </a:lnTo>
                <a:lnTo>
                  <a:pt x="0" y="2969"/>
                </a:lnTo>
                <a:lnTo>
                  <a:pt x="0" y="2954"/>
                </a:lnTo>
                <a:lnTo>
                  <a:pt x="3" y="2939"/>
                </a:lnTo>
                <a:lnTo>
                  <a:pt x="8" y="2924"/>
                </a:lnTo>
                <a:lnTo>
                  <a:pt x="17" y="2912"/>
                </a:lnTo>
                <a:lnTo>
                  <a:pt x="608" y="2250"/>
                </a:lnTo>
                <a:lnTo>
                  <a:pt x="618" y="2241"/>
                </a:lnTo>
                <a:lnTo>
                  <a:pt x="629" y="2234"/>
                </a:lnTo>
                <a:lnTo>
                  <a:pt x="642" y="2229"/>
                </a:lnTo>
                <a:lnTo>
                  <a:pt x="697" y="2216"/>
                </a:lnTo>
                <a:lnTo>
                  <a:pt x="704" y="2192"/>
                </a:lnTo>
                <a:lnTo>
                  <a:pt x="714" y="2163"/>
                </a:lnTo>
                <a:lnTo>
                  <a:pt x="725" y="2130"/>
                </a:lnTo>
                <a:lnTo>
                  <a:pt x="738" y="2095"/>
                </a:lnTo>
                <a:lnTo>
                  <a:pt x="753" y="2058"/>
                </a:lnTo>
                <a:lnTo>
                  <a:pt x="771" y="2020"/>
                </a:lnTo>
                <a:lnTo>
                  <a:pt x="792" y="1981"/>
                </a:lnTo>
                <a:lnTo>
                  <a:pt x="815" y="1942"/>
                </a:lnTo>
                <a:lnTo>
                  <a:pt x="841" y="1904"/>
                </a:lnTo>
                <a:lnTo>
                  <a:pt x="870" y="1867"/>
                </a:lnTo>
                <a:lnTo>
                  <a:pt x="901" y="1833"/>
                </a:lnTo>
                <a:lnTo>
                  <a:pt x="999" y="1735"/>
                </a:lnTo>
                <a:lnTo>
                  <a:pt x="999" y="1735"/>
                </a:lnTo>
                <a:lnTo>
                  <a:pt x="1442" y="1292"/>
                </a:lnTo>
                <a:lnTo>
                  <a:pt x="1638" y="1097"/>
                </a:lnTo>
                <a:lnTo>
                  <a:pt x="2225" y="509"/>
                </a:lnTo>
                <a:lnTo>
                  <a:pt x="2225" y="509"/>
                </a:lnTo>
                <a:lnTo>
                  <a:pt x="2714" y="20"/>
                </a:lnTo>
                <a:lnTo>
                  <a:pt x="2729" y="9"/>
                </a:lnTo>
                <a:lnTo>
                  <a:pt x="2745" y="2"/>
                </a:lnTo>
                <a:lnTo>
                  <a:pt x="27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10044716" y="4217988"/>
            <a:ext cx="512762" cy="585787"/>
            <a:chOff x="10044113" y="4217988"/>
            <a:chExt cx="512762" cy="585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3" name="Freeform 79"/>
            <p:cNvSpPr>
              <a:spLocks/>
            </p:cNvSpPr>
            <p:nvPr/>
          </p:nvSpPr>
          <p:spPr bwMode="auto">
            <a:xfrm>
              <a:off x="10447338" y="4535488"/>
              <a:ext cx="23812" cy="23812"/>
            </a:xfrm>
            <a:custGeom>
              <a:avLst/>
              <a:gdLst>
                <a:gd name="T0" fmla="*/ 69 w 138"/>
                <a:gd name="T1" fmla="*/ 0 h 138"/>
                <a:gd name="T2" fmla="*/ 87 w 138"/>
                <a:gd name="T3" fmla="*/ 2 h 138"/>
                <a:gd name="T4" fmla="*/ 103 w 138"/>
                <a:gd name="T5" fmla="*/ 9 h 138"/>
                <a:gd name="T6" fmla="*/ 118 w 138"/>
                <a:gd name="T7" fmla="*/ 21 h 138"/>
                <a:gd name="T8" fmla="*/ 129 w 138"/>
                <a:gd name="T9" fmla="*/ 35 h 138"/>
                <a:gd name="T10" fmla="*/ 136 w 138"/>
                <a:gd name="T11" fmla="*/ 51 h 138"/>
                <a:gd name="T12" fmla="*/ 138 w 138"/>
                <a:gd name="T13" fmla="*/ 69 h 138"/>
                <a:gd name="T14" fmla="*/ 136 w 138"/>
                <a:gd name="T15" fmla="*/ 88 h 138"/>
                <a:gd name="T16" fmla="*/ 129 w 138"/>
                <a:gd name="T17" fmla="*/ 104 h 138"/>
                <a:gd name="T18" fmla="*/ 118 w 138"/>
                <a:gd name="T19" fmla="*/ 118 h 138"/>
                <a:gd name="T20" fmla="*/ 103 w 138"/>
                <a:gd name="T21" fmla="*/ 129 h 138"/>
                <a:gd name="T22" fmla="*/ 87 w 138"/>
                <a:gd name="T23" fmla="*/ 136 h 138"/>
                <a:gd name="T24" fmla="*/ 69 w 138"/>
                <a:gd name="T25" fmla="*/ 138 h 138"/>
                <a:gd name="T26" fmla="*/ 50 w 138"/>
                <a:gd name="T27" fmla="*/ 136 h 138"/>
                <a:gd name="T28" fmla="*/ 34 w 138"/>
                <a:gd name="T29" fmla="*/ 129 h 138"/>
                <a:gd name="T30" fmla="*/ 20 w 138"/>
                <a:gd name="T31" fmla="*/ 118 h 138"/>
                <a:gd name="T32" fmla="*/ 9 w 138"/>
                <a:gd name="T33" fmla="*/ 104 h 138"/>
                <a:gd name="T34" fmla="*/ 2 w 138"/>
                <a:gd name="T35" fmla="*/ 88 h 138"/>
                <a:gd name="T36" fmla="*/ 0 w 138"/>
                <a:gd name="T37" fmla="*/ 69 h 138"/>
                <a:gd name="T38" fmla="*/ 2 w 138"/>
                <a:gd name="T39" fmla="*/ 51 h 138"/>
                <a:gd name="T40" fmla="*/ 9 w 138"/>
                <a:gd name="T41" fmla="*/ 35 h 138"/>
                <a:gd name="T42" fmla="*/ 20 w 138"/>
                <a:gd name="T43" fmla="*/ 21 h 138"/>
                <a:gd name="T44" fmla="*/ 34 w 138"/>
                <a:gd name="T45" fmla="*/ 9 h 138"/>
                <a:gd name="T46" fmla="*/ 50 w 138"/>
                <a:gd name="T47" fmla="*/ 2 h 138"/>
                <a:gd name="T48" fmla="*/ 69 w 138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lnTo>
                    <a:pt x="87" y="2"/>
                  </a:lnTo>
                  <a:lnTo>
                    <a:pt x="103" y="9"/>
                  </a:lnTo>
                  <a:lnTo>
                    <a:pt x="118" y="21"/>
                  </a:lnTo>
                  <a:lnTo>
                    <a:pt x="129" y="35"/>
                  </a:lnTo>
                  <a:lnTo>
                    <a:pt x="136" y="51"/>
                  </a:lnTo>
                  <a:lnTo>
                    <a:pt x="138" y="69"/>
                  </a:lnTo>
                  <a:lnTo>
                    <a:pt x="136" y="88"/>
                  </a:lnTo>
                  <a:lnTo>
                    <a:pt x="129" y="104"/>
                  </a:lnTo>
                  <a:lnTo>
                    <a:pt x="118" y="118"/>
                  </a:lnTo>
                  <a:lnTo>
                    <a:pt x="103" y="129"/>
                  </a:lnTo>
                  <a:lnTo>
                    <a:pt x="87" y="136"/>
                  </a:lnTo>
                  <a:lnTo>
                    <a:pt x="69" y="138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80"/>
            <p:cNvSpPr>
              <a:spLocks/>
            </p:cNvSpPr>
            <p:nvPr/>
          </p:nvSpPr>
          <p:spPr bwMode="auto">
            <a:xfrm>
              <a:off x="10398125" y="4535488"/>
              <a:ext cx="23812" cy="23812"/>
            </a:xfrm>
            <a:custGeom>
              <a:avLst/>
              <a:gdLst>
                <a:gd name="T0" fmla="*/ 69 w 138"/>
                <a:gd name="T1" fmla="*/ 0 h 138"/>
                <a:gd name="T2" fmla="*/ 87 w 138"/>
                <a:gd name="T3" fmla="*/ 2 h 138"/>
                <a:gd name="T4" fmla="*/ 104 w 138"/>
                <a:gd name="T5" fmla="*/ 9 h 138"/>
                <a:gd name="T6" fmla="*/ 118 w 138"/>
                <a:gd name="T7" fmla="*/ 21 h 138"/>
                <a:gd name="T8" fmla="*/ 129 w 138"/>
                <a:gd name="T9" fmla="*/ 35 h 138"/>
                <a:gd name="T10" fmla="*/ 136 w 138"/>
                <a:gd name="T11" fmla="*/ 51 h 138"/>
                <a:gd name="T12" fmla="*/ 138 w 138"/>
                <a:gd name="T13" fmla="*/ 69 h 138"/>
                <a:gd name="T14" fmla="*/ 136 w 138"/>
                <a:gd name="T15" fmla="*/ 88 h 138"/>
                <a:gd name="T16" fmla="*/ 129 w 138"/>
                <a:gd name="T17" fmla="*/ 104 h 138"/>
                <a:gd name="T18" fmla="*/ 118 w 138"/>
                <a:gd name="T19" fmla="*/ 118 h 138"/>
                <a:gd name="T20" fmla="*/ 104 w 138"/>
                <a:gd name="T21" fmla="*/ 129 h 138"/>
                <a:gd name="T22" fmla="*/ 87 w 138"/>
                <a:gd name="T23" fmla="*/ 136 h 138"/>
                <a:gd name="T24" fmla="*/ 69 w 138"/>
                <a:gd name="T25" fmla="*/ 138 h 138"/>
                <a:gd name="T26" fmla="*/ 50 w 138"/>
                <a:gd name="T27" fmla="*/ 136 h 138"/>
                <a:gd name="T28" fmla="*/ 34 w 138"/>
                <a:gd name="T29" fmla="*/ 129 h 138"/>
                <a:gd name="T30" fmla="*/ 20 w 138"/>
                <a:gd name="T31" fmla="*/ 118 h 138"/>
                <a:gd name="T32" fmla="*/ 9 w 138"/>
                <a:gd name="T33" fmla="*/ 104 h 138"/>
                <a:gd name="T34" fmla="*/ 2 w 138"/>
                <a:gd name="T35" fmla="*/ 88 h 138"/>
                <a:gd name="T36" fmla="*/ 0 w 138"/>
                <a:gd name="T37" fmla="*/ 69 h 138"/>
                <a:gd name="T38" fmla="*/ 2 w 138"/>
                <a:gd name="T39" fmla="*/ 51 h 138"/>
                <a:gd name="T40" fmla="*/ 9 w 138"/>
                <a:gd name="T41" fmla="*/ 35 h 138"/>
                <a:gd name="T42" fmla="*/ 20 w 138"/>
                <a:gd name="T43" fmla="*/ 21 h 138"/>
                <a:gd name="T44" fmla="*/ 34 w 138"/>
                <a:gd name="T45" fmla="*/ 9 h 138"/>
                <a:gd name="T46" fmla="*/ 50 w 138"/>
                <a:gd name="T47" fmla="*/ 2 h 138"/>
                <a:gd name="T48" fmla="*/ 69 w 138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lnTo>
                    <a:pt x="87" y="2"/>
                  </a:lnTo>
                  <a:lnTo>
                    <a:pt x="104" y="9"/>
                  </a:lnTo>
                  <a:lnTo>
                    <a:pt x="118" y="21"/>
                  </a:lnTo>
                  <a:lnTo>
                    <a:pt x="129" y="35"/>
                  </a:lnTo>
                  <a:lnTo>
                    <a:pt x="136" y="51"/>
                  </a:lnTo>
                  <a:lnTo>
                    <a:pt x="138" y="69"/>
                  </a:lnTo>
                  <a:lnTo>
                    <a:pt x="136" y="88"/>
                  </a:lnTo>
                  <a:lnTo>
                    <a:pt x="129" y="104"/>
                  </a:lnTo>
                  <a:lnTo>
                    <a:pt x="118" y="118"/>
                  </a:lnTo>
                  <a:lnTo>
                    <a:pt x="104" y="129"/>
                  </a:lnTo>
                  <a:lnTo>
                    <a:pt x="87" y="136"/>
                  </a:lnTo>
                  <a:lnTo>
                    <a:pt x="69" y="138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81"/>
            <p:cNvSpPr>
              <a:spLocks/>
            </p:cNvSpPr>
            <p:nvPr/>
          </p:nvSpPr>
          <p:spPr bwMode="auto">
            <a:xfrm>
              <a:off x="10348913" y="4535488"/>
              <a:ext cx="25400" cy="23812"/>
            </a:xfrm>
            <a:custGeom>
              <a:avLst/>
              <a:gdLst>
                <a:gd name="T0" fmla="*/ 69 w 138"/>
                <a:gd name="T1" fmla="*/ 0 h 138"/>
                <a:gd name="T2" fmla="*/ 88 w 138"/>
                <a:gd name="T3" fmla="*/ 2 h 138"/>
                <a:gd name="T4" fmla="*/ 104 w 138"/>
                <a:gd name="T5" fmla="*/ 9 h 138"/>
                <a:gd name="T6" fmla="*/ 118 w 138"/>
                <a:gd name="T7" fmla="*/ 21 h 138"/>
                <a:gd name="T8" fmla="*/ 129 w 138"/>
                <a:gd name="T9" fmla="*/ 35 h 138"/>
                <a:gd name="T10" fmla="*/ 136 w 138"/>
                <a:gd name="T11" fmla="*/ 51 h 138"/>
                <a:gd name="T12" fmla="*/ 138 w 138"/>
                <a:gd name="T13" fmla="*/ 69 h 138"/>
                <a:gd name="T14" fmla="*/ 136 w 138"/>
                <a:gd name="T15" fmla="*/ 88 h 138"/>
                <a:gd name="T16" fmla="*/ 129 w 138"/>
                <a:gd name="T17" fmla="*/ 104 h 138"/>
                <a:gd name="T18" fmla="*/ 118 w 138"/>
                <a:gd name="T19" fmla="*/ 118 h 138"/>
                <a:gd name="T20" fmla="*/ 104 w 138"/>
                <a:gd name="T21" fmla="*/ 129 h 138"/>
                <a:gd name="T22" fmla="*/ 88 w 138"/>
                <a:gd name="T23" fmla="*/ 136 h 138"/>
                <a:gd name="T24" fmla="*/ 69 w 138"/>
                <a:gd name="T25" fmla="*/ 138 h 138"/>
                <a:gd name="T26" fmla="*/ 50 w 138"/>
                <a:gd name="T27" fmla="*/ 136 h 138"/>
                <a:gd name="T28" fmla="*/ 34 w 138"/>
                <a:gd name="T29" fmla="*/ 129 h 138"/>
                <a:gd name="T30" fmla="*/ 20 w 138"/>
                <a:gd name="T31" fmla="*/ 118 h 138"/>
                <a:gd name="T32" fmla="*/ 9 w 138"/>
                <a:gd name="T33" fmla="*/ 104 h 138"/>
                <a:gd name="T34" fmla="*/ 2 w 138"/>
                <a:gd name="T35" fmla="*/ 88 h 138"/>
                <a:gd name="T36" fmla="*/ 0 w 138"/>
                <a:gd name="T37" fmla="*/ 69 h 138"/>
                <a:gd name="T38" fmla="*/ 2 w 138"/>
                <a:gd name="T39" fmla="*/ 51 h 138"/>
                <a:gd name="T40" fmla="*/ 9 w 138"/>
                <a:gd name="T41" fmla="*/ 35 h 138"/>
                <a:gd name="T42" fmla="*/ 20 w 138"/>
                <a:gd name="T43" fmla="*/ 21 h 138"/>
                <a:gd name="T44" fmla="*/ 34 w 138"/>
                <a:gd name="T45" fmla="*/ 9 h 138"/>
                <a:gd name="T46" fmla="*/ 50 w 138"/>
                <a:gd name="T47" fmla="*/ 2 h 138"/>
                <a:gd name="T48" fmla="*/ 69 w 138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lnTo>
                    <a:pt x="88" y="2"/>
                  </a:lnTo>
                  <a:lnTo>
                    <a:pt x="104" y="9"/>
                  </a:lnTo>
                  <a:lnTo>
                    <a:pt x="118" y="21"/>
                  </a:lnTo>
                  <a:lnTo>
                    <a:pt x="129" y="35"/>
                  </a:lnTo>
                  <a:lnTo>
                    <a:pt x="136" y="51"/>
                  </a:lnTo>
                  <a:lnTo>
                    <a:pt x="138" y="69"/>
                  </a:lnTo>
                  <a:lnTo>
                    <a:pt x="136" y="88"/>
                  </a:lnTo>
                  <a:lnTo>
                    <a:pt x="129" y="104"/>
                  </a:lnTo>
                  <a:lnTo>
                    <a:pt x="118" y="118"/>
                  </a:lnTo>
                  <a:lnTo>
                    <a:pt x="104" y="129"/>
                  </a:lnTo>
                  <a:lnTo>
                    <a:pt x="88" y="136"/>
                  </a:lnTo>
                  <a:lnTo>
                    <a:pt x="69" y="138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82"/>
            <p:cNvSpPr>
              <a:spLocks noEditPoints="1"/>
            </p:cNvSpPr>
            <p:nvPr/>
          </p:nvSpPr>
          <p:spPr bwMode="auto">
            <a:xfrm>
              <a:off x="10044113" y="4217988"/>
              <a:ext cx="512762" cy="585787"/>
            </a:xfrm>
            <a:custGeom>
              <a:avLst/>
              <a:gdLst>
                <a:gd name="T0" fmla="*/ 2077 w 2908"/>
                <a:gd name="T1" fmla="*/ 2491 h 3321"/>
                <a:gd name="T2" fmla="*/ 1800 w 2908"/>
                <a:gd name="T3" fmla="*/ 2491 h 3321"/>
                <a:gd name="T4" fmla="*/ 1523 w 2908"/>
                <a:gd name="T5" fmla="*/ 2491 h 3321"/>
                <a:gd name="T6" fmla="*/ 1247 w 2908"/>
                <a:gd name="T7" fmla="*/ 2491 h 3321"/>
                <a:gd name="T8" fmla="*/ 970 w 2908"/>
                <a:gd name="T9" fmla="*/ 2491 h 3321"/>
                <a:gd name="T10" fmla="*/ 693 w 2908"/>
                <a:gd name="T11" fmla="*/ 2491 h 3321"/>
                <a:gd name="T12" fmla="*/ 148 w 2908"/>
                <a:gd name="T13" fmla="*/ 1557 h 3321"/>
                <a:gd name="T14" fmla="*/ 148 w 2908"/>
                <a:gd name="T15" fmla="*/ 2594 h 3321"/>
                <a:gd name="T16" fmla="*/ 554 w 2908"/>
                <a:gd name="T17" fmla="*/ 2630 h 3321"/>
                <a:gd name="T18" fmla="*/ 436 w 2908"/>
                <a:gd name="T19" fmla="*/ 2471 h 3321"/>
                <a:gd name="T20" fmla="*/ 425 w 2908"/>
                <a:gd name="T21" fmla="*/ 2387 h 3321"/>
                <a:gd name="T22" fmla="*/ 2423 w 2908"/>
                <a:gd name="T23" fmla="*/ 2352 h 3321"/>
                <a:gd name="T24" fmla="*/ 2490 w 2908"/>
                <a:gd name="T25" fmla="*/ 2403 h 3321"/>
                <a:gd name="T26" fmla="*/ 2458 w 2908"/>
                <a:gd name="T27" fmla="*/ 2482 h 3321"/>
                <a:gd name="T28" fmla="*/ 2700 w 2908"/>
                <a:gd name="T29" fmla="*/ 2630 h 3321"/>
                <a:gd name="T30" fmla="*/ 2767 w 2908"/>
                <a:gd name="T31" fmla="*/ 2578 h 3321"/>
                <a:gd name="T32" fmla="*/ 2749 w 2908"/>
                <a:gd name="T33" fmla="*/ 1543 h 3321"/>
                <a:gd name="T34" fmla="*/ 2492 w 2908"/>
                <a:gd name="T35" fmla="*/ 1591 h 3321"/>
                <a:gd name="T36" fmla="*/ 2442 w 2908"/>
                <a:gd name="T37" fmla="*/ 1658 h 3321"/>
                <a:gd name="T38" fmla="*/ 436 w 2908"/>
                <a:gd name="T39" fmla="*/ 1640 h 3321"/>
                <a:gd name="T40" fmla="*/ 207 w 2908"/>
                <a:gd name="T41" fmla="*/ 1523 h 3321"/>
                <a:gd name="T42" fmla="*/ 554 w 2908"/>
                <a:gd name="T43" fmla="*/ 139 h 3321"/>
                <a:gd name="T44" fmla="*/ 1851 w 2908"/>
                <a:gd name="T45" fmla="*/ 689 h 3321"/>
                <a:gd name="T46" fmla="*/ 1800 w 2908"/>
                <a:gd name="T47" fmla="*/ 623 h 3321"/>
                <a:gd name="T48" fmla="*/ 1870 w 2908"/>
                <a:gd name="T49" fmla="*/ 0 h 3321"/>
                <a:gd name="T50" fmla="*/ 1889 w 2908"/>
                <a:gd name="T51" fmla="*/ 3 h 3321"/>
                <a:gd name="T52" fmla="*/ 1902 w 2908"/>
                <a:gd name="T53" fmla="*/ 8 h 3321"/>
                <a:gd name="T54" fmla="*/ 1913 w 2908"/>
                <a:gd name="T55" fmla="*/ 16 h 3321"/>
                <a:gd name="T56" fmla="*/ 2477 w 2908"/>
                <a:gd name="T57" fmla="*/ 580 h 3321"/>
                <a:gd name="T58" fmla="*/ 2492 w 2908"/>
                <a:gd name="T59" fmla="*/ 623 h 3321"/>
                <a:gd name="T60" fmla="*/ 2765 w 2908"/>
                <a:gd name="T61" fmla="*/ 1395 h 3321"/>
                <a:gd name="T62" fmla="*/ 2885 w 2908"/>
                <a:gd name="T63" fmla="*/ 1496 h 3321"/>
                <a:gd name="T64" fmla="*/ 2905 w 2908"/>
                <a:gd name="T65" fmla="*/ 2593 h 3321"/>
                <a:gd name="T66" fmla="*/ 2822 w 2908"/>
                <a:gd name="T67" fmla="*/ 2727 h 3321"/>
                <a:gd name="T68" fmla="*/ 2354 w 2908"/>
                <a:gd name="T69" fmla="*/ 2768 h 3321"/>
                <a:gd name="T70" fmla="*/ 2320 w 2908"/>
                <a:gd name="T71" fmla="*/ 3312 h 3321"/>
                <a:gd name="T72" fmla="*/ 2235 w 2908"/>
                <a:gd name="T73" fmla="*/ 3301 h 3321"/>
                <a:gd name="T74" fmla="*/ 2077 w 2908"/>
                <a:gd name="T75" fmla="*/ 2768 h 3321"/>
                <a:gd name="T76" fmla="*/ 2043 w 2908"/>
                <a:gd name="T77" fmla="*/ 3312 h 3321"/>
                <a:gd name="T78" fmla="*/ 1958 w 2908"/>
                <a:gd name="T79" fmla="*/ 3301 h 3321"/>
                <a:gd name="T80" fmla="*/ 1800 w 2908"/>
                <a:gd name="T81" fmla="*/ 2768 h 3321"/>
                <a:gd name="T82" fmla="*/ 1766 w 2908"/>
                <a:gd name="T83" fmla="*/ 3312 h 3321"/>
                <a:gd name="T84" fmla="*/ 1682 w 2908"/>
                <a:gd name="T85" fmla="*/ 3301 h 3321"/>
                <a:gd name="T86" fmla="*/ 1523 w 2908"/>
                <a:gd name="T87" fmla="*/ 2768 h 3321"/>
                <a:gd name="T88" fmla="*/ 1489 w 2908"/>
                <a:gd name="T89" fmla="*/ 3312 h 3321"/>
                <a:gd name="T90" fmla="*/ 1405 w 2908"/>
                <a:gd name="T91" fmla="*/ 3301 h 3321"/>
                <a:gd name="T92" fmla="*/ 1247 w 2908"/>
                <a:gd name="T93" fmla="*/ 2768 h 3321"/>
                <a:gd name="T94" fmla="*/ 1212 w 2908"/>
                <a:gd name="T95" fmla="*/ 3312 h 3321"/>
                <a:gd name="T96" fmla="*/ 1128 w 2908"/>
                <a:gd name="T97" fmla="*/ 3301 h 3321"/>
                <a:gd name="T98" fmla="*/ 970 w 2908"/>
                <a:gd name="T99" fmla="*/ 2768 h 3321"/>
                <a:gd name="T100" fmla="*/ 935 w 2908"/>
                <a:gd name="T101" fmla="*/ 3312 h 3321"/>
                <a:gd name="T102" fmla="*/ 851 w 2908"/>
                <a:gd name="T103" fmla="*/ 3301 h 3321"/>
                <a:gd name="T104" fmla="*/ 693 w 2908"/>
                <a:gd name="T105" fmla="*/ 2768 h 3321"/>
                <a:gd name="T106" fmla="*/ 659 w 2908"/>
                <a:gd name="T107" fmla="*/ 3312 h 3321"/>
                <a:gd name="T108" fmla="*/ 574 w 2908"/>
                <a:gd name="T109" fmla="*/ 3301 h 3321"/>
                <a:gd name="T110" fmla="*/ 207 w 2908"/>
                <a:gd name="T111" fmla="*/ 2768 h 3321"/>
                <a:gd name="T112" fmla="*/ 61 w 2908"/>
                <a:gd name="T113" fmla="*/ 2707 h 3321"/>
                <a:gd name="T114" fmla="*/ 0 w 2908"/>
                <a:gd name="T115" fmla="*/ 2560 h 3321"/>
                <a:gd name="T116" fmla="*/ 40 w 2908"/>
                <a:gd name="T117" fmla="*/ 1469 h 3321"/>
                <a:gd name="T118" fmla="*/ 174 w 2908"/>
                <a:gd name="T119" fmla="*/ 1387 h 3321"/>
                <a:gd name="T120" fmla="*/ 425 w 2908"/>
                <a:gd name="T121" fmla="*/ 34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08" h="3321">
                  <a:moveTo>
                    <a:pt x="2077" y="2491"/>
                  </a:moveTo>
                  <a:lnTo>
                    <a:pt x="2077" y="2630"/>
                  </a:lnTo>
                  <a:lnTo>
                    <a:pt x="2215" y="2630"/>
                  </a:lnTo>
                  <a:lnTo>
                    <a:pt x="2215" y="2491"/>
                  </a:lnTo>
                  <a:lnTo>
                    <a:pt x="2077" y="2491"/>
                  </a:lnTo>
                  <a:close/>
                  <a:moveTo>
                    <a:pt x="1800" y="2491"/>
                  </a:moveTo>
                  <a:lnTo>
                    <a:pt x="1800" y="2630"/>
                  </a:lnTo>
                  <a:lnTo>
                    <a:pt x="1938" y="2630"/>
                  </a:lnTo>
                  <a:lnTo>
                    <a:pt x="1938" y="2491"/>
                  </a:lnTo>
                  <a:lnTo>
                    <a:pt x="1800" y="2491"/>
                  </a:lnTo>
                  <a:close/>
                  <a:moveTo>
                    <a:pt x="1523" y="2491"/>
                  </a:moveTo>
                  <a:lnTo>
                    <a:pt x="1523" y="2630"/>
                  </a:lnTo>
                  <a:lnTo>
                    <a:pt x="1661" y="2630"/>
                  </a:lnTo>
                  <a:lnTo>
                    <a:pt x="1661" y="2491"/>
                  </a:lnTo>
                  <a:lnTo>
                    <a:pt x="1523" y="2491"/>
                  </a:lnTo>
                  <a:close/>
                  <a:moveTo>
                    <a:pt x="1247" y="2491"/>
                  </a:moveTo>
                  <a:lnTo>
                    <a:pt x="1247" y="2630"/>
                  </a:lnTo>
                  <a:lnTo>
                    <a:pt x="1385" y="2630"/>
                  </a:lnTo>
                  <a:lnTo>
                    <a:pt x="1385" y="2491"/>
                  </a:lnTo>
                  <a:lnTo>
                    <a:pt x="1247" y="2491"/>
                  </a:lnTo>
                  <a:close/>
                  <a:moveTo>
                    <a:pt x="970" y="2491"/>
                  </a:moveTo>
                  <a:lnTo>
                    <a:pt x="970" y="2630"/>
                  </a:lnTo>
                  <a:lnTo>
                    <a:pt x="1108" y="2630"/>
                  </a:lnTo>
                  <a:lnTo>
                    <a:pt x="1108" y="2491"/>
                  </a:lnTo>
                  <a:lnTo>
                    <a:pt x="970" y="2491"/>
                  </a:lnTo>
                  <a:close/>
                  <a:moveTo>
                    <a:pt x="693" y="2491"/>
                  </a:moveTo>
                  <a:lnTo>
                    <a:pt x="693" y="2630"/>
                  </a:lnTo>
                  <a:lnTo>
                    <a:pt x="831" y="2630"/>
                  </a:lnTo>
                  <a:lnTo>
                    <a:pt x="831" y="2491"/>
                  </a:lnTo>
                  <a:lnTo>
                    <a:pt x="693" y="2491"/>
                  </a:lnTo>
                  <a:close/>
                  <a:moveTo>
                    <a:pt x="207" y="1523"/>
                  </a:moveTo>
                  <a:lnTo>
                    <a:pt x="189" y="1525"/>
                  </a:lnTo>
                  <a:lnTo>
                    <a:pt x="173" y="1532"/>
                  </a:lnTo>
                  <a:lnTo>
                    <a:pt x="159" y="1543"/>
                  </a:lnTo>
                  <a:lnTo>
                    <a:pt x="148" y="1557"/>
                  </a:lnTo>
                  <a:lnTo>
                    <a:pt x="141" y="1573"/>
                  </a:lnTo>
                  <a:lnTo>
                    <a:pt x="139" y="1591"/>
                  </a:lnTo>
                  <a:lnTo>
                    <a:pt x="139" y="2560"/>
                  </a:lnTo>
                  <a:lnTo>
                    <a:pt x="141" y="2578"/>
                  </a:lnTo>
                  <a:lnTo>
                    <a:pt x="148" y="2594"/>
                  </a:lnTo>
                  <a:lnTo>
                    <a:pt x="159" y="2608"/>
                  </a:lnTo>
                  <a:lnTo>
                    <a:pt x="173" y="2620"/>
                  </a:lnTo>
                  <a:lnTo>
                    <a:pt x="189" y="2627"/>
                  </a:lnTo>
                  <a:lnTo>
                    <a:pt x="207" y="2630"/>
                  </a:lnTo>
                  <a:lnTo>
                    <a:pt x="554" y="2630"/>
                  </a:lnTo>
                  <a:lnTo>
                    <a:pt x="554" y="2491"/>
                  </a:lnTo>
                  <a:lnTo>
                    <a:pt x="484" y="2491"/>
                  </a:lnTo>
                  <a:lnTo>
                    <a:pt x="466" y="2489"/>
                  </a:lnTo>
                  <a:lnTo>
                    <a:pt x="450" y="2482"/>
                  </a:lnTo>
                  <a:lnTo>
                    <a:pt x="436" y="2471"/>
                  </a:lnTo>
                  <a:lnTo>
                    <a:pt x="425" y="2457"/>
                  </a:lnTo>
                  <a:lnTo>
                    <a:pt x="418" y="2440"/>
                  </a:lnTo>
                  <a:lnTo>
                    <a:pt x="416" y="2421"/>
                  </a:lnTo>
                  <a:lnTo>
                    <a:pt x="418" y="2403"/>
                  </a:lnTo>
                  <a:lnTo>
                    <a:pt x="425" y="2387"/>
                  </a:lnTo>
                  <a:lnTo>
                    <a:pt x="436" y="2373"/>
                  </a:lnTo>
                  <a:lnTo>
                    <a:pt x="450" y="2362"/>
                  </a:lnTo>
                  <a:lnTo>
                    <a:pt x="466" y="2355"/>
                  </a:lnTo>
                  <a:lnTo>
                    <a:pt x="484" y="2352"/>
                  </a:lnTo>
                  <a:lnTo>
                    <a:pt x="2423" y="2352"/>
                  </a:lnTo>
                  <a:lnTo>
                    <a:pt x="2442" y="2355"/>
                  </a:lnTo>
                  <a:lnTo>
                    <a:pt x="2458" y="2362"/>
                  </a:lnTo>
                  <a:lnTo>
                    <a:pt x="2472" y="2373"/>
                  </a:lnTo>
                  <a:lnTo>
                    <a:pt x="2483" y="2387"/>
                  </a:lnTo>
                  <a:lnTo>
                    <a:pt x="2490" y="2403"/>
                  </a:lnTo>
                  <a:lnTo>
                    <a:pt x="2492" y="2421"/>
                  </a:lnTo>
                  <a:lnTo>
                    <a:pt x="2490" y="2440"/>
                  </a:lnTo>
                  <a:lnTo>
                    <a:pt x="2483" y="2457"/>
                  </a:lnTo>
                  <a:lnTo>
                    <a:pt x="2472" y="2471"/>
                  </a:lnTo>
                  <a:lnTo>
                    <a:pt x="2458" y="2482"/>
                  </a:lnTo>
                  <a:lnTo>
                    <a:pt x="2442" y="2489"/>
                  </a:lnTo>
                  <a:lnTo>
                    <a:pt x="2423" y="2491"/>
                  </a:lnTo>
                  <a:lnTo>
                    <a:pt x="2354" y="2491"/>
                  </a:lnTo>
                  <a:lnTo>
                    <a:pt x="2354" y="2630"/>
                  </a:lnTo>
                  <a:lnTo>
                    <a:pt x="2700" y="2630"/>
                  </a:lnTo>
                  <a:lnTo>
                    <a:pt x="2719" y="2627"/>
                  </a:lnTo>
                  <a:lnTo>
                    <a:pt x="2735" y="2620"/>
                  </a:lnTo>
                  <a:lnTo>
                    <a:pt x="2749" y="2608"/>
                  </a:lnTo>
                  <a:lnTo>
                    <a:pt x="2760" y="2594"/>
                  </a:lnTo>
                  <a:lnTo>
                    <a:pt x="2767" y="2578"/>
                  </a:lnTo>
                  <a:lnTo>
                    <a:pt x="2769" y="2560"/>
                  </a:lnTo>
                  <a:lnTo>
                    <a:pt x="2769" y="1591"/>
                  </a:lnTo>
                  <a:lnTo>
                    <a:pt x="2767" y="1573"/>
                  </a:lnTo>
                  <a:lnTo>
                    <a:pt x="2760" y="1557"/>
                  </a:lnTo>
                  <a:lnTo>
                    <a:pt x="2749" y="1543"/>
                  </a:lnTo>
                  <a:lnTo>
                    <a:pt x="2735" y="1532"/>
                  </a:lnTo>
                  <a:lnTo>
                    <a:pt x="2719" y="1525"/>
                  </a:lnTo>
                  <a:lnTo>
                    <a:pt x="2700" y="1523"/>
                  </a:lnTo>
                  <a:lnTo>
                    <a:pt x="2492" y="1523"/>
                  </a:lnTo>
                  <a:lnTo>
                    <a:pt x="2492" y="1591"/>
                  </a:lnTo>
                  <a:lnTo>
                    <a:pt x="2490" y="1610"/>
                  </a:lnTo>
                  <a:lnTo>
                    <a:pt x="2483" y="1626"/>
                  </a:lnTo>
                  <a:lnTo>
                    <a:pt x="2472" y="1640"/>
                  </a:lnTo>
                  <a:lnTo>
                    <a:pt x="2458" y="1651"/>
                  </a:lnTo>
                  <a:lnTo>
                    <a:pt x="2442" y="1658"/>
                  </a:lnTo>
                  <a:lnTo>
                    <a:pt x="2423" y="1661"/>
                  </a:lnTo>
                  <a:lnTo>
                    <a:pt x="484" y="1661"/>
                  </a:lnTo>
                  <a:lnTo>
                    <a:pt x="466" y="1658"/>
                  </a:lnTo>
                  <a:lnTo>
                    <a:pt x="450" y="1651"/>
                  </a:lnTo>
                  <a:lnTo>
                    <a:pt x="436" y="1640"/>
                  </a:lnTo>
                  <a:lnTo>
                    <a:pt x="425" y="1626"/>
                  </a:lnTo>
                  <a:lnTo>
                    <a:pt x="418" y="1610"/>
                  </a:lnTo>
                  <a:lnTo>
                    <a:pt x="416" y="1591"/>
                  </a:lnTo>
                  <a:lnTo>
                    <a:pt x="416" y="1523"/>
                  </a:lnTo>
                  <a:lnTo>
                    <a:pt x="207" y="1523"/>
                  </a:lnTo>
                  <a:close/>
                  <a:moveTo>
                    <a:pt x="1938" y="236"/>
                  </a:moveTo>
                  <a:lnTo>
                    <a:pt x="1938" y="554"/>
                  </a:lnTo>
                  <a:lnTo>
                    <a:pt x="2256" y="554"/>
                  </a:lnTo>
                  <a:lnTo>
                    <a:pt x="1938" y="236"/>
                  </a:lnTo>
                  <a:close/>
                  <a:moveTo>
                    <a:pt x="554" y="139"/>
                  </a:moveTo>
                  <a:lnTo>
                    <a:pt x="554" y="1523"/>
                  </a:lnTo>
                  <a:lnTo>
                    <a:pt x="2354" y="1523"/>
                  </a:lnTo>
                  <a:lnTo>
                    <a:pt x="2354" y="692"/>
                  </a:lnTo>
                  <a:lnTo>
                    <a:pt x="1869" y="692"/>
                  </a:lnTo>
                  <a:lnTo>
                    <a:pt x="1851" y="689"/>
                  </a:lnTo>
                  <a:lnTo>
                    <a:pt x="1835" y="682"/>
                  </a:lnTo>
                  <a:lnTo>
                    <a:pt x="1821" y="672"/>
                  </a:lnTo>
                  <a:lnTo>
                    <a:pt x="1809" y="658"/>
                  </a:lnTo>
                  <a:lnTo>
                    <a:pt x="1802" y="641"/>
                  </a:lnTo>
                  <a:lnTo>
                    <a:pt x="1800" y="623"/>
                  </a:lnTo>
                  <a:lnTo>
                    <a:pt x="1800" y="139"/>
                  </a:lnTo>
                  <a:lnTo>
                    <a:pt x="554" y="139"/>
                  </a:lnTo>
                  <a:close/>
                  <a:moveTo>
                    <a:pt x="484" y="0"/>
                  </a:moveTo>
                  <a:lnTo>
                    <a:pt x="1869" y="0"/>
                  </a:lnTo>
                  <a:lnTo>
                    <a:pt x="1870" y="0"/>
                  </a:lnTo>
                  <a:lnTo>
                    <a:pt x="1875" y="1"/>
                  </a:lnTo>
                  <a:lnTo>
                    <a:pt x="1877" y="1"/>
                  </a:lnTo>
                  <a:lnTo>
                    <a:pt x="1883" y="2"/>
                  </a:lnTo>
                  <a:lnTo>
                    <a:pt x="1883" y="2"/>
                  </a:lnTo>
                  <a:lnTo>
                    <a:pt x="1889" y="3"/>
                  </a:lnTo>
                  <a:lnTo>
                    <a:pt x="1890" y="4"/>
                  </a:lnTo>
                  <a:lnTo>
                    <a:pt x="1895" y="5"/>
                  </a:lnTo>
                  <a:lnTo>
                    <a:pt x="1896" y="6"/>
                  </a:lnTo>
                  <a:lnTo>
                    <a:pt x="1899" y="7"/>
                  </a:lnTo>
                  <a:lnTo>
                    <a:pt x="1902" y="8"/>
                  </a:lnTo>
                  <a:lnTo>
                    <a:pt x="1902" y="8"/>
                  </a:lnTo>
                  <a:lnTo>
                    <a:pt x="1907" y="11"/>
                  </a:lnTo>
                  <a:lnTo>
                    <a:pt x="1908" y="12"/>
                  </a:lnTo>
                  <a:lnTo>
                    <a:pt x="1912" y="15"/>
                  </a:lnTo>
                  <a:lnTo>
                    <a:pt x="1913" y="16"/>
                  </a:lnTo>
                  <a:lnTo>
                    <a:pt x="1918" y="20"/>
                  </a:lnTo>
                  <a:lnTo>
                    <a:pt x="2470" y="572"/>
                  </a:lnTo>
                  <a:lnTo>
                    <a:pt x="2472" y="575"/>
                  </a:lnTo>
                  <a:lnTo>
                    <a:pt x="2476" y="579"/>
                  </a:lnTo>
                  <a:lnTo>
                    <a:pt x="2477" y="580"/>
                  </a:lnTo>
                  <a:lnTo>
                    <a:pt x="2481" y="585"/>
                  </a:lnTo>
                  <a:lnTo>
                    <a:pt x="2481" y="585"/>
                  </a:lnTo>
                  <a:lnTo>
                    <a:pt x="2487" y="596"/>
                  </a:lnTo>
                  <a:lnTo>
                    <a:pt x="2491" y="609"/>
                  </a:lnTo>
                  <a:lnTo>
                    <a:pt x="2492" y="623"/>
                  </a:lnTo>
                  <a:lnTo>
                    <a:pt x="2492" y="625"/>
                  </a:lnTo>
                  <a:lnTo>
                    <a:pt x="2492" y="1384"/>
                  </a:lnTo>
                  <a:lnTo>
                    <a:pt x="2700" y="1384"/>
                  </a:lnTo>
                  <a:lnTo>
                    <a:pt x="2734" y="1387"/>
                  </a:lnTo>
                  <a:lnTo>
                    <a:pt x="2765" y="1395"/>
                  </a:lnTo>
                  <a:lnTo>
                    <a:pt x="2795" y="1407"/>
                  </a:lnTo>
                  <a:lnTo>
                    <a:pt x="2822" y="1424"/>
                  </a:lnTo>
                  <a:lnTo>
                    <a:pt x="2847" y="1445"/>
                  </a:lnTo>
                  <a:lnTo>
                    <a:pt x="2868" y="1469"/>
                  </a:lnTo>
                  <a:lnTo>
                    <a:pt x="2885" y="1496"/>
                  </a:lnTo>
                  <a:lnTo>
                    <a:pt x="2897" y="1526"/>
                  </a:lnTo>
                  <a:lnTo>
                    <a:pt x="2905" y="1558"/>
                  </a:lnTo>
                  <a:lnTo>
                    <a:pt x="2908" y="1591"/>
                  </a:lnTo>
                  <a:lnTo>
                    <a:pt x="2908" y="2560"/>
                  </a:lnTo>
                  <a:lnTo>
                    <a:pt x="2905" y="2593"/>
                  </a:lnTo>
                  <a:lnTo>
                    <a:pt x="2897" y="2626"/>
                  </a:lnTo>
                  <a:lnTo>
                    <a:pt x="2885" y="2655"/>
                  </a:lnTo>
                  <a:lnTo>
                    <a:pt x="2868" y="2682"/>
                  </a:lnTo>
                  <a:lnTo>
                    <a:pt x="2847" y="2707"/>
                  </a:lnTo>
                  <a:lnTo>
                    <a:pt x="2822" y="2727"/>
                  </a:lnTo>
                  <a:lnTo>
                    <a:pt x="2795" y="2744"/>
                  </a:lnTo>
                  <a:lnTo>
                    <a:pt x="2765" y="2756"/>
                  </a:lnTo>
                  <a:lnTo>
                    <a:pt x="2734" y="2764"/>
                  </a:lnTo>
                  <a:lnTo>
                    <a:pt x="2700" y="2768"/>
                  </a:lnTo>
                  <a:lnTo>
                    <a:pt x="2354" y="2768"/>
                  </a:lnTo>
                  <a:lnTo>
                    <a:pt x="2354" y="3252"/>
                  </a:lnTo>
                  <a:lnTo>
                    <a:pt x="2351" y="3271"/>
                  </a:lnTo>
                  <a:lnTo>
                    <a:pt x="2344" y="3287"/>
                  </a:lnTo>
                  <a:lnTo>
                    <a:pt x="2333" y="3301"/>
                  </a:lnTo>
                  <a:lnTo>
                    <a:pt x="2320" y="3312"/>
                  </a:lnTo>
                  <a:lnTo>
                    <a:pt x="2303" y="3319"/>
                  </a:lnTo>
                  <a:lnTo>
                    <a:pt x="2285" y="3321"/>
                  </a:lnTo>
                  <a:lnTo>
                    <a:pt x="2267" y="3319"/>
                  </a:lnTo>
                  <a:lnTo>
                    <a:pt x="2249" y="3312"/>
                  </a:lnTo>
                  <a:lnTo>
                    <a:pt x="2235" y="3301"/>
                  </a:lnTo>
                  <a:lnTo>
                    <a:pt x="2225" y="3287"/>
                  </a:lnTo>
                  <a:lnTo>
                    <a:pt x="2218" y="3271"/>
                  </a:lnTo>
                  <a:lnTo>
                    <a:pt x="2215" y="3252"/>
                  </a:lnTo>
                  <a:lnTo>
                    <a:pt x="2215" y="2768"/>
                  </a:lnTo>
                  <a:lnTo>
                    <a:pt x="2077" y="2768"/>
                  </a:lnTo>
                  <a:lnTo>
                    <a:pt x="2077" y="3252"/>
                  </a:lnTo>
                  <a:lnTo>
                    <a:pt x="2074" y="3271"/>
                  </a:lnTo>
                  <a:lnTo>
                    <a:pt x="2067" y="3287"/>
                  </a:lnTo>
                  <a:lnTo>
                    <a:pt x="2056" y="3301"/>
                  </a:lnTo>
                  <a:lnTo>
                    <a:pt x="2043" y="3312"/>
                  </a:lnTo>
                  <a:lnTo>
                    <a:pt x="2026" y="3319"/>
                  </a:lnTo>
                  <a:lnTo>
                    <a:pt x="2008" y="3321"/>
                  </a:lnTo>
                  <a:lnTo>
                    <a:pt x="1990" y="3319"/>
                  </a:lnTo>
                  <a:lnTo>
                    <a:pt x="1973" y="3312"/>
                  </a:lnTo>
                  <a:lnTo>
                    <a:pt x="1958" y="3301"/>
                  </a:lnTo>
                  <a:lnTo>
                    <a:pt x="1947" y="3287"/>
                  </a:lnTo>
                  <a:lnTo>
                    <a:pt x="1941" y="3271"/>
                  </a:lnTo>
                  <a:lnTo>
                    <a:pt x="1938" y="3252"/>
                  </a:lnTo>
                  <a:lnTo>
                    <a:pt x="1938" y="2768"/>
                  </a:lnTo>
                  <a:lnTo>
                    <a:pt x="1800" y="2768"/>
                  </a:lnTo>
                  <a:lnTo>
                    <a:pt x="1800" y="3252"/>
                  </a:lnTo>
                  <a:lnTo>
                    <a:pt x="1797" y="3271"/>
                  </a:lnTo>
                  <a:lnTo>
                    <a:pt x="1790" y="3287"/>
                  </a:lnTo>
                  <a:lnTo>
                    <a:pt x="1780" y="3301"/>
                  </a:lnTo>
                  <a:lnTo>
                    <a:pt x="1766" y="3312"/>
                  </a:lnTo>
                  <a:lnTo>
                    <a:pt x="1749" y="3319"/>
                  </a:lnTo>
                  <a:lnTo>
                    <a:pt x="1731" y="3321"/>
                  </a:lnTo>
                  <a:lnTo>
                    <a:pt x="1713" y="3319"/>
                  </a:lnTo>
                  <a:lnTo>
                    <a:pt x="1696" y="3312"/>
                  </a:lnTo>
                  <a:lnTo>
                    <a:pt x="1682" y="3301"/>
                  </a:lnTo>
                  <a:lnTo>
                    <a:pt x="1671" y="3287"/>
                  </a:lnTo>
                  <a:lnTo>
                    <a:pt x="1664" y="3271"/>
                  </a:lnTo>
                  <a:lnTo>
                    <a:pt x="1661" y="3252"/>
                  </a:lnTo>
                  <a:lnTo>
                    <a:pt x="1661" y="2768"/>
                  </a:lnTo>
                  <a:lnTo>
                    <a:pt x="1523" y="2768"/>
                  </a:lnTo>
                  <a:lnTo>
                    <a:pt x="1523" y="3252"/>
                  </a:lnTo>
                  <a:lnTo>
                    <a:pt x="1520" y="3271"/>
                  </a:lnTo>
                  <a:lnTo>
                    <a:pt x="1513" y="3287"/>
                  </a:lnTo>
                  <a:lnTo>
                    <a:pt x="1503" y="3301"/>
                  </a:lnTo>
                  <a:lnTo>
                    <a:pt x="1489" y="3312"/>
                  </a:lnTo>
                  <a:lnTo>
                    <a:pt x="1472" y="3319"/>
                  </a:lnTo>
                  <a:lnTo>
                    <a:pt x="1453" y="3321"/>
                  </a:lnTo>
                  <a:lnTo>
                    <a:pt x="1436" y="3319"/>
                  </a:lnTo>
                  <a:lnTo>
                    <a:pt x="1419" y="3312"/>
                  </a:lnTo>
                  <a:lnTo>
                    <a:pt x="1405" y="3301"/>
                  </a:lnTo>
                  <a:lnTo>
                    <a:pt x="1395" y="3287"/>
                  </a:lnTo>
                  <a:lnTo>
                    <a:pt x="1388" y="3271"/>
                  </a:lnTo>
                  <a:lnTo>
                    <a:pt x="1385" y="3252"/>
                  </a:lnTo>
                  <a:lnTo>
                    <a:pt x="1385" y="2768"/>
                  </a:lnTo>
                  <a:lnTo>
                    <a:pt x="1247" y="2768"/>
                  </a:lnTo>
                  <a:lnTo>
                    <a:pt x="1247" y="3252"/>
                  </a:lnTo>
                  <a:lnTo>
                    <a:pt x="1244" y="3271"/>
                  </a:lnTo>
                  <a:lnTo>
                    <a:pt x="1237" y="3287"/>
                  </a:lnTo>
                  <a:lnTo>
                    <a:pt x="1226" y="3301"/>
                  </a:lnTo>
                  <a:lnTo>
                    <a:pt x="1212" y="3312"/>
                  </a:lnTo>
                  <a:lnTo>
                    <a:pt x="1195" y="3319"/>
                  </a:lnTo>
                  <a:lnTo>
                    <a:pt x="1177" y="3321"/>
                  </a:lnTo>
                  <a:lnTo>
                    <a:pt x="1159" y="3319"/>
                  </a:lnTo>
                  <a:lnTo>
                    <a:pt x="1142" y="3312"/>
                  </a:lnTo>
                  <a:lnTo>
                    <a:pt x="1128" y="3301"/>
                  </a:lnTo>
                  <a:lnTo>
                    <a:pt x="1118" y="3287"/>
                  </a:lnTo>
                  <a:lnTo>
                    <a:pt x="1111" y="3271"/>
                  </a:lnTo>
                  <a:lnTo>
                    <a:pt x="1108" y="3252"/>
                  </a:lnTo>
                  <a:lnTo>
                    <a:pt x="1108" y="2768"/>
                  </a:lnTo>
                  <a:lnTo>
                    <a:pt x="970" y="2768"/>
                  </a:lnTo>
                  <a:lnTo>
                    <a:pt x="970" y="3252"/>
                  </a:lnTo>
                  <a:lnTo>
                    <a:pt x="967" y="3271"/>
                  </a:lnTo>
                  <a:lnTo>
                    <a:pt x="960" y="3287"/>
                  </a:lnTo>
                  <a:lnTo>
                    <a:pt x="950" y="3301"/>
                  </a:lnTo>
                  <a:lnTo>
                    <a:pt x="935" y="3312"/>
                  </a:lnTo>
                  <a:lnTo>
                    <a:pt x="918" y="3319"/>
                  </a:lnTo>
                  <a:lnTo>
                    <a:pt x="900" y="3321"/>
                  </a:lnTo>
                  <a:lnTo>
                    <a:pt x="882" y="3319"/>
                  </a:lnTo>
                  <a:lnTo>
                    <a:pt x="865" y="3312"/>
                  </a:lnTo>
                  <a:lnTo>
                    <a:pt x="851" y="3301"/>
                  </a:lnTo>
                  <a:lnTo>
                    <a:pt x="841" y="3287"/>
                  </a:lnTo>
                  <a:lnTo>
                    <a:pt x="834" y="3271"/>
                  </a:lnTo>
                  <a:lnTo>
                    <a:pt x="831" y="3252"/>
                  </a:lnTo>
                  <a:lnTo>
                    <a:pt x="831" y="2768"/>
                  </a:lnTo>
                  <a:lnTo>
                    <a:pt x="693" y="2768"/>
                  </a:lnTo>
                  <a:lnTo>
                    <a:pt x="693" y="3252"/>
                  </a:lnTo>
                  <a:lnTo>
                    <a:pt x="690" y="3271"/>
                  </a:lnTo>
                  <a:lnTo>
                    <a:pt x="683" y="3287"/>
                  </a:lnTo>
                  <a:lnTo>
                    <a:pt x="673" y="3301"/>
                  </a:lnTo>
                  <a:lnTo>
                    <a:pt x="659" y="3312"/>
                  </a:lnTo>
                  <a:lnTo>
                    <a:pt x="641" y="3319"/>
                  </a:lnTo>
                  <a:lnTo>
                    <a:pt x="623" y="3321"/>
                  </a:lnTo>
                  <a:lnTo>
                    <a:pt x="605" y="3319"/>
                  </a:lnTo>
                  <a:lnTo>
                    <a:pt x="588" y="3312"/>
                  </a:lnTo>
                  <a:lnTo>
                    <a:pt x="574" y="3301"/>
                  </a:lnTo>
                  <a:lnTo>
                    <a:pt x="564" y="3287"/>
                  </a:lnTo>
                  <a:lnTo>
                    <a:pt x="557" y="3271"/>
                  </a:lnTo>
                  <a:lnTo>
                    <a:pt x="554" y="3252"/>
                  </a:lnTo>
                  <a:lnTo>
                    <a:pt x="554" y="2768"/>
                  </a:lnTo>
                  <a:lnTo>
                    <a:pt x="207" y="2768"/>
                  </a:lnTo>
                  <a:lnTo>
                    <a:pt x="174" y="2764"/>
                  </a:lnTo>
                  <a:lnTo>
                    <a:pt x="142" y="2756"/>
                  </a:lnTo>
                  <a:lnTo>
                    <a:pt x="113" y="2744"/>
                  </a:lnTo>
                  <a:lnTo>
                    <a:pt x="86" y="2727"/>
                  </a:lnTo>
                  <a:lnTo>
                    <a:pt x="61" y="2707"/>
                  </a:lnTo>
                  <a:lnTo>
                    <a:pt x="40" y="2682"/>
                  </a:lnTo>
                  <a:lnTo>
                    <a:pt x="23" y="2655"/>
                  </a:lnTo>
                  <a:lnTo>
                    <a:pt x="11" y="2626"/>
                  </a:lnTo>
                  <a:lnTo>
                    <a:pt x="3" y="2593"/>
                  </a:lnTo>
                  <a:lnTo>
                    <a:pt x="0" y="2560"/>
                  </a:lnTo>
                  <a:lnTo>
                    <a:pt x="0" y="1591"/>
                  </a:lnTo>
                  <a:lnTo>
                    <a:pt x="3" y="1558"/>
                  </a:lnTo>
                  <a:lnTo>
                    <a:pt x="11" y="1526"/>
                  </a:lnTo>
                  <a:lnTo>
                    <a:pt x="23" y="1496"/>
                  </a:lnTo>
                  <a:lnTo>
                    <a:pt x="40" y="1469"/>
                  </a:lnTo>
                  <a:lnTo>
                    <a:pt x="61" y="1445"/>
                  </a:lnTo>
                  <a:lnTo>
                    <a:pt x="86" y="1424"/>
                  </a:lnTo>
                  <a:lnTo>
                    <a:pt x="113" y="1407"/>
                  </a:lnTo>
                  <a:lnTo>
                    <a:pt x="142" y="1395"/>
                  </a:lnTo>
                  <a:lnTo>
                    <a:pt x="174" y="1387"/>
                  </a:lnTo>
                  <a:lnTo>
                    <a:pt x="207" y="1384"/>
                  </a:lnTo>
                  <a:lnTo>
                    <a:pt x="416" y="1384"/>
                  </a:lnTo>
                  <a:lnTo>
                    <a:pt x="416" y="69"/>
                  </a:lnTo>
                  <a:lnTo>
                    <a:pt x="418" y="51"/>
                  </a:lnTo>
                  <a:lnTo>
                    <a:pt x="425" y="34"/>
                  </a:lnTo>
                  <a:lnTo>
                    <a:pt x="436" y="20"/>
                  </a:lnTo>
                  <a:lnTo>
                    <a:pt x="450" y="10"/>
                  </a:lnTo>
                  <a:lnTo>
                    <a:pt x="466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83"/>
            <p:cNvSpPr>
              <a:spLocks noEditPoints="1"/>
            </p:cNvSpPr>
            <p:nvPr/>
          </p:nvSpPr>
          <p:spPr bwMode="auto">
            <a:xfrm>
              <a:off x="10166350" y="4267200"/>
              <a:ext cx="169862" cy="169862"/>
            </a:xfrm>
            <a:custGeom>
              <a:avLst/>
              <a:gdLst>
                <a:gd name="T0" fmla="*/ 437 w 968"/>
                <a:gd name="T1" fmla="*/ 142 h 969"/>
                <a:gd name="T2" fmla="*/ 349 w 968"/>
                <a:gd name="T3" fmla="*/ 166 h 969"/>
                <a:gd name="T4" fmla="*/ 273 w 968"/>
                <a:gd name="T5" fmla="*/ 210 h 969"/>
                <a:gd name="T6" fmla="*/ 210 w 968"/>
                <a:gd name="T7" fmla="*/ 272 h 969"/>
                <a:gd name="T8" fmla="*/ 165 w 968"/>
                <a:gd name="T9" fmla="*/ 350 h 969"/>
                <a:gd name="T10" fmla="*/ 141 w 968"/>
                <a:gd name="T11" fmla="*/ 438 h 969"/>
                <a:gd name="T12" fmla="*/ 141 w 968"/>
                <a:gd name="T13" fmla="*/ 531 h 969"/>
                <a:gd name="T14" fmla="*/ 165 w 968"/>
                <a:gd name="T15" fmla="*/ 619 h 969"/>
                <a:gd name="T16" fmla="*/ 210 w 968"/>
                <a:gd name="T17" fmla="*/ 695 h 969"/>
                <a:gd name="T18" fmla="*/ 273 w 968"/>
                <a:gd name="T19" fmla="*/ 758 h 969"/>
                <a:gd name="T20" fmla="*/ 349 w 968"/>
                <a:gd name="T21" fmla="*/ 803 h 969"/>
                <a:gd name="T22" fmla="*/ 437 w 968"/>
                <a:gd name="T23" fmla="*/ 827 h 969"/>
                <a:gd name="T24" fmla="*/ 531 w 968"/>
                <a:gd name="T25" fmla="*/ 827 h 969"/>
                <a:gd name="T26" fmla="*/ 619 w 968"/>
                <a:gd name="T27" fmla="*/ 803 h 969"/>
                <a:gd name="T28" fmla="*/ 696 w 968"/>
                <a:gd name="T29" fmla="*/ 758 h 969"/>
                <a:gd name="T30" fmla="*/ 758 w 968"/>
                <a:gd name="T31" fmla="*/ 695 h 969"/>
                <a:gd name="T32" fmla="*/ 803 w 968"/>
                <a:gd name="T33" fmla="*/ 619 h 969"/>
                <a:gd name="T34" fmla="*/ 826 w 968"/>
                <a:gd name="T35" fmla="*/ 531 h 969"/>
                <a:gd name="T36" fmla="*/ 826 w 968"/>
                <a:gd name="T37" fmla="*/ 438 h 969"/>
                <a:gd name="T38" fmla="*/ 803 w 968"/>
                <a:gd name="T39" fmla="*/ 350 h 969"/>
                <a:gd name="T40" fmla="*/ 758 w 968"/>
                <a:gd name="T41" fmla="*/ 272 h 969"/>
                <a:gd name="T42" fmla="*/ 696 w 968"/>
                <a:gd name="T43" fmla="*/ 210 h 969"/>
                <a:gd name="T44" fmla="*/ 619 w 968"/>
                <a:gd name="T45" fmla="*/ 166 h 969"/>
                <a:gd name="T46" fmla="*/ 531 w 968"/>
                <a:gd name="T47" fmla="*/ 142 h 969"/>
                <a:gd name="T48" fmla="*/ 484 w 968"/>
                <a:gd name="T49" fmla="*/ 0 h 969"/>
                <a:gd name="T50" fmla="*/ 588 w 968"/>
                <a:gd name="T51" fmla="*/ 11 h 969"/>
                <a:gd name="T52" fmla="*/ 684 w 968"/>
                <a:gd name="T53" fmla="*/ 43 h 969"/>
                <a:gd name="T54" fmla="*/ 770 w 968"/>
                <a:gd name="T55" fmla="*/ 93 h 969"/>
                <a:gd name="T56" fmla="*/ 844 w 968"/>
                <a:gd name="T57" fmla="*/ 160 h 969"/>
                <a:gd name="T58" fmla="*/ 902 w 968"/>
                <a:gd name="T59" fmla="*/ 240 h 969"/>
                <a:gd name="T60" fmla="*/ 944 w 968"/>
                <a:gd name="T61" fmla="*/ 331 h 969"/>
                <a:gd name="T62" fmla="*/ 965 w 968"/>
                <a:gd name="T63" fmla="*/ 431 h 969"/>
                <a:gd name="T64" fmla="*/ 965 w 968"/>
                <a:gd name="T65" fmla="*/ 537 h 969"/>
                <a:gd name="T66" fmla="*/ 944 w 968"/>
                <a:gd name="T67" fmla="*/ 637 h 969"/>
                <a:gd name="T68" fmla="*/ 902 w 968"/>
                <a:gd name="T69" fmla="*/ 728 h 969"/>
                <a:gd name="T70" fmla="*/ 844 w 968"/>
                <a:gd name="T71" fmla="*/ 809 h 969"/>
                <a:gd name="T72" fmla="*/ 770 w 968"/>
                <a:gd name="T73" fmla="*/ 875 h 969"/>
                <a:gd name="T74" fmla="*/ 684 w 968"/>
                <a:gd name="T75" fmla="*/ 926 h 969"/>
                <a:gd name="T76" fmla="*/ 588 w 968"/>
                <a:gd name="T77" fmla="*/ 958 h 969"/>
                <a:gd name="T78" fmla="*/ 484 w 968"/>
                <a:gd name="T79" fmla="*/ 969 h 969"/>
                <a:gd name="T80" fmla="*/ 380 w 968"/>
                <a:gd name="T81" fmla="*/ 958 h 969"/>
                <a:gd name="T82" fmla="*/ 284 w 968"/>
                <a:gd name="T83" fmla="*/ 926 h 969"/>
                <a:gd name="T84" fmla="*/ 198 w 968"/>
                <a:gd name="T85" fmla="*/ 875 h 969"/>
                <a:gd name="T86" fmla="*/ 125 w 968"/>
                <a:gd name="T87" fmla="*/ 809 h 969"/>
                <a:gd name="T88" fmla="*/ 65 w 968"/>
                <a:gd name="T89" fmla="*/ 728 h 969"/>
                <a:gd name="T90" fmla="*/ 24 w 968"/>
                <a:gd name="T91" fmla="*/ 637 h 969"/>
                <a:gd name="T92" fmla="*/ 3 w 968"/>
                <a:gd name="T93" fmla="*/ 537 h 969"/>
                <a:gd name="T94" fmla="*/ 3 w 968"/>
                <a:gd name="T95" fmla="*/ 431 h 969"/>
                <a:gd name="T96" fmla="*/ 24 w 968"/>
                <a:gd name="T97" fmla="*/ 331 h 969"/>
                <a:gd name="T98" fmla="*/ 65 w 968"/>
                <a:gd name="T99" fmla="*/ 240 h 969"/>
                <a:gd name="T100" fmla="*/ 125 w 968"/>
                <a:gd name="T101" fmla="*/ 160 h 969"/>
                <a:gd name="T102" fmla="*/ 198 w 968"/>
                <a:gd name="T103" fmla="*/ 93 h 969"/>
                <a:gd name="T104" fmla="*/ 284 w 968"/>
                <a:gd name="T105" fmla="*/ 43 h 969"/>
                <a:gd name="T106" fmla="*/ 380 w 968"/>
                <a:gd name="T107" fmla="*/ 11 h 969"/>
                <a:gd name="T108" fmla="*/ 484 w 968"/>
                <a:gd name="T10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8" h="969">
                  <a:moveTo>
                    <a:pt x="484" y="139"/>
                  </a:moveTo>
                  <a:lnTo>
                    <a:pt x="437" y="142"/>
                  </a:lnTo>
                  <a:lnTo>
                    <a:pt x="392" y="151"/>
                  </a:lnTo>
                  <a:lnTo>
                    <a:pt x="349" y="166"/>
                  </a:lnTo>
                  <a:lnTo>
                    <a:pt x="310" y="186"/>
                  </a:lnTo>
                  <a:lnTo>
                    <a:pt x="273" y="210"/>
                  </a:lnTo>
                  <a:lnTo>
                    <a:pt x="239" y="239"/>
                  </a:lnTo>
                  <a:lnTo>
                    <a:pt x="210" y="272"/>
                  </a:lnTo>
                  <a:lnTo>
                    <a:pt x="185" y="310"/>
                  </a:lnTo>
                  <a:lnTo>
                    <a:pt x="165" y="350"/>
                  </a:lnTo>
                  <a:lnTo>
                    <a:pt x="150" y="392"/>
                  </a:lnTo>
                  <a:lnTo>
                    <a:pt x="141" y="438"/>
                  </a:lnTo>
                  <a:lnTo>
                    <a:pt x="138" y="484"/>
                  </a:lnTo>
                  <a:lnTo>
                    <a:pt x="141" y="531"/>
                  </a:lnTo>
                  <a:lnTo>
                    <a:pt x="150" y="576"/>
                  </a:lnTo>
                  <a:lnTo>
                    <a:pt x="165" y="619"/>
                  </a:lnTo>
                  <a:lnTo>
                    <a:pt x="185" y="659"/>
                  </a:lnTo>
                  <a:lnTo>
                    <a:pt x="210" y="695"/>
                  </a:lnTo>
                  <a:lnTo>
                    <a:pt x="239" y="728"/>
                  </a:lnTo>
                  <a:lnTo>
                    <a:pt x="273" y="758"/>
                  </a:lnTo>
                  <a:lnTo>
                    <a:pt x="310" y="783"/>
                  </a:lnTo>
                  <a:lnTo>
                    <a:pt x="349" y="803"/>
                  </a:lnTo>
                  <a:lnTo>
                    <a:pt x="392" y="818"/>
                  </a:lnTo>
                  <a:lnTo>
                    <a:pt x="437" y="827"/>
                  </a:lnTo>
                  <a:lnTo>
                    <a:pt x="484" y="830"/>
                  </a:lnTo>
                  <a:lnTo>
                    <a:pt x="531" y="827"/>
                  </a:lnTo>
                  <a:lnTo>
                    <a:pt x="576" y="818"/>
                  </a:lnTo>
                  <a:lnTo>
                    <a:pt x="619" y="803"/>
                  </a:lnTo>
                  <a:lnTo>
                    <a:pt x="658" y="783"/>
                  </a:lnTo>
                  <a:lnTo>
                    <a:pt x="696" y="758"/>
                  </a:lnTo>
                  <a:lnTo>
                    <a:pt x="729" y="728"/>
                  </a:lnTo>
                  <a:lnTo>
                    <a:pt x="758" y="695"/>
                  </a:lnTo>
                  <a:lnTo>
                    <a:pt x="783" y="659"/>
                  </a:lnTo>
                  <a:lnTo>
                    <a:pt x="803" y="619"/>
                  </a:lnTo>
                  <a:lnTo>
                    <a:pt x="817" y="576"/>
                  </a:lnTo>
                  <a:lnTo>
                    <a:pt x="826" y="531"/>
                  </a:lnTo>
                  <a:lnTo>
                    <a:pt x="830" y="484"/>
                  </a:lnTo>
                  <a:lnTo>
                    <a:pt x="826" y="438"/>
                  </a:lnTo>
                  <a:lnTo>
                    <a:pt x="817" y="392"/>
                  </a:lnTo>
                  <a:lnTo>
                    <a:pt x="803" y="350"/>
                  </a:lnTo>
                  <a:lnTo>
                    <a:pt x="783" y="310"/>
                  </a:lnTo>
                  <a:lnTo>
                    <a:pt x="758" y="272"/>
                  </a:lnTo>
                  <a:lnTo>
                    <a:pt x="729" y="239"/>
                  </a:lnTo>
                  <a:lnTo>
                    <a:pt x="696" y="210"/>
                  </a:lnTo>
                  <a:lnTo>
                    <a:pt x="658" y="186"/>
                  </a:lnTo>
                  <a:lnTo>
                    <a:pt x="619" y="166"/>
                  </a:lnTo>
                  <a:lnTo>
                    <a:pt x="576" y="151"/>
                  </a:lnTo>
                  <a:lnTo>
                    <a:pt x="531" y="142"/>
                  </a:lnTo>
                  <a:lnTo>
                    <a:pt x="484" y="139"/>
                  </a:lnTo>
                  <a:close/>
                  <a:moveTo>
                    <a:pt x="484" y="0"/>
                  </a:moveTo>
                  <a:lnTo>
                    <a:pt x="536" y="3"/>
                  </a:lnTo>
                  <a:lnTo>
                    <a:pt x="588" y="11"/>
                  </a:lnTo>
                  <a:lnTo>
                    <a:pt x="637" y="25"/>
                  </a:lnTo>
                  <a:lnTo>
                    <a:pt x="684" y="43"/>
                  </a:lnTo>
                  <a:lnTo>
                    <a:pt x="729" y="66"/>
                  </a:lnTo>
                  <a:lnTo>
                    <a:pt x="770" y="93"/>
                  </a:lnTo>
                  <a:lnTo>
                    <a:pt x="808" y="125"/>
                  </a:lnTo>
                  <a:lnTo>
                    <a:pt x="844" y="160"/>
                  </a:lnTo>
                  <a:lnTo>
                    <a:pt x="875" y="198"/>
                  </a:lnTo>
                  <a:lnTo>
                    <a:pt x="902" y="240"/>
                  </a:lnTo>
                  <a:lnTo>
                    <a:pt x="925" y="285"/>
                  </a:lnTo>
                  <a:lnTo>
                    <a:pt x="944" y="331"/>
                  </a:lnTo>
                  <a:lnTo>
                    <a:pt x="957" y="380"/>
                  </a:lnTo>
                  <a:lnTo>
                    <a:pt x="965" y="431"/>
                  </a:lnTo>
                  <a:lnTo>
                    <a:pt x="968" y="484"/>
                  </a:lnTo>
                  <a:lnTo>
                    <a:pt x="965" y="537"/>
                  </a:lnTo>
                  <a:lnTo>
                    <a:pt x="957" y="588"/>
                  </a:lnTo>
                  <a:lnTo>
                    <a:pt x="944" y="637"/>
                  </a:lnTo>
                  <a:lnTo>
                    <a:pt x="925" y="684"/>
                  </a:lnTo>
                  <a:lnTo>
                    <a:pt x="902" y="728"/>
                  </a:lnTo>
                  <a:lnTo>
                    <a:pt x="875" y="770"/>
                  </a:lnTo>
                  <a:lnTo>
                    <a:pt x="844" y="809"/>
                  </a:lnTo>
                  <a:lnTo>
                    <a:pt x="808" y="844"/>
                  </a:lnTo>
                  <a:lnTo>
                    <a:pt x="770" y="875"/>
                  </a:lnTo>
                  <a:lnTo>
                    <a:pt x="729" y="902"/>
                  </a:lnTo>
                  <a:lnTo>
                    <a:pt x="684" y="926"/>
                  </a:lnTo>
                  <a:lnTo>
                    <a:pt x="637" y="944"/>
                  </a:lnTo>
                  <a:lnTo>
                    <a:pt x="588" y="958"/>
                  </a:lnTo>
                  <a:lnTo>
                    <a:pt x="536" y="966"/>
                  </a:lnTo>
                  <a:lnTo>
                    <a:pt x="484" y="969"/>
                  </a:lnTo>
                  <a:lnTo>
                    <a:pt x="432" y="966"/>
                  </a:lnTo>
                  <a:lnTo>
                    <a:pt x="380" y="958"/>
                  </a:lnTo>
                  <a:lnTo>
                    <a:pt x="331" y="944"/>
                  </a:lnTo>
                  <a:lnTo>
                    <a:pt x="284" y="926"/>
                  </a:lnTo>
                  <a:lnTo>
                    <a:pt x="239" y="902"/>
                  </a:lnTo>
                  <a:lnTo>
                    <a:pt x="198" y="875"/>
                  </a:lnTo>
                  <a:lnTo>
                    <a:pt x="160" y="844"/>
                  </a:lnTo>
                  <a:lnTo>
                    <a:pt x="125" y="809"/>
                  </a:lnTo>
                  <a:lnTo>
                    <a:pt x="93" y="770"/>
                  </a:lnTo>
                  <a:lnTo>
                    <a:pt x="65" y="728"/>
                  </a:lnTo>
                  <a:lnTo>
                    <a:pt x="43" y="684"/>
                  </a:lnTo>
                  <a:lnTo>
                    <a:pt x="24" y="637"/>
                  </a:lnTo>
                  <a:lnTo>
                    <a:pt x="11" y="588"/>
                  </a:lnTo>
                  <a:lnTo>
                    <a:pt x="3" y="537"/>
                  </a:lnTo>
                  <a:lnTo>
                    <a:pt x="0" y="484"/>
                  </a:lnTo>
                  <a:lnTo>
                    <a:pt x="3" y="431"/>
                  </a:lnTo>
                  <a:lnTo>
                    <a:pt x="11" y="380"/>
                  </a:lnTo>
                  <a:lnTo>
                    <a:pt x="24" y="331"/>
                  </a:lnTo>
                  <a:lnTo>
                    <a:pt x="43" y="285"/>
                  </a:lnTo>
                  <a:lnTo>
                    <a:pt x="65" y="240"/>
                  </a:lnTo>
                  <a:lnTo>
                    <a:pt x="93" y="198"/>
                  </a:lnTo>
                  <a:lnTo>
                    <a:pt x="125" y="160"/>
                  </a:lnTo>
                  <a:lnTo>
                    <a:pt x="160" y="125"/>
                  </a:lnTo>
                  <a:lnTo>
                    <a:pt x="198" y="93"/>
                  </a:lnTo>
                  <a:lnTo>
                    <a:pt x="239" y="66"/>
                  </a:lnTo>
                  <a:lnTo>
                    <a:pt x="284" y="43"/>
                  </a:lnTo>
                  <a:lnTo>
                    <a:pt x="331" y="25"/>
                  </a:lnTo>
                  <a:lnTo>
                    <a:pt x="380" y="11"/>
                  </a:lnTo>
                  <a:lnTo>
                    <a:pt x="432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84"/>
            <p:cNvSpPr>
              <a:spLocks/>
            </p:cNvSpPr>
            <p:nvPr/>
          </p:nvSpPr>
          <p:spPr bwMode="auto">
            <a:xfrm>
              <a:off x="10239375" y="4303713"/>
              <a:ext cx="23812" cy="60325"/>
            </a:xfrm>
            <a:custGeom>
              <a:avLst/>
              <a:gdLst>
                <a:gd name="T0" fmla="*/ 69 w 139"/>
                <a:gd name="T1" fmla="*/ 0 h 346"/>
                <a:gd name="T2" fmla="*/ 87 w 139"/>
                <a:gd name="T3" fmla="*/ 3 h 346"/>
                <a:gd name="T4" fmla="*/ 104 w 139"/>
                <a:gd name="T5" fmla="*/ 10 h 346"/>
                <a:gd name="T6" fmla="*/ 118 w 139"/>
                <a:gd name="T7" fmla="*/ 21 h 346"/>
                <a:gd name="T8" fmla="*/ 129 w 139"/>
                <a:gd name="T9" fmla="*/ 34 h 346"/>
                <a:gd name="T10" fmla="*/ 136 w 139"/>
                <a:gd name="T11" fmla="*/ 51 h 346"/>
                <a:gd name="T12" fmla="*/ 139 w 139"/>
                <a:gd name="T13" fmla="*/ 70 h 346"/>
                <a:gd name="T14" fmla="*/ 139 w 139"/>
                <a:gd name="T15" fmla="*/ 277 h 346"/>
                <a:gd name="T16" fmla="*/ 136 w 139"/>
                <a:gd name="T17" fmla="*/ 296 h 346"/>
                <a:gd name="T18" fmla="*/ 129 w 139"/>
                <a:gd name="T19" fmla="*/ 312 h 346"/>
                <a:gd name="T20" fmla="*/ 118 w 139"/>
                <a:gd name="T21" fmla="*/ 326 h 346"/>
                <a:gd name="T22" fmla="*/ 104 w 139"/>
                <a:gd name="T23" fmla="*/ 337 h 346"/>
                <a:gd name="T24" fmla="*/ 87 w 139"/>
                <a:gd name="T25" fmla="*/ 344 h 346"/>
                <a:gd name="T26" fmla="*/ 69 w 139"/>
                <a:gd name="T27" fmla="*/ 346 h 346"/>
                <a:gd name="T28" fmla="*/ 51 w 139"/>
                <a:gd name="T29" fmla="*/ 344 h 346"/>
                <a:gd name="T30" fmla="*/ 34 w 139"/>
                <a:gd name="T31" fmla="*/ 337 h 346"/>
                <a:gd name="T32" fmla="*/ 20 w 139"/>
                <a:gd name="T33" fmla="*/ 326 h 346"/>
                <a:gd name="T34" fmla="*/ 10 w 139"/>
                <a:gd name="T35" fmla="*/ 312 h 346"/>
                <a:gd name="T36" fmla="*/ 3 w 139"/>
                <a:gd name="T37" fmla="*/ 296 h 346"/>
                <a:gd name="T38" fmla="*/ 0 w 139"/>
                <a:gd name="T39" fmla="*/ 277 h 346"/>
                <a:gd name="T40" fmla="*/ 0 w 139"/>
                <a:gd name="T41" fmla="*/ 70 h 346"/>
                <a:gd name="T42" fmla="*/ 3 w 139"/>
                <a:gd name="T43" fmla="*/ 51 h 346"/>
                <a:gd name="T44" fmla="*/ 10 w 139"/>
                <a:gd name="T45" fmla="*/ 34 h 346"/>
                <a:gd name="T46" fmla="*/ 20 w 139"/>
                <a:gd name="T47" fmla="*/ 21 h 346"/>
                <a:gd name="T48" fmla="*/ 34 w 139"/>
                <a:gd name="T49" fmla="*/ 10 h 346"/>
                <a:gd name="T50" fmla="*/ 51 w 139"/>
                <a:gd name="T51" fmla="*/ 3 h 346"/>
                <a:gd name="T52" fmla="*/ 69 w 139"/>
                <a:gd name="T53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346">
                  <a:moveTo>
                    <a:pt x="69" y="0"/>
                  </a:moveTo>
                  <a:lnTo>
                    <a:pt x="87" y="3"/>
                  </a:lnTo>
                  <a:lnTo>
                    <a:pt x="104" y="10"/>
                  </a:lnTo>
                  <a:lnTo>
                    <a:pt x="118" y="21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9" y="70"/>
                  </a:lnTo>
                  <a:lnTo>
                    <a:pt x="139" y="277"/>
                  </a:lnTo>
                  <a:lnTo>
                    <a:pt x="136" y="296"/>
                  </a:lnTo>
                  <a:lnTo>
                    <a:pt x="129" y="312"/>
                  </a:lnTo>
                  <a:lnTo>
                    <a:pt x="118" y="326"/>
                  </a:lnTo>
                  <a:lnTo>
                    <a:pt x="104" y="337"/>
                  </a:lnTo>
                  <a:lnTo>
                    <a:pt x="87" y="344"/>
                  </a:lnTo>
                  <a:lnTo>
                    <a:pt x="69" y="346"/>
                  </a:lnTo>
                  <a:lnTo>
                    <a:pt x="51" y="344"/>
                  </a:lnTo>
                  <a:lnTo>
                    <a:pt x="34" y="337"/>
                  </a:lnTo>
                  <a:lnTo>
                    <a:pt x="20" y="326"/>
                  </a:lnTo>
                  <a:lnTo>
                    <a:pt x="10" y="312"/>
                  </a:lnTo>
                  <a:lnTo>
                    <a:pt x="3" y="296"/>
                  </a:lnTo>
                  <a:lnTo>
                    <a:pt x="0" y="277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85"/>
            <p:cNvSpPr>
              <a:spLocks/>
            </p:cNvSpPr>
            <p:nvPr/>
          </p:nvSpPr>
          <p:spPr bwMode="auto">
            <a:xfrm>
              <a:off x="10239375" y="4376738"/>
              <a:ext cx="23812" cy="23812"/>
            </a:xfrm>
            <a:custGeom>
              <a:avLst/>
              <a:gdLst>
                <a:gd name="T0" fmla="*/ 69 w 139"/>
                <a:gd name="T1" fmla="*/ 0 h 138"/>
                <a:gd name="T2" fmla="*/ 87 w 139"/>
                <a:gd name="T3" fmla="*/ 2 h 138"/>
                <a:gd name="T4" fmla="*/ 104 w 139"/>
                <a:gd name="T5" fmla="*/ 9 h 138"/>
                <a:gd name="T6" fmla="*/ 118 w 139"/>
                <a:gd name="T7" fmla="*/ 20 h 138"/>
                <a:gd name="T8" fmla="*/ 129 w 139"/>
                <a:gd name="T9" fmla="*/ 34 h 138"/>
                <a:gd name="T10" fmla="*/ 136 w 139"/>
                <a:gd name="T11" fmla="*/ 50 h 138"/>
                <a:gd name="T12" fmla="*/ 139 w 139"/>
                <a:gd name="T13" fmla="*/ 69 h 138"/>
                <a:gd name="T14" fmla="*/ 136 w 139"/>
                <a:gd name="T15" fmla="*/ 87 h 138"/>
                <a:gd name="T16" fmla="*/ 129 w 139"/>
                <a:gd name="T17" fmla="*/ 103 h 138"/>
                <a:gd name="T18" fmla="*/ 118 w 139"/>
                <a:gd name="T19" fmla="*/ 117 h 138"/>
                <a:gd name="T20" fmla="*/ 104 w 139"/>
                <a:gd name="T21" fmla="*/ 129 h 138"/>
                <a:gd name="T22" fmla="*/ 87 w 139"/>
                <a:gd name="T23" fmla="*/ 136 h 138"/>
                <a:gd name="T24" fmla="*/ 69 w 139"/>
                <a:gd name="T25" fmla="*/ 138 h 138"/>
                <a:gd name="T26" fmla="*/ 51 w 139"/>
                <a:gd name="T27" fmla="*/ 136 h 138"/>
                <a:gd name="T28" fmla="*/ 34 w 139"/>
                <a:gd name="T29" fmla="*/ 129 h 138"/>
                <a:gd name="T30" fmla="*/ 20 w 139"/>
                <a:gd name="T31" fmla="*/ 117 h 138"/>
                <a:gd name="T32" fmla="*/ 10 w 139"/>
                <a:gd name="T33" fmla="*/ 103 h 138"/>
                <a:gd name="T34" fmla="*/ 3 w 139"/>
                <a:gd name="T35" fmla="*/ 87 h 138"/>
                <a:gd name="T36" fmla="*/ 0 w 139"/>
                <a:gd name="T37" fmla="*/ 69 h 138"/>
                <a:gd name="T38" fmla="*/ 3 w 139"/>
                <a:gd name="T39" fmla="*/ 50 h 138"/>
                <a:gd name="T40" fmla="*/ 10 w 139"/>
                <a:gd name="T41" fmla="*/ 34 h 138"/>
                <a:gd name="T42" fmla="*/ 20 w 139"/>
                <a:gd name="T43" fmla="*/ 20 h 138"/>
                <a:gd name="T44" fmla="*/ 34 w 139"/>
                <a:gd name="T45" fmla="*/ 9 h 138"/>
                <a:gd name="T46" fmla="*/ 51 w 139"/>
                <a:gd name="T47" fmla="*/ 2 h 138"/>
                <a:gd name="T48" fmla="*/ 69 w 139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69" y="0"/>
                  </a:moveTo>
                  <a:lnTo>
                    <a:pt x="87" y="2"/>
                  </a:lnTo>
                  <a:lnTo>
                    <a:pt x="104" y="9"/>
                  </a:lnTo>
                  <a:lnTo>
                    <a:pt x="118" y="20"/>
                  </a:lnTo>
                  <a:lnTo>
                    <a:pt x="129" y="34"/>
                  </a:lnTo>
                  <a:lnTo>
                    <a:pt x="136" y="50"/>
                  </a:lnTo>
                  <a:lnTo>
                    <a:pt x="139" y="69"/>
                  </a:lnTo>
                  <a:lnTo>
                    <a:pt x="136" y="87"/>
                  </a:lnTo>
                  <a:lnTo>
                    <a:pt x="129" y="103"/>
                  </a:lnTo>
                  <a:lnTo>
                    <a:pt x="118" y="117"/>
                  </a:lnTo>
                  <a:lnTo>
                    <a:pt x="104" y="129"/>
                  </a:lnTo>
                  <a:lnTo>
                    <a:pt x="87" y="136"/>
                  </a:lnTo>
                  <a:lnTo>
                    <a:pt x="69" y="138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7"/>
                  </a:lnTo>
                  <a:lnTo>
                    <a:pt x="10" y="103"/>
                  </a:lnTo>
                  <a:lnTo>
                    <a:pt x="3" y="87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956402" y="4217988"/>
            <a:ext cx="560388" cy="585787"/>
            <a:chOff x="10955338" y="4217988"/>
            <a:chExt cx="560388" cy="585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" name="Freeform 90"/>
            <p:cNvSpPr>
              <a:spLocks noEditPoints="1"/>
            </p:cNvSpPr>
            <p:nvPr/>
          </p:nvSpPr>
          <p:spPr bwMode="auto">
            <a:xfrm>
              <a:off x="10955338" y="4217988"/>
              <a:ext cx="560388" cy="585787"/>
            </a:xfrm>
            <a:custGeom>
              <a:avLst/>
              <a:gdLst>
                <a:gd name="T0" fmla="*/ 827 w 3181"/>
                <a:gd name="T1" fmla="*/ 3182 h 3321"/>
                <a:gd name="T2" fmla="*/ 2284 w 3181"/>
                <a:gd name="T3" fmla="*/ 2698 h 3321"/>
                <a:gd name="T4" fmla="*/ 631 w 3181"/>
                <a:gd name="T5" fmla="*/ 2651 h 3321"/>
                <a:gd name="T6" fmla="*/ 363 w 3181"/>
                <a:gd name="T7" fmla="*/ 2759 h 3321"/>
                <a:gd name="T8" fmla="*/ 159 w 3181"/>
                <a:gd name="T9" fmla="*/ 2906 h 3321"/>
                <a:gd name="T10" fmla="*/ 699 w 3181"/>
                <a:gd name="T11" fmla="*/ 2702 h 3321"/>
                <a:gd name="T12" fmla="*/ 897 w 3181"/>
                <a:gd name="T13" fmla="*/ 2559 h 3321"/>
                <a:gd name="T14" fmla="*/ 2176 w 3181"/>
                <a:gd name="T15" fmla="*/ 2559 h 3321"/>
                <a:gd name="T16" fmla="*/ 2470 w 3181"/>
                <a:gd name="T17" fmla="*/ 2672 h 3321"/>
                <a:gd name="T18" fmla="*/ 3033 w 3181"/>
                <a:gd name="T19" fmla="*/ 2938 h 3321"/>
                <a:gd name="T20" fmla="*/ 2870 w 3181"/>
                <a:gd name="T21" fmla="*/ 2775 h 3321"/>
                <a:gd name="T22" fmla="*/ 2580 w 3181"/>
                <a:gd name="T23" fmla="*/ 2663 h 3321"/>
                <a:gd name="T24" fmla="*/ 1083 w 3181"/>
                <a:gd name="T25" fmla="*/ 2225 h 3321"/>
                <a:gd name="T26" fmla="*/ 1042 w 3181"/>
                <a:gd name="T27" fmla="*/ 2407 h 3321"/>
                <a:gd name="T28" fmla="*/ 1917 w 3181"/>
                <a:gd name="T29" fmla="*/ 2559 h 3321"/>
                <a:gd name="T30" fmla="*/ 2116 w 3181"/>
                <a:gd name="T31" fmla="*/ 2371 h 3321"/>
                <a:gd name="T32" fmla="*/ 2006 w 3181"/>
                <a:gd name="T33" fmla="*/ 2309 h 3321"/>
                <a:gd name="T34" fmla="*/ 1632 w 3181"/>
                <a:gd name="T35" fmla="*/ 2491 h 3321"/>
                <a:gd name="T36" fmla="*/ 1271 w 3181"/>
                <a:gd name="T37" fmla="*/ 2379 h 3321"/>
                <a:gd name="T38" fmla="*/ 1325 w 3181"/>
                <a:gd name="T39" fmla="*/ 2247 h 3321"/>
                <a:gd name="T40" fmla="*/ 1621 w 3181"/>
                <a:gd name="T41" fmla="*/ 2353 h 3321"/>
                <a:gd name="T42" fmla="*/ 1961 w 3181"/>
                <a:gd name="T43" fmla="*/ 2164 h 3321"/>
                <a:gd name="T44" fmla="*/ 1510 w 3181"/>
                <a:gd name="T45" fmla="*/ 2144 h 3321"/>
                <a:gd name="T46" fmla="*/ 1907 w 3181"/>
                <a:gd name="T47" fmla="*/ 1990 h 3321"/>
                <a:gd name="T48" fmla="*/ 2304 w 3181"/>
                <a:gd name="T49" fmla="*/ 1908 h 3321"/>
                <a:gd name="T50" fmla="*/ 1636 w 3181"/>
                <a:gd name="T51" fmla="*/ 2006 h 3321"/>
                <a:gd name="T52" fmla="*/ 910 w 3181"/>
                <a:gd name="T53" fmla="*/ 1918 h 3321"/>
                <a:gd name="T54" fmla="*/ 1329 w 3181"/>
                <a:gd name="T55" fmla="*/ 1995 h 3321"/>
                <a:gd name="T56" fmla="*/ 2493 w 3181"/>
                <a:gd name="T57" fmla="*/ 1037 h 3321"/>
                <a:gd name="T58" fmla="*/ 1432 w 3181"/>
                <a:gd name="T59" fmla="*/ 146 h 3321"/>
                <a:gd name="T60" fmla="*/ 931 w 3181"/>
                <a:gd name="T61" fmla="*/ 326 h 3321"/>
                <a:gd name="T62" fmla="*/ 668 w 3181"/>
                <a:gd name="T63" fmla="*/ 700 h 3321"/>
                <a:gd name="T64" fmla="*/ 2547 w 3181"/>
                <a:gd name="T65" fmla="*/ 830 h 3321"/>
                <a:gd name="T66" fmla="*/ 2381 w 3181"/>
                <a:gd name="T67" fmla="*/ 455 h 3321"/>
                <a:gd name="T68" fmla="*/ 1962 w 3181"/>
                <a:gd name="T69" fmla="*/ 185 h 3321"/>
                <a:gd name="T70" fmla="*/ 1760 w 3181"/>
                <a:gd name="T71" fmla="*/ 8 h 3321"/>
                <a:gd name="T72" fmla="*/ 2307 w 3181"/>
                <a:gd name="T73" fmla="*/ 197 h 3321"/>
                <a:gd name="T74" fmla="*/ 2621 w 3181"/>
                <a:gd name="T75" fmla="*/ 593 h 3321"/>
                <a:gd name="T76" fmla="*/ 2700 w 3181"/>
                <a:gd name="T77" fmla="*/ 932 h 3321"/>
                <a:gd name="T78" fmla="*/ 2650 w 3181"/>
                <a:gd name="T79" fmla="*/ 1588 h 3321"/>
                <a:gd name="T80" fmla="*/ 2450 w 3181"/>
                <a:gd name="T81" fmla="*/ 2001 h 3321"/>
                <a:gd name="T82" fmla="*/ 2236 w 3181"/>
                <a:gd name="T83" fmla="*/ 2072 h 3321"/>
                <a:gd name="T84" fmla="*/ 2303 w 3181"/>
                <a:gd name="T85" fmla="*/ 2374 h 3321"/>
                <a:gd name="T86" fmla="*/ 2600 w 3181"/>
                <a:gd name="T87" fmla="*/ 2521 h 3321"/>
                <a:gd name="T88" fmla="*/ 2817 w 3181"/>
                <a:gd name="T89" fmla="*/ 2614 h 3321"/>
                <a:gd name="T90" fmla="*/ 3096 w 3181"/>
                <a:gd name="T91" fmla="*/ 2765 h 3321"/>
                <a:gd name="T92" fmla="*/ 0 w 3181"/>
                <a:gd name="T93" fmla="*/ 3321 h 3321"/>
                <a:gd name="T94" fmla="*/ 114 w 3181"/>
                <a:gd name="T95" fmla="*/ 2734 h 3321"/>
                <a:gd name="T96" fmla="*/ 402 w 3181"/>
                <a:gd name="T97" fmla="*/ 2600 h 3321"/>
                <a:gd name="T98" fmla="*/ 637 w 3181"/>
                <a:gd name="T99" fmla="*/ 2500 h 3321"/>
                <a:gd name="T100" fmla="*/ 896 w 3181"/>
                <a:gd name="T101" fmla="*/ 2360 h 3321"/>
                <a:gd name="T102" fmla="*/ 943 w 3181"/>
                <a:gd name="T103" fmla="*/ 2305 h 3321"/>
                <a:gd name="T104" fmla="*/ 741 w 3181"/>
                <a:gd name="T105" fmla="*/ 2005 h 3321"/>
                <a:gd name="T106" fmla="*/ 550 w 3181"/>
                <a:gd name="T107" fmla="*/ 1591 h 3321"/>
                <a:gd name="T108" fmla="*/ 480 w 3181"/>
                <a:gd name="T109" fmla="*/ 953 h 3321"/>
                <a:gd name="T110" fmla="*/ 540 w 3181"/>
                <a:gd name="T111" fmla="*/ 646 h 3321"/>
                <a:gd name="T112" fmla="*/ 821 w 3181"/>
                <a:gd name="T113" fmla="*/ 236 h 3321"/>
                <a:gd name="T114" fmla="*/ 1340 w 3181"/>
                <a:gd name="T115" fmla="*/ 18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1" h="3321">
                  <a:moveTo>
                    <a:pt x="897" y="2698"/>
                  </a:moveTo>
                  <a:lnTo>
                    <a:pt x="879" y="2700"/>
                  </a:lnTo>
                  <a:lnTo>
                    <a:pt x="862" y="2707"/>
                  </a:lnTo>
                  <a:lnTo>
                    <a:pt x="847" y="2718"/>
                  </a:lnTo>
                  <a:lnTo>
                    <a:pt x="836" y="2732"/>
                  </a:lnTo>
                  <a:lnTo>
                    <a:pt x="829" y="2749"/>
                  </a:lnTo>
                  <a:lnTo>
                    <a:pt x="827" y="2768"/>
                  </a:lnTo>
                  <a:lnTo>
                    <a:pt x="827" y="3182"/>
                  </a:lnTo>
                  <a:lnTo>
                    <a:pt x="2354" y="3182"/>
                  </a:lnTo>
                  <a:lnTo>
                    <a:pt x="2354" y="2768"/>
                  </a:lnTo>
                  <a:lnTo>
                    <a:pt x="2352" y="2749"/>
                  </a:lnTo>
                  <a:lnTo>
                    <a:pt x="2345" y="2732"/>
                  </a:lnTo>
                  <a:lnTo>
                    <a:pt x="2334" y="2718"/>
                  </a:lnTo>
                  <a:lnTo>
                    <a:pt x="2319" y="2707"/>
                  </a:lnTo>
                  <a:lnTo>
                    <a:pt x="2303" y="2700"/>
                  </a:lnTo>
                  <a:lnTo>
                    <a:pt x="2284" y="2698"/>
                  </a:lnTo>
                  <a:lnTo>
                    <a:pt x="897" y="2698"/>
                  </a:lnTo>
                  <a:close/>
                  <a:moveTo>
                    <a:pt x="939" y="2501"/>
                  </a:moveTo>
                  <a:lnTo>
                    <a:pt x="891" y="2531"/>
                  </a:lnTo>
                  <a:lnTo>
                    <a:pt x="839" y="2559"/>
                  </a:lnTo>
                  <a:lnTo>
                    <a:pt x="786" y="2585"/>
                  </a:lnTo>
                  <a:lnTo>
                    <a:pt x="732" y="2610"/>
                  </a:lnTo>
                  <a:lnTo>
                    <a:pt x="680" y="2631"/>
                  </a:lnTo>
                  <a:lnTo>
                    <a:pt x="631" y="2651"/>
                  </a:lnTo>
                  <a:lnTo>
                    <a:pt x="601" y="2663"/>
                  </a:lnTo>
                  <a:lnTo>
                    <a:pt x="570" y="2678"/>
                  </a:lnTo>
                  <a:lnTo>
                    <a:pt x="545" y="2690"/>
                  </a:lnTo>
                  <a:lnTo>
                    <a:pt x="517" y="2702"/>
                  </a:lnTo>
                  <a:lnTo>
                    <a:pt x="485" y="2716"/>
                  </a:lnTo>
                  <a:lnTo>
                    <a:pt x="450" y="2730"/>
                  </a:lnTo>
                  <a:lnTo>
                    <a:pt x="410" y="2744"/>
                  </a:lnTo>
                  <a:lnTo>
                    <a:pt x="363" y="2759"/>
                  </a:lnTo>
                  <a:lnTo>
                    <a:pt x="311" y="2775"/>
                  </a:lnTo>
                  <a:lnTo>
                    <a:pt x="304" y="2777"/>
                  </a:lnTo>
                  <a:lnTo>
                    <a:pt x="271" y="2790"/>
                  </a:lnTo>
                  <a:lnTo>
                    <a:pt x="243" y="2807"/>
                  </a:lnTo>
                  <a:lnTo>
                    <a:pt x="217" y="2828"/>
                  </a:lnTo>
                  <a:lnTo>
                    <a:pt x="194" y="2851"/>
                  </a:lnTo>
                  <a:lnTo>
                    <a:pt x="175" y="2878"/>
                  </a:lnTo>
                  <a:lnTo>
                    <a:pt x="159" y="2906"/>
                  </a:lnTo>
                  <a:lnTo>
                    <a:pt x="148" y="2938"/>
                  </a:lnTo>
                  <a:lnTo>
                    <a:pt x="141" y="2971"/>
                  </a:lnTo>
                  <a:lnTo>
                    <a:pt x="138" y="3004"/>
                  </a:lnTo>
                  <a:lnTo>
                    <a:pt x="138" y="3182"/>
                  </a:lnTo>
                  <a:lnTo>
                    <a:pt x="688" y="3182"/>
                  </a:lnTo>
                  <a:lnTo>
                    <a:pt x="688" y="2768"/>
                  </a:lnTo>
                  <a:lnTo>
                    <a:pt x="691" y="2733"/>
                  </a:lnTo>
                  <a:lnTo>
                    <a:pt x="699" y="2702"/>
                  </a:lnTo>
                  <a:lnTo>
                    <a:pt x="712" y="2672"/>
                  </a:lnTo>
                  <a:lnTo>
                    <a:pt x="728" y="2645"/>
                  </a:lnTo>
                  <a:lnTo>
                    <a:pt x="750" y="2621"/>
                  </a:lnTo>
                  <a:lnTo>
                    <a:pt x="774" y="2599"/>
                  </a:lnTo>
                  <a:lnTo>
                    <a:pt x="801" y="2582"/>
                  </a:lnTo>
                  <a:lnTo>
                    <a:pt x="831" y="2570"/>
                  </a:lnTo>
                  <a:lnTo>
                    <a:pt x="863" y="2562"/>
                  </a:lnTo>
                  <a:lnTo>
                    <a:pt x="897" y="2559"/>
                  </a:lnTo>
                  <a:lnTo>
                    <a:pt x="1004" y="2559"/>
                  </a:lnTo>
                  <a:lnTo>
                    <a:pt x="980" y="2538"/>
                  </a:lnTo>
                  <a:lnTo>
                    <a:pt x="957" y="2519"/>
                  </a:lnTo>
                  <a:lnTo>
                    <a:pt x="939" y="2501"/>
                  </a:lnTo>
                  <a:close/>
                  <a:moveTo>
                    <a:pt x="2242" y="2501"/>
                  </a:moveTo>
                  <a:lnTo>
                    <a:pt x="2223" y="2519"/>
                  </a:lnTo>
                  <a:lnTo>
                    <a:pt x="2201" y="2538"/>
                  </a:lnTo>
                  <a:lnTo>
                    <a:pt x="2176" y="2559"/>
                  </a:lnTo>
                  <a:lnTo>
                    <a:pt x="2284" y="2559"/>
                  </a:lnTo>
                  <a:lnTo>
                    <a:pt x="2318" y="2562"/>
                  </a:lnTo>
                  <a:lnTo>
                    <a:pt x="2351" y="2570"/>
                  </a:lnTo>
                  <a:lnTo>
                    <a:pt x="2380" y="2582"/>
                  </a:lnTo>
                  <a:lnTo>
                    <a:pt x="2407" y="2599"/>
                  </a:lnTo>
                  <a:lnTo>
                    <a:pt x="2431" y="2621"/>
                  </a:lnTo>
                  <a:lnTo>
                    <a:pt x="2453" y="2645"/>
                  </a:lnTo>
                  <a:lnTo>
                    <a:pt x="2470" y="2672"/>
                  </a:lnTo>
                  <a:lnTo>
                    <a:pt x="2482" y="2702"/>
                  </a:lnTo>
                  <a:lnTo>
                    <a:pt x="2490" y="2733"/>
                  </a:lnTo>
                  <a:lnTo>
                    <a:pt x="2493" y="2768"/>
                  </a:lnTo>
                  <a:lnTo>
                    <a:pt x="2493" y="3182"/>
                  </a:lnTo>
                  <a:lnTo>
                    <a:pt x="3043" y="3182"/>
                  </a:lnTo>
                  <a:lnTo>
                    <a:pt x="3043" y="3004"/>
                  </a:lnTo>
                  <a:lnTo>
                    <a:pt x="3040" y="2971"/>
                  </a:lnTo>
                  <a:lnTo>
                    <a:pt x="3033" y="2938"/>
                  </a:lnTo>
                  <a:lnTo>
                    <a:pt x="3022" y="2906"/>
                  </a:lnTo>
                  <a:lnTo>
                    <a:pt x="3006" y="2878"/>
                  </a:lnTo>
                  <a:lnTo>
                    <a:pt x="2987" y="2851"/>
                  </a:lnTo>
                  <a:lnTo>
                    <a:pt x="2964" y="2828"/>
                  </a:lnTo>
                  <a:lnTo>
                    <a:pt x="2938" y="2807"/>
                  </a:lnTo>
                  <a:lnTo>
                    <a:pt x="2910" y="2790"/>
                  </a:lnTo>
                  <a:lnTo>
                    <a:pt x="2877" y="2777"/>
                  </a:lnTo>
                  <a:lnTo>
                    <a:pt x="2870" y="2775"/>
                  </a:lnTo>
                  <a:lnTo>
                    <a:pt x="2818" y="2759"/>
                  </a:lnTo>
                  <a:lnTo>
                    <a:pt x="2772" y="2744"/>
                  </a:lnTo>
                  <a:lnTo>
                    <a:pt x="2732" y="2730"/>
                  </a:lnTo>
                  <a:lnTo>
                    <a:pt x="2696" y="2716"/>
                  </a:lnTo>
                  <a:lnTo>
                    <a:pt x="2664" y="2702"/>
                  </a:lnTo>
                  <a:lnTo>
                    <a:pt x="2636" y="2690"/>
                  </a:lnTo>
                  <a:lnTo>
                    <a:pt x="2611" y="2678"/>
                  </a:lnTo>
                  <a:lnTo>
                    <a:pt x="2580" y="2663"/>
                  </a:lnTo>
                  <a:lnTo>
                    <a:pt x="2550" y="2651"/>
                  </a:lnTo>
                  <a:lnTo>
                    <a:pt x="2501" y="2631"/>
                  </a:lnTo>
                  <a:lnTo>
                    <a:pt x="2449" y="2610"/>
                  </a:lnTo>
                  <a:lnTo>
                    <a:pt x="2394" y="2585"/>
                  </a:lnTo>
                  <a:lnTo>
                    <a:pt x="2342" y="2559"/>
                  </a:lnTo>
                  <a:lnTo>
                    <a:pt x="2290" y="2531"/>
                  </a:lnTo>
                  <a:lnTo>
                    <a:pt x="2242" y="2501"/>
                  </a:lnTo>
                  <a:close/>
                  <a:moveTo>
                    <a:pt x="1083" y="2225"/>
                  </a:moveTo>
                  <a:lnTo>
                    <a:pt x="1083" y="2306"/>
                  </a:lnTo>
                  <a:lnTo>
                    <a:pt x="1083" y="2335"/>
                  </a:lnTo>
                  <a:lnTo>
                    <a:pt x="1070" y="2360"/>
                  </a:lnTo>
                  <a:lnTo>
                    <a:pt x="1069" y="2363"/>
                  </a:lnTo>
                  <a:lnTo>
                    <a:pt x="1067" y="2367"/>
                  </a:lnTo>
                  <a:lnTo>
                    <a:pt x="1065" y="2372"/>
                  </a:lnTo>
                  <a:lnTo>
                    <a:pt x="1054" y="2390"/>
                  </a:lnTo>
                  <a:lnTo>
                    <a:pt x="1042" y="2407"/>
                  </a:lnTo>
                  <a:lnTo>
                    <a:pt x="1063" y="2427"/>
                  </a:lnTo>
                  <a:lnTo>
                    <a:pt x="1090" y="2450"/>
                  </a:lnTo>
                  <a:lnTo>
                    <a:pt x="1120" y="2474"/>
                  </a:lnTo>
                  <a:lnTo>
                    <a:pt x="1155" y="2499"/>
                  </a:lnTo>
                  <a:lnTo>
                    <a:pt x="1209" y="2532"/>
                  </a:lnTo>
                  <a:lnTo>
                    <a:pt x="1264" y="2559"/>
                  </a:lnTo>
                  <a:lnTo>
                    <a:pt x="1264" y="2559"/>
                  </a:lnTo>
                  <a:lnTo>
                    <a:pt x="1917" y="2559"/>
                  </a:lnTo>
                  <a:lnTo>
                    <a:pt x="1971" y="2532"/>
                  </a:lnTo>
                  <a:lnTo>
                    <a:pt x="2025" y="2499"/>
                  </a:lnTo>
                  <a:lnTo>
                    <a:pt x="2060" y="2474"/>
                  </a:lnTo>
                  <a:lnTo>
                    <a:pt x="2090" y="2449"/>
                  </a:lnTo>
                  <a:lnTo>
                    <a:pt x="2117" y="2427"/>
                  </a:lnTo>
                  <a:lnTo>
                    <a:pt x="2139" y="2407"/>
                  </a:lnTo>
                  <a:lnTo>
                    <a:pt x="2127" y="2389"/>
                  </a:lnTo>
                  <a:lnTo>
                    <a:pt x="2116" y="2371"/>
                  </a:lnTo>
                  <a:lnTo>
                    <a:pt x="2114" y="2367"/>
                  </a:lnTo>
                  <a:lnTo>
                    <a:pt x="2112" y="2363"/>
                  </a:lnTo>
                  <a:lnTo>
                    <a:pt x="2111" y="2360"/>
                  </a:lnTo>
                  <a:lnTo>
                    <a:pt x="2099" y="2335"/>
                  </a:lnTo>
                  <a:lnTo>
                    <a:pt x="2098" y="2306"/>
                  </a:lnTo>
                  <a:lnTo>
                    <a:pt x="2098" y="2225"/>
                  </a:lnTo>
                  <a:lnTo>
                    <a:pt x="2052" y="2268"/>
                  </a:lnTo>
                  <a:lnTo>
                    <a:pt x="2006" y="2309"/>
                  </a:lnTo>
                  <a:lnTo>
                    <a:pt x="1957" y="2346"/>
                  </a:lnTo>
                  <a:lnTo>
                    <a:pt x="1910" y="2379"/>
                  </a:lnTo>
                  <a:lnTo>
                    <a:pt x="1861" y="2408"/>
                  </a:lnTo>
                  <a:lnTo>
                    <a:pt x="1814" y="2433"/>
                  </a:lnTo>
                  <a:lnTo>
                    <a:pt x="1768" y="2455"/>
                  </a:lnTo>
                  <a:lnTo>
                    <a:pt x="1721" y="2472"/>
                  </a:lnTo>
                  <a:lnTo>
                    <a:pt x="1676" y="2484"/>
                  </a:lnTo>
                  <a:lnTo>
                    <a:pt x="1632" y="2491"/>
                  </a:lnTo>
                  <a:lnTo>
                    <a:pt x="1591" y="2494"/>
                  </a:lnTo>
                  <a:lnTo>
                    <a:pt x="1549" y="2491"/>
                  </a:lnTo>
                  <a:lnTo>
                    <a:pt x="1505" y="2484"/>
                  </a:lnTo>
                  <a:lnTo>
                    <a:pt x="1460" y="2472"/>
                  </a:lnTo>
                  <a:lnTo>
                    <a:pt x="1414" y="2455"/>
                  </a:lnTo>
                  <a:lnTo>
                    <a:pt x="1367" y="2433"/>
                  </a:lnTo>
                  <a:lnTo>
                    <a:pt x="1320" y="2408"/>
                  </a:lnTo>
                  <a:lnTo>
                    <a:pt x="1271" y="2379"/>
                  </a:lnTo>
                  <a:lnTo>
                    <a:pt x="1224" y="2346"/>
                  </a:lnTo>
                  <a:lnTo>
                    <a:pt x="1176" y="2309"/>
                  </a:lnTo>
                  <a:lnTo>
                    <a:pt x="1129" y="2268"/>
                  </a:lnTo>
                  <a:lnTo>
                    <a:pt x="1083" y="2225"/>
                  </a:lnTo>
                  <a:close/>
                  <a:moveTo>
                    <a:pt x="1169" y="2115"/>
                  </a:moveTo>
                  <a:lnTo>
                    <a:pt x="1220" y="2164"/>
                  </a:lnTo>
                  <a:lnTo>
                    <a:pt x="1272" y="2208"/>
                  </a:lnTo>
                  <a:lnTo>
                    <a:pt x="1325" y="2247"/>
                  </a:lnTo>
                  <a:lnTo>
                    <a:pt x="1378" y="2281"/>
                  </a:lnTo>
                  <a:lnTo>
                    <a:pt x="1417" y="2304"/>
                  </a:lnTo>
                  <a:lnTo>
                    <a:pt x="1456" y="2322"/>
                  </a:lnTo>
                  <a:lnTo>
                    <a:pt x="1492" y="2336"/>
                  </a:lnTo>
                  <a:lnTo>
                    <a:pt x="1527" y="2347"/>
                  </a:lnTo>
                  <a:lnTo>
                    <a:pt x="1561" y="2353"/>
                  </a:lnTo>
                  <a:lnTo>
                    <a:pt x="1591" y="2355"/>
                  </a:lnTo>
                  <a:lnTo>
                    <a:pt x="1621" y="2353"/>
                  </a:lnTo>
                  <a:lnTo>
                    <a:pt x="1654" y="2347"/>
                  </a:lnTo>
                  <a:lnTo>
                    <a:pt x="1689" y="2336"/>
                  </a:lnTo>
                  <a:lnTo>
                    <a:pt x="1725" y="2322"/>
                  </a:lnTo>
                  <a:lnTo>
                    <a:pt x="1763" y="2304"/>
                  </a:lnTo>
                  <a:lnTo>
                    <a:pt x="1803" y="2281"/>
                  </a:lnTo>
                  <a:lnTo>
                    <a:pt x="1856" y="2247"/>
                  </a:lnTo>
                  <a:lnTo>
                    <a:pt x="1910" y="2208"/>
                  </a:lnTo>
                  <a:lnTo>
                    <a:pt x="1961" y="2164"/>
                  </a:lnTo>
                  <a:lnTo>
                    <a:pt x="2012" y="2115"/>
                  </a:lnTo>
                  <a:lnTo>
                    <a:pt x="1951" y="2123"/>
                  </a:lnTo>
                  <a:lnTo>
                    <a:pt x="1887" y="2130"/>
                  </a:lnTo>
                  <a:lnTo>
                    <a:pt x="1819" y="2137"/>
                  </a:lnTo>
                  <a:lnTo>
                    <a:pt x="1746" y="2141"/>
                  </a:lnTo>
                  <a:lnTo>
                    <a:pt x="1671" y="2144"/>
                  </a:lnTo>
                  <a:lnTo>
                    <a:pt x="1591" y="2145"/>
                  </a:lnTo>
                  <a:lnTo>
                    <a:pt x="1510" y="2144"/>
                  </a:lnTo>
                  <a:lnTo>
                    <a:pt x="1435" y="2141"/>
                  </a:lnTo>
                  <a:lnTo>
                    <a:pt x="1362" y="2137"/>
                  </a:lnTo>
                  <a:lnTo>
                    <a:pt x="1294" y="2130"/>
                  </a:lnTo>
                  <a:lnTo>
                    <a:pt x="1230" y="2123"/>
                  </a:lnTo>
                  <a:lnTo>
                    <a:pt x="1169" y="2115"/>
                  </a:lnTo>
                  <a:close/>
                  <a:moveTo>
                    <a:pt x="2193" y="1037"/>
                  </a:moveTo>
                  <a:lnTo>
                    <a:pt x="1832" y="1997"/>
                  </a:lnTo>
                  <a:lnTo>
                    <a:pt x="1907" y="1990"/>
                  </a:lnTo>
                  <a:lnTo>
                    <a:pt x="1976" y="1981"/>
                  </a:lnTo>
                  <a:lnTo>
                    <a:pt x="2039" y="1971"/>
                  </a:lnTo>
                  <a:lnTo>
                    <a:pt x="2096" y="1961"/>
                  </a:lnTo>
                  <a:lnTo>
                    <a:pt x="2147" y="1950"/>
                  </a:lnTo>
                  <a:lnTo>
                    <a:pt x="2192" y="1940"/>
                  </a:lnTo>
                  <a:lnTo>
                    <a:pt x="2235" y="1929"/>
                  </a:lnTo>
                  <a:lnTo>
                    <a:pt x="2272" y="1918"/>
                  </a:lnTo>
                  <a:lnTo>
                    <a:pt x="2304" y="1908"/>
                  </a:lnTo>
                  <a:lnTo>
                    <a:pt x="2331" y="1899"/>
                  </a:lnTo>
                  <a:lnTo>
                    <a:pt x="2354" y="1891"/>
                  </a:lnTo>
                  <a:lnTo>
                    <a:pt x="2354" y="1037"/>
                  </a:lnTo>
                  <a:lnTo>
                    <a:pt x="2193" y="1037"/>
                  </a:lnTo>
                  <a:close/>
                  <a:moveTo>
                    <a:pt x="1916" y="1037"/>
                  </a:moveTo>
                  <a:lnTo>
                    <a:pt x="1551" y="2006"/>
                  </a:lnTo>
                  <a:lnTo>
                    <a:pt x="1591" y="2006"/>
                  </a:lnTo>
                  <a:lnTo>
                    <a:pt x="1636" y="2006"/>
                  </a:lnTo>
                  <a:lnTo>
                    <a:pt x="1681" y="2005"/>
                  </a:lnTo>
                  <a:lnTo>
                    <a:pt x="2046" y="1037"/>
                  </a:lnTo>
                  <a:lnTo>
                    <a:pt x="1916" y="1037"/>
                  </a:lnTo>
                  <a:close/>
                  <a:moveTo>
                    <a:pt x="827" y="1037"/>
                  </a:moveTo>
                  <a:lnTo>
                    <a:pt x="827" y="1891"/>
                  </a:lnTo>
                  <a:lnTo>
                    <a:pt x="849" y="1899"/>
                  </a:lnTo>
                  <a:lnTo>
                    <a:pt x="877" y="1908"/>
                  </a:lnTo>
                  <a:lnTo>
                    <a:pt x="910" y="1918"/>
                  </a:lnTo>
                  <a:lnTo>
                    <a:pt x="947" y="1929"/>
                  </a:lnTo>
                  <a:lnTo>
                    <a:pt x="990" y="1940"/>
                  </a:lnTo>
                  <a:lnTo>
                    <a:pt x="1032" y="1950"/>
                  </a:lnTo>
                  <a:lnTo>
                    <a:pt x="1080" y="1960"/>
                  </a:lnTo>
                  <a:lnTo>
                    <a:pt x="1134" y="1969"/>
                  </a:lnTo>
                  <a:lnTo>
                    <a:pt x="1193" y="1980"/>
                  </a:lnTo>
                  <a:lnTo>
                    <a:pt x="1259" y="1988"/>
                  </a:lnTo>
                  <a:lnTo>
                    <a:pt x="1329" y="1995"/>
                  </a:lnTo>
                  <a:lnTo>
                    <a:pt x="1404" y="2001"/>
                  </a:lnTo>
                  <a:lnTo>
                    <a:pt x="1768" y="1037"/>
                  </a:lnTo>
                  <a:lnTo>
                    <a:pt x="827" y="1037"/>
                  </a:lnTo>
                  <a:close/>
                  <a:moveTo>
                    <a:pt x="2493" y="1037"/>
                  </a:moveTo>
                  <a:lnTo>
                    <a:pt x="2493" y="1452"/>
                  </a:lnTo>
                  <a:lnTo>
                    <a:pt x="2562" y="1452"/>
                  </a:lnTo>
                  <a:lnTo>
                    <a:pt x="2562" y="1037"/>
                  </a:lnTo>
                  <a:lnTo>
                    <a:pt x="2493" y="1037"/>
                  </a:lnTo>
                  <a:close/>
                  <a:moveTo>
                    <a:pt x="619" y="1037"/>
                  </a:moveTo>
                  <a:lnTo>
                    <a:pt x="619" y="1452"/>
                  </a:lnTo>
                  <a:lnTo>
                    <a:pt x="688" y="1452"/>
                  </a:lnTo>
                  <a:lnTo>
                    <a:pt x="688" y="1037"/>
                  </a:lnTo>
                  <a:lnTo>
                    <a:pt x="619" y="1037"/>
                  </a:lnTo>
                  <a:close/>
                  <a:moveTo>
                    <a:pt x="1591" y="139"/>
                  </a:moveTo>
                  <a:lnTo>
                    <a:pt x="1509" y="141"/>
                  </a:lnTo>
                  <a:lnTo>
                    <a:pt x="1432" y="146"/>
                  </a:lnTo>
                  <a:lnTo>
                    <a:pt x="1357" y="156"/>
                  </a:lnTo>
                  <a:lnTo>
                    <a:pt x="1286" y="169"/>
                  </a:lnTo>
                  <a:lnTo>
                    <a:pt x="1219" y="185"/>
                  </a:lnTo>
                  <a:lnTo>
                    <a:pt x="1154" y="206"/>
                  </a:lnTo>
                  <a:lnTo>
                    <a:pt x="1094" y="230"/>
                  </a:lnTo>
                  <a:lnTo>
                    <a:pt x="1036" y="259"/>
                  </a:lnTo>
                  <a:lnTo>
                    <a:pt x="982" y="291"/>
                  </a:lnTo>
                  <a:lnTo>
                    <a:pt x="931" y="326"/>
                  </a:lnTo>
                  <a:lnTo>
                    <a:pt x="884" y="365"/>
                  </a:lnTo>
                  <a:lnTo>
                    <a:pt x="840" y="409"/>
                  </a:lnTo>
                  <a:lnTo>
                    <a:pt x="800" y="455"/>
                  </a:lnTo>
                  <a:lnTo>
                    <a:pt x="764" y="505"/>
                  </a:lnTo>
                  <a:lnTo>
                    <a:pt x="733" y="555"/>
                  </a:lnTo>
                  <a:lnTo>
                    <a:pt x="707" y="604"/>
                  </a:lnTo>
                  <a:lnTo>
                    <a:pt x="685" y="653"/>
                  </a:lnTo>
                  <a:lnTo>
                    <a:pt x="668" y="700"/>
                  </a:lnTo>
                  <a:lnTo>
                    <a:pt x="654" y="747"/>
                  </a:lnTo>
                  <a:lnTo>
                    <a:pt x="643" y="790"/>
                  </a:lnTo>
                  <a:lnTo>
                    <a:pt x="634" y="830"/>
                  </a:lnTo>
                  <a:lnTo>
                    <a:pt x="628" y="866"/>
                  </a:lnTo>
                  <a:lnTo>
                    <a:pt x="623" y="899"/>
                  </a:lnTo>
                  <a:lnTo>
                    <a:pt x="2557" y="899"/>
                  </a:lnTo>
                  <a:lnTo>
                    <a:pt x="2553" y="866"/>
                  </a:lnTo>
                  <a:lnTo>
                    <a:pt x="2547" y="830"/>
                  </a:lnTo>
                  <a:lnTo>
                    <a:pt x="2539" y="790"/>
                  </a:lnTo>
                  <a:lnTo>
                    <a:pt x="2528" y="747"/>
                  </a:lnTo>
                  <a:lnTo>
                    <a:pt x="2513" y="700"/>
                  </a:lnTo>
                  <a:lnTo>
                    <a:pt x="2496" y="653"/>
                  </a:lnTo>
                  <a:lnTo>
                    <a:pt x="2474" y="604"/>
                  </a:lnTo>
                  <a:lnTo>
                    <a:pt x="2449" y="555"/>
                  </a:lnTo>
                  <a:lnTo>
                    <a:pt x="2417" y="505"/>
                  </a:lnTo>
                  <a:lnTo>
                    <a:pt x="2381" y="455"/>
                  </a:lnTo>
                  <a:lnTo>
                    <a:pt x="2341" y="409"/>
                  </a:lnTo>
                  <a:lnTo>
                    <a:pt x="2297" y="365"/>
                  </a:lnTo>
                  <a:lnTo>
                    <a:pt x="2250" y="326"/>
                  </a:lnTo>
                  <a:lnTo>
                    <a:pt x="2199" y="291"/>
                  </a:lnTo>
                  <a:lnTo>
                    <a:pt x="2145" y="259"/>
                  </a:lnTo>
                  <a:lnTo>
                    <a:pt x="2087" y="230"/>
                  </a:lnTo>
                  <a:lnTo>
                    <a:pt x="2027" y="206"/>
                  </a:lnTo>
                  <a:lnTo>
                    <a:pt x="1962" y="185"/>
                  </a:lnTo>
                  <a:lnTo>
                    <a:pt x="1895" y="169"/>
                  </a:lnTo>
                  <a:lnTo>
                    <a:pt x="1824" y="156"/>
                  </a:lnTo>
                  <a:lnTo>
                    <a:pt x="1749" y="146"/>
                  </a:lnTo>
                  <a:lnTo>
                    <a:pt x="1672" y="141"/>
                  </a:lnTo>
                  <a:lnTo>
                    <a:pt x="1591" y="139"/>
                  </a:lnTo>
                  <a:close/>
                  <a:moveTo>
                    <a:pt x="1591" y="0"/>
                  </a:moveTo>
                  <a:lnTo>
                    <a:pt x="1677" y="2"/>
                  </a:lnTo>
                  <a:lnTo>
                    <a:pt x="1760" y="8"/>
                  </a:lnTo>
                  <a:lnTo>
                    <a:pt x="1841" y="18"/>
                  </a:lnTo>
                  <a:lnTo>
                    <a:pt x="1918" y="32"/>
                  </a:lnTo>
                  <a:lnTo>
                    <a:pt x="1993" y="50"/>
                  </a:lnTo>
                  <a:lnTo>
                    <a:pt x="2063" y="72"/>
                  </a:lnTo>
                  <a:lnTo>
                    <a:pt x="2131" y="99"/>
                  </a:lnTo>
                  <a:lnTo>
                    <a:pt x="2194" y="129"/>
                  </a:lnTo>
                  <a:lnTo>
                    <a:pt x="2253" y="161"/>
                  </a:lnTo>
                  <a:lnTo>
                    <a:pt x="2307" y="197"/>
                  </a:lnTo>
                  <a:lnTo>
                    <a:pt x="2360" y="236"/>
                  </a:lnTo>
                  <a:lnTo>
                    <a:pt x="2408" y="280"/>
                  </a:lnTo>
                  <a:lnTo>
                    <a:pt x="2453" y="326"/>
                  </a:lnTo>
                  <a:lnTo>
                    <a:pt x="2495" y="375"/>
                  </a:lnTo>
                  <a:lnTo>
                    <a:pt x="2533" y="428"/>
                  </a:lnTo>
                  <a:lnTo>
                    <a:pt x="2568" y="483"/>
                  </a:lnTo>
                  <a:lnTo>
                    <a:pt x="2597" y="538"/>
                  </a:lnTo>
                  <a:lnTo>
                    <a:pt x="2621" y="593"/>
                  </a:lnTo>
                  <a:lnTo>
                    <a:pt x="2641" y="646"/>
                  </a:lnTo>
                  <a:lnTo>
                    <a:pt x="2658" y="697"/>
                  </a:lnTo>
                  <a:lnTo>
                    <a:pt x="2671" y="746"/>
                  </a:lnTo>
                  <a:lnTo>
                    <a:pt x="2682" y="792"/>
                  </a:lnTo>
                  <a:lnTo>
                    <a:pt x="2689" y="833"/>
                  </a:lnTo>
                  <a:lnTo>
                    <a:pt x="2695" y="872"/>
                  </a:lnTo>
                  <a:lnTo>
                    <a:pt x="2698" y="905"/>
                  </a:lnTo>
                  <a:lnTo>
                    <a:pt x="2700" y="932"/>
                  </a:lnTo>
                  <a:lnTo>
                    <a:pt x="2701" y="953"/>
                  </a:lnTo>
                  <a:lnTo>
                    <a:pt x="2701" y="968"/>
                  </a:lnTo>
                  <a:lnTo>
                    <a:pt x="2701" y="1522"/>
                  </a:lnTo>
                  <a:lnTo>
                    <a:pt x="2699" y="1540"/>
                  </a:lnTo>
                  <a:lnTo>
                    <a:pt x="2692" y="1556"/>
                  </a:lnTo>
                  <a:lnTo>
                    <a:pt x="2681" y="1570"/>
                  </a:lnTo>
                  <a:lnTo>
                    <a:pt x="2666" y="1581"/>
                  </a:lnTo>
                  <a:lnTo>
                    <a:pt x="2650" y="1588"/>
                  </a:lnTo>
                  <a:lnTo>
                    <a:pt x="2631" y="1591"/>
                  </a:lnTo>
                  <a:lnTo>
                    <a:pt x="2493" y="1591"/>
                  </a:lnTo>
                  <a:lnTo>
                    <a:pt x="2493" y="1936"/>
                  </a:lnTo>
                  <a:lnTo>
                    <a:pt x="2490" y="1955"/>
                  </a:lnTo>
                  <a:lnTo>
                    <a:pt x="2482" y="1973"/>
                  </a:lnTo>
                  <a:lnTo>
                    <a:pt x="2470" y="1988"/>
                  </a:lnTo>
                  <a:lnTo>
                    <a:pt x="2455" y="1999"/>
                  </a:lnTo>
                  <a:lnTo>
                    <a:pt x="2450" y="2001"/>
                  </a:lnTo>
                  <a:lnTo>
                    <a:pt x="2440" y="2005"/>
                  </a:lnTo>
                  <a:lnTo>
                    <a:pt x="2426" y="2011"/>
                  </a:lnTo>
                  <a:lnTo>
                    <a:pt x="2406" y="2019"/>
                  </a:lnTo>
                  <a:lnTo>
                    <a:pt x="2382" y="2028"/>
                  </a:lnTo>
                  <a:lnTo>
                    <a:pt x="2354" y="2038"/>
                  </a:lnTo>
                  <a:lnTo>
                    <a:pt x="2319" y="2049"/>
                  </a:lnTo>
                  <a:lnTo>
                    <a:pt x="2280" y="2060"/>
                  </a:lnTo>
                  <a:lnTo>
                    <a:pt x="2236" y="2072"/>
                  </a:lnTo>
                  <a:lnTo>
                    <a:pt x="2238" y="2305"/>
                  </a:lnTo>
                  <a:lnTo>
                    <a:pt x="2240" y="2309"/>
                  </a:lnTo>
                  <a:lnTo>
                    <a:pt x="2244" y="2317"/>
                  </a:lnTo>
                  <a:lnTo>
                    <a:pt x="2251" y="2326"/>
                  </a:lnTo>
                  <a:lnTo>
                    <a:pt x="2260" y="2336"/>
                  </a:lnTo>
                  <a:lnTo>
                    <a:pt x="2271" y="2348"/>
                  </a:lnTo>
                  <a:lnTo>
                    <a:pt x="2286" y="2361"/>
                  </a:lnTo>
                  <a:lnTo>
                    <a:pt x="2303" y="2374"/>
                  </a:lnTo>
                  <a:lnTo>
                    <a:pt x="2324" y="2389"/>
                  </a:lnTo>
                  <a:lnTo>
                    <a:pt x="2350" y="2405"/>
                  </a:lnTo>
                  <a:lnTo>
                    <a:pt x="2379" y="2422"/>
                  </a:lnTo>
                  <a:lnTo>
                    <a:pt x="2413" y="2439"/>
                  </a:lnTo>
                  <a:lnTo>
                    <a:pt x="2452" y="2459"/>
                  </a:lnTo>
                  <a:lnTo>
                    <a:pt x="2496" y="2479"/>
                  </a:lnTo>
                  <a:lnTo>
                    <a:pt x="2545" y="2500"/>
                  </a:lnTo>
                  <a:lnTo>
                    <a:pt x="2600" y="2521"/>
                  </a:lnTo>
                  <a:lnTo>
                    <a:pt x="2623" y="2530"/>
                  </a:lnTo>
                  <a:lnTo>
                    <a:pt x="2645" y="2540"/>
                  </a:lnTo>
                  <a:lnTo>
                    <a:pt x="2667" y="2551"/>
                  </a:lnTo>
                  <a:lnTo>
                    <a:pt x="2692" y="2562"/>
                  </a:lnTo>
                  <a:lnTo>
                    <a:pt x="2718" y="2574"/>
                  </a:lnTo>
                  <a:lnTo>
                    <a:pt x="2747" y="2587"/>
                  </a:lnTo>
                  <a:lnTo>
                    <a:pt x="2779" y="2600"/>
                  </a:lnTo>
                  <a:lnTo>
                    <a:pt x="2817" y="2614"/>
                  </a:lnTo>
                  <a:lnTo>
                    <a:pt x="2859" y="2627"/>
                  </a:lnTo>
                  <a:lnTo>
                    <a:pt x="2908" y="2641"/>
                  </a:lnTo>
                  <a:lnTo>
                    <a:pt x="2919" y="2644"/>
                  </a:lnTo>
                  <a:lnTo>
                    <a:pt x="2960" y="2661"/>
                  </a:lnTo>
                  <a:lnTo>
                    <a:pt x="2999" y="2681"/>
                  </a:lnTo>
                  <a:lnTo>
                    <a:pt x="3035" y="2706"/>
                  </a:lnTo>
                  <a:lnTo>
                    <a:pt x="3067" y="2734"/>
                  </a:lnTo>
                  <a:lnTo>
                    <a:pt x="3096" y="2765"/>
                  </a:lnTo>
                  <a:lnTo>
                    <a:pt x="3121" y="2800"/>
                  </a:lnTo>
                  <a:lnTo>
                    <a:pt x="3142" y="2837"/>
                  </a:lnTo>
                  <a:lnTo>
                    <a:pt x="3159" y="2876"/>
                  </a:lnTo>
                  <a:lnTo>
                    <a:pt x="3171" y="2917"/>
                  </a:lnTo>
                  <a:lnTo>
                    <a:pt x="3179" y="2961"/>
                  </a:lnTo>
                  <a:lnTo>
                    <a:pt x="3181" y="3004"/>
                  </a:lnTo>
                  <a:lnTo>
                    <a:pt x="3181" y="3321"/>
                  </a:lnTo>
                  <a:lnTo>
                    <a:pt x="0" y="3321"/>
                  </a:lnTo>
                  <a:lnTo>
                    <a:pt x="0" y="3004"/>
                  </a:lnTo>
                  <a:lnTo>
                    <a:pt x="2" y="2961"/>
                  </a:lnTo>
                  <a:lnTo>
                    <a:pt x="10" y="2917"/>
                  </a:lnTo>
                  <a:lnTo>
                    <a:pt x="22" y="2876"/>
                  </a:lnTo>
                  <a:lnTo>
                    <a:pt x="39" y="2837"/>
                  </a:lnTo>
                  <a:lnTo>
                    <a:pt x="61" y="2800"/>
                  </a:lnTo>
                  <a:lnTo>
                    <a:pt x="85" y="2765"/>
                  </a:lnTo>
                  <a:lnTo>
                    <a:pt x="114" y="2734"/>
                  </a:lnTo>
                  <a:lnTo>
                    <a:pt x="146" y="2706"/>
                  </a:lnTo>
                  <a:lnTo>
                    <a:pt x="182" y="2681"/>
                  </a:lnTo>
                  <a:lnTo>
                    <a:pt x="221" y="2661"/>
                  </a:lnTo>
                  <a:lnTo>
                    <a:pt x="262" y="2644"/>
                  </a:lnTo>
                  <a:lnTo>
                    <a:pt x="273" y="2641"/>
                  </a:lnTo>
                  <a:lnTo>
                    <a:pt x="322" y="2627"/>
                  </a:lnTo>
                  <a:lnTo>
                    <a:pt x="364" y="2614"/>
                  </a:lnTo>
                  <a:lnTo>
                    <a:pt x="402" y="2600"/>
                  </a:lnTo>
                  <a:lnTo>
                    <a:pt x="434" y="2587"/>
                  </a:lnTo>
                  <a:lnTo>
                    <a:pt x="463" y="2574"/>
                  </a:lnTo>
                  <a:lnTo>
                    <a:pt x="489" y="2562"/>
                  </a:lnTo>
                  <a:lnTo>
                    <a:pt x="514" y="2551"/>
                  </a:lnTo>
                  <a:lnTo>
                    <a:pt x="536" y="2540"/>
                  </a:lnTo>
                  <a:lnTo>
                    <a:pt x="558" y="2530"/>
                  </a:lnTo>
                  <a:lnTo>
                    <a:pt x="581" y="2521"/>
                  </a:lnTo>
                  <a:lnTo>
                    <a:pt x="637" y="2500"/>
                  </a:lnTo>
                  <a:lnTo>
                    <a:pt x="686" y="2479"/>
                  </a:lnTo>
                  <a:lnTo>
                    <a:pt x="730" y="2459"/>
                  </a:lnTo>
                  <a:lnTo>
                    <a:pt x="769" y="2439"/>
                  </a:lnTo>
                  <a:lnTo>
                    <a:pt x="803" y="2421"/>
                  </a:lnTo>
                  <a:lnTo>
                    <a:pt x="832" y="2404"/>
                  </a:lnTo>
                  <a:lnTo>
                    <a:pt x="858" y="2389"/>
                  </a:lnTo>
                  <a:lnTo>
                    <a:pt x="879" y="2374"/>
                  </a:lnTo>
                  <a:lnTo>
                    <a:pt x="896" y="2360"/>
                  </a:lnTo>
                  <a:lnTo>
                    <a:pt x="900" y="2356"/>
                  </a:lnTo>
                  <a:lnTo>
                    <a:pt x="905" y="2352"/>
                  </a:lnTo>
                  <a:lnTo>
                    <a:pt x="907" y="2350"/>
                  </a:lnTo>
                  <a:lnTo>
                    <a:pt x="923" y="2334"/>
                  </a:lnTo>
                  <a:lnTo>
                    <a:pt x="934" y="2320"/>
                  </a:lnTo>
                  <a:lnTo>
                    <a:pt x="941" y="2309"/>
                  </a:lnTo>
                  <a:lnTo>
                    <a:pt x="942" y="2307"/>
                  </a:lnTo>
                  <a:lnTo>
                    <a:pt x="943" y="2305"/>
                  </a:lnTo>
                  <a:lnTo>
                    <a:pt x="945" y="2072"/>
                  </a:lnTo>
                  <a:lnTo>
                    <a:pt x="901" y="2060"/>
                  </a:lnTo>
                  <a:lnTo>
                    <a:pt x="862" y="2049"/>
                  </a:lnTo>
                  <a:lnTo>
                    <a:pt x="828" y="2038"/>
                  </a:lnTo>
                  <a:lnTo>
                    <a:pt x="799" y="2028"/>
                  </a:lnTo>
                  <a:lnTo>
                    <a:pt x="775" y="2019"/>
                  </a:lnTo>
                  <a:lnTo>
                    <a:pt x="756" y="2011"/>
                  </a:lnTo>
                  <a:lnTo>
                    <a:pt x="741" y="2005"/>
                  </a:lnTo>
                  <a:lnTo>
                    <a:pt x="731" y="2001"/>
                  </a:lnTo>
                  <a:lnTo>
                    <a:pt x="727" y="1999"/>
                  </a:lnTo>
                  <a:lnTo>
                    <a:pt x="711" y="1988"/>
                  </a:lnTo>
                  <a:lnTo>
                    <a:pt x="699" y="1973"/>
                  </a:lnTo>
                  <a:lnTo>
                    <a:pt x="691" y="1955"/>
                  </a:lnTo>
                  <a:lnTo>
                    <a:pt x="688" y="1936"/>
                  </a:lnTo>
                  <a:lnTo>
                    <a:pt x="688" y="1591"/>
                  </a:lnTo>
                  <a:lnTo>
                    <a:pt x="550" y="1591"/>
                  </a:lnTo>
                  <a:lnTo>
                    <a:pt x="532" y="1588"/>
                  </a:lnTo>
                  <a:lnTo>
                    <a:pt x="515" y="1581"/>
                  </a:lnTo>
                  <a:lnTo>
                    <a:pt x="500" y="1570"/>
                  </a:lnTo>
                  <a:lnTo>
                    <a:pt x="490" y="1556"/>
                  </a:lnTo>
                  <a:lnTo>
                    <a:pt x="483" y="1540"/>
                  </a:lnTo>
                  <a:lnTo>
                    <a:pt x="480" y="1522"/>
                  </a:lnTo>
                  <a:lnTo>
                    <a:pt x="480" y="968"/>
                  </a:lnTo>
                  <a:lnTo>
                    <a:pt x="480" y="953"/>
                  </a:lnTo>
                  <a:lnTo>
                    <a:pt x="481" y="932"/>
                  </a:lnTo>
                  <a:lnTo>
                    <a:pt x="483" y="905"/>
                  </a:lnTo>
                  <a:lnTo>
                    <a:pt x="487" y="872"/>
                  </a:lnTo>
                  <a:lnTo>
                    <a:pt x="492" y="833"/>
                  </a:lnTo>
                  <a:lnTo>
                    <a:pt x="499" y="792"/>
                  </a:lnTo>
                  <a:lnTo>
                    <a:pt x="509" y="746"/>
                  </a:lnTo>
                  <a:lnTo>
                    <a:pt x="523" y="697"/>
                  </a:lnTo>
                  <a:lnTo>
                    <a:pt x="540" y="646"/>
                  </a:lnTo>
                  <a:lnTo>
                    <a:pt x="560" y="593"/>
                  </a:lnTo>
                  <a:lnTo>
                    <a:pt x="585" y="538"/>
                  </a:lnTo>
                  <a:lnTo>
                    <a:pt x="614" y="483"/>
                  </a:lnTo>
                  <a:lnTo>
                    <a:pt x="648" y="428"/>
                  </a:lnTo>
                  <a:lnTo>
                    <a:pt x="686" y="375"/>
                  </a:lnTo>
                  <a:lnTo>
                    <a:pt x="728" y="326"/>
                  </a:lnTo>
                  <a:lnTo>
                    <a:pt x="773" y="280"/>
                  </a:lnTo>
                  <a:lnTo>
                    <a:pt x="821" y="236"/>
                  </a:lnTo>
                  <a:lnTo>
                    <a:pt x="874" y="197"/>
                  </a:lnTo>
                  <a:lnTo>
                    <a:pt x="928" y="161"/>
                  </a:lnTo>
                  <a:lnTo>
                    <a:pt x="987" y="129"/>
                  </a:lnTo>
                  <a:lnTo>
                    <a:pt x="1050" y="99"/>
                  </a:lnTo>
                  <a:lnTo>
                    <a:pt x="1118" y="72"/>
                  </a:lnTo>
                  <a:lnTo>
                    <a:pt x="1188" y="50"/>
                  </a:lnTo>
                  <a:lnTo>
                    <a:pt x="1263" y="32"/>
                  </a:lnTo>
                  <a:lnTo>
                    <a:pt x="1340" y="18"/>
                  </a:lnTo>
                  <a:lnTo>
                    <a:pt x="1420" y="8"/>
                  </a:lnTo>
                  <a:lnTo>
                    <a:pt x="1504" y="2"/>
                  </a:lnTo>
                  <a:lnTo>
                    <a:pt x="15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91"/>
            <p:cNvSpPr>
              <a:spLocks/>
            </p:cNvSpPr>
            <p:nvPr/>
          </p:nvSpPr>
          <p:spPr bwMode="auto">
            <a:xfrm>
              <a:off x="11125201" y="4730750"/>
              <a:ext cx="220663" cy="23812"/>
            </a:xfrm>
            <a:custGeom>
              <a:avLst/>
              <a:gdLst>
                <a:gd name="T0" fmla="*/ 70 w 1249"/>
                <a:gd name="T1" fmla="*/ 0 h 139"/>
                <a:gd name="T2" fmla="*/ 1180 w 1249"/>
                <a:gd name="T3" fmla="*/ 0 h 139"/>
                <a:gd name="T4" fmla="*/ 1198 w 1249"/>
                <a:gd name="T5" fmla="*/ 3 h 139"/>
                <a:gd name="T6" fmla="*/ 1215 w 1249"/>
                <a:gd name="T7" fmla="*/ 10 h 139"/>
                <a:gd name="T8" fmla="*/ 1229 w 1249"/>
                <a:gd name="T9" fmla="*/ 20 h 139"/>
                <a:gd name="T10" fmla="*/ 1239 w 1249"/>
                <a:gd name="T11" fmla="*/ 35 h 139"/>
                <a:gd name="T12" fmla="*/ 1246 w 1249"/>
                <a:gd name="T13" fmla="*/ 52 h 139"/>
                <a:gd name="T14" fmla="*/ 1249 w 1249"/>
                <a:gd name="T15" fmla="*/ 70 h 139"/>
                <a:gd name="T16" fmla="*/ 1246 w 1249"/>
                <a:gd name="T17" fmla="*/ 88 h 139"/>
                <a:gd name="T18" fmla="*/ 1239 w 1249"/>
                <a:gd name="T19" fmla="*/ 105 h 139"/>
                <a:gd name="T20" fmla="*/ 1229 w 1249"/>
                <a:gd name="T21" fmla="*/ 119 h 139"/>
                <a:gd name="T22" fmla="*/ 1215 w 1249"/>
                <a:gd name="T23" fmla="*/ 129 h 139"/>
                <a:gd name="T24" fmla="*/ 1198 w 1249"/>
                <a:gd name="T25" fmla="*/ 136 h 139"/>
                <a:gd name="T26" fmla="*/ 1180 w 1249"/>
                <a:gd name="T27" fmla="*/ 139 h 139"/>
                <a:gd name="T28" fmla="*/ 70 w 1249"/>
                <a:gd name="T29" fmla="*/ 139 h 139"/>
                <a:gd name="T30" fmla="*/ 51 w 1249"/>
                <a:gd name="T31" fmla="*/ 136 h 139"/>
                <a:gd name="T32" fmla="*/ 35 w 1249"/>
                <a:gd name="T33" fmla="*/ 129 h 139"/>
                <a:gd name="T34" fmla="*/ 21 w 1249"/>
                <a:gd name="T35" fmla="*/ 119 h 139"/>
                <a:gd name="T36" fmla="*/ 10 w 1249"/>
                <a:gd name="T37" fmla="*/ 105 h 139"/>
                <a:gd name="T38" fmla="*/ 3 w 1249"/>
                <a:gd name="T39" fmla="*/ 88 h 139"/>
                <a:gd name="T40" fmla="*/ 0 w 1249"/>
                <a:gd name="T41" fmla="*/ 70 h 139"/>
                <a:gd name="T42" fmla="*/ 3 w 1249"/>
                <a:gd name="T43" fmla="*/ 52 h 139"/>
                <a:gd name="T44" fmla="*/ 10 w 1249"/>
                <a:gd name="T45" fmla="*/ 35 h 139"/>
                <a:gd name="T46" fmla="*/ 21 w 1249"/>
                <a:gd name="T47" fmla="*/ 20 h 139"/>
                <a:gd name="T48" fmla="*/ 35 w 1249"/>
                <a:gd name="T49" fmla="*/ 10 h 139"/>
                <a:gd name="T50" fmla="*/ 51 w 1249"/>
                <a:gd name="T51" fmla="*/ 3 h 139"/>
                <a:gd name="T52" fmla="*/ 70 w 124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9" h="139">
                  <a:moveTo>
                    <a:pt x="70" y="0"/>
                  </a:moveTo>
                  <a:lnTo>
                    <a:pt x="1180" y="0"/>
                  </a:lnTo>
                  <a:lnTo>
                    <a:pt x="1198" y="3"/>
                  </a:lnTo>
                  <a:lnTo>
                    <a:pt x="1215" y="10"/>
                  </a:lnTo>
                  <a:lnTo>
                    <a:pt x="1229" y="20"/>
                  </a:lnTo>
                  <a:lnTo>
                    <a:pt x="1239" y="35"/>
                  </a:lnTo>
                  <a:lnTo>
                    <a:pt x="1246" y="52"/>
                  </a:lnTo>
                  <a:lnTo>
                    <a:pt x="1249" y="70"/>
                  </a:lnTo>
                  <a:lnTo>
                    <a:pt x="1246" y="88"/>
                  </a:lnTo>
                  <a:lnTo>
                    <a:pt x="1239" y="105"/>
                  </a:lnTo>
                  <a:lnTo>
                    <a:pt x="1229" y="119"/>
                  </a:lnTo>
                  <a:lnTo>
                    <a:pt x="1215" y="129"/>
                  </a:lnTo>
                  <a:lnTo>
                    <a:pt x="1198" y="136"/>
                  </a:lnTo>
                  <a:lnTo>
                    <a:pt x="1180" y="139"/>
                  </a:lnTo>
                  <a:lnTo>
                    <a:pt x="70" y="139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52470" y="4703763"/>
            <a:ext cx="587375" cy="873125"/>
            <a:chOff x="652463" y="4703763"/>
            <a:chExt cx="587375" cy="873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71550" y="4703763"/>
              <a:ext cx="23812" cy="23812"/>
            </a:xfrm>
            <a:custGeom>
              <a:avLst/>
              <a:gdLst>
                <a:gd name="T0" fmla="*/ 70 w 139"/>
                <a:gd name="T1" fmla="*/ 0 h 139"/>
                <a:gd name="T2" fmla="*/ 88 w 139"/>
                <a:gd name="T3" fmla="*/ 3 h 139"/>
                <a:gd name="T4" fmla="*/ 105 w 139"/>
                <a:gd name="T5" fmla="*/ 10 h 139"/>
                <a:gd name="T6" fmla="*/ 119 w 139"/>
                <a:gd name="T7" fmla="*/ 21 h 139"/>
                <a:gd name="T8" fmla="*/ 129 w 139"/>
                <a:gd name="T9" fmla="*/ 35 h 139"/>
                <a:gd name="T10" fmla="*/ 136 w 139"/>
                <a:gd name="T11" fmla="*/ 52 h 139"/>
                <a:gd name="T12" fmla="*/ 139 w 139"/>
                <a:gd name="T13" fmla="*/ 70 h 139"/>
                <a:gd name="T14" fmla="*/ 136 w 139"/>
                <a:gd name="T15" fmla="*/ 88 h 139"/>
                <a:gd name="T16" fmla="*/ 129 w 139"/>
                <a:gd name="T17" fmla="*/ 105 h 139"/>
                <a:gd name="T18" fmla="*/ 119 w 139"/>
                <a:gd name="T19" fmla="*/ 119 h 139"/>
                <a:gd name="T20" fmla="*/ 105 w 139"/>
                <a:gd name="T21" fmla="*/ 129 h 139"/>
                <a:gd name="T22" fmla="*/ 88 w 139"/>
                <a:gd name="T23" fmla="*/ 136 h 139"/>
                <a:gd name="T24" fmla="*/ 70 w 139"/>
                <a:gd name="T25" fmla="*/ 139 h 139"/>
                <a:gd name="T26" fmla="*/ 51 w 139"/>
                <a:gd name="T27" fmla="*/ 136 h 139"/>
                <a:gd name="T28" fmla="*/ 34 w 139"/>
                <a:gd name="T29" fmla="*/ 129 h 139"/>
                <a:gd name="T30" fmla="*/ 20 w 139"/>
                <a:gd name="T31" fmla="*/ 119 h 139"/>
                <a:gd name="T32" fmla="*/ 10 w 139"/>
                <a:gd name="T33" fmla="*/ 105 h 139"/>
                <a:gd name="T34" fmla="*/ 3 w 139"/>
                <a:gd name="T35" fmla="*/ 88 h 139"/>
                <a:gd name="T36" fmla="*/ 0 w 139"/>
                <a:gd name="T37" fmla="*/ 70 h 139"/>
                <a:gd name="T38" fmla="*/ 3 w 139"/>
                <a:gd name="T39" fmla="*/ 52 h 139"/>
                <a:gd name="T40" fmla="*/ 10 w 139"/>
                <a:gd name="T41" fmla="*/ 35 h 139"/>
                <a:gd name="T42" fmla="*/ 20 w 139"/>
                <a:gd name="T43" fmla="*/ 21 h 139"/>
                <a:gd name="T44" fmla="*/ 34 w 139"/>
                <a:gd name="T45" fmla="*/ 10 h 139"/>
                <a:gd name="T46" fmla="*/ 51 w 139"/>
                <a:gd name="T47" fmla="*/ 3 h 139"/>
                <a:gd name="T48" fmla="*/ 70 w 139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9">
                  <a:moveTo>
                    <a:pt x="70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1"/>
                  </a:lnTo>
                  <a:lnTo>
                    <a:pt x="129" y="35"/>
                  </a:lnTo>
                  <a:lnTo>
                    <a:pt x="136" y="52"/>
                  </a:lnTo>
                  <a:lnTo>
                    <a:pt x="139" y="70"/>
                  </a:lnTo>
                  <a:lnTo>
                    <a:pt x="136" y="88"/>
                  </a:lnTo>
                  <a:lnTo>
                    <a:pt x="129" y="105"/>
                  </a:lnTo>
                  <a:lnTo>
                    <a:pt x="119" y="119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70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96"/>
            <p:cNvSpPr>
              <a:spLocks noEditPoints="1"/>
            </p:cNvSpPr>
            <p:nvPr/>
          </p:nvSpPr>
          <p:spPr bwMode="auto">
            <a:xfrm>
              <a:off x="652463" y="4989513"/>
              <a:ext cx="587375" cy="587375"/>
            </a:xfrm>
            <a:custGeom>
              <a:avLst/>
              <a:gdLst>
                <a:gd name="T0" fmla="*/ 801 w 3330"/>
                <a:gd name="T1" fmla="*/ 2447 h 3330"/>
                <a:gd name="T2" fmla="*/ 363 w 3330"/>
                <a:gd name="T3" fmla="*/ 2628 h 3330"/>
                <a:gd name="T4" fmla="*/ 2097 w 3330"/>
                <a:gd name="T5" fmla="*/ 2845 h 3330"/>
                <a:gd name="T6" fmla="*/ 1842 w 3330"/>
                <a:gd name="T7" fmla="*/ 2675 h 3330"/>
                <a:gd name="T8" fmla="*/ 1164 w 3330"/>
                <a:gd name="T9" fmla="*/ 2618 h 3330"/>
                <a:gd name="T10" fmla="*/ 1082 w 3330"/>
                <a:gd name="T11" fmla="*/ 2174 h 3330"/>
                <a:gd name="T12" fmla="*/ 1027 w 3330"/>
                <a:gd name="T13" fmla="*/ 2378 h 3330"/>
                <a:gd name="T14" fmla="*/ 1656 w 3330"/>
                <a:gd name="T15" fmla="*/ 2562 h 3330"/>
                <a:gd name="T16" fmla="*/ 2157 w 3330"/>
                <a:gd name="T17" fmla="*/ 2356 h 3330"/>
                <a:gd name="T18" fmla="*/ 2051 w 3330"/>
                <a:gd name="T19" fmla="*/ 2133 h 3330"/>
                <a:gd name="T20" fmla="*/ 1549 w 3330"/>
                <a:gd name="T21" fmla="*/ 2356 h 3330"/>
                <a:gd name="T22" fmla="*/ 2705 w 3330"/>
                <a:gd name="T23" fmla="*/ 2012 h 3330"/>
                <a:gd name="T24" fmla="*/ 2315 w 3330"/>
                <a:gd name="T25" fmla="*/ 2346 h 3330"/>
                <a:gd name="T26" fmla="*/ 2263 w 3330"/>
                <a:gd name="T27" fmla="*/ 2906 h 3330"/>
                <a:gd name="T28" fmla="*/ 2705 w 3330"/>
                <a:gd name="T29" fmla="*/ 3191 h 3330"/>
                <a:gd name="T30" fmla="*/ 3148 w 3330"/>
                <a:gd name="T31" fmla="*/ 2906 h 3330"/>
                <a:gd name="T32" fmla="*/ 3097 w 3330"/>
                <a:gd name="T33" fmla="*/ 2346 h 3330"/>
                <a:gd name="T34" fmla="*/ 2705 w 3330"/>
                <a:gd name="T35" fmla="*/ 2012 h 3330"/>
                <a:gd name="T36" fmla="*/ 2238 w 3330"/>
                <a:gd name="T37" fmla="*/ 2175 h 3330"/>
                <a:gd name="T38" fmla="*/ 2564 w 3330"/>
                <a:gd name="T39" fmla="*/ 1900 h 3330"/>
                <a:gd name="T40" fmla="*/ 1169 w 3330"/>
                <a:gd name="T41" fmla="*/ 1980 h 3330"/>
                <a:gd name="T42" fmla="*/ 1621 w 3330"/>
                <a:gd name="T43" fmla="*/ 2218 h 3330"/>
                <a:gd name="T44" fmla="*/ 2113 w 3330"/>
                <a:gd name="T45" fmla="*/ 1865 h 3330"/>
                <a:gd name="T46" fmla="*/ 848 w 3330"/>
                <a:gd name="T47" fmla="*/ 1388 h 3330"/>
                <a:gd name="T48" fmla="*/ 1856 w 3330"/>
                <a:gd name="T49" fmla="*/ 1194 h 3330"/>
                <a:gd name="T50" fmla="*/ 1880 w 3330"/>
                <a:gd name="T51" fmla="*/ 1312 h 3330"/>
                <a:gd name="T52" fmla="*/ 2074 w 3330"/>
                <a:gd name="T53" fmla="*/ 1238 h 3330"/>
                <a:gd name="T54" fmla="*/ 1162 w 3330"/>
                <a:gd name="T55" fmla="*/ 1194 h 3330"/>
                <a:gd name="T56" fmla="*/ 1186 w 3330"/>
                <a:gd name="T57" fmla="*/ 1312 h 3330"/>
                <a:gd name="T58" fmla="*/ 1379 w 3330"/>
                <a:gd name="T59" fmla="*/ 1238 h 3330"/>
                <a:gd name="T60" fmla="*/ 2203 w 3330"/>
                <a:gd name="T61" fmla="*/ 1188 h 3330"/>
                <a:gd name="T62" fmla="*/ 2346 w 3330"/>
                <a:gd name="T63" fmla="*/ 1242 h 3330"/>
                <a:gd name="T64" fmla="*/ 1509 w 3330"/>
                <a:gd name="T65" fmla="*/ 1311 h 3330"/>
                <a:gd name="T66" fmla="*/ 1672 w 3330"/>
                <a:gd name="T67" fmla="*/ 1188 h 3330"/>
                <a:gd name="T68" fmla="*/ 1542 w 3330"/>
                <a:gd name="T69" fmla="*/ 911 h 3330"/>
                <a:gd name="T70" fmla="*/ 1129 w 3330"/>
                <a:gd name="T71" fmla="*/ 188 h 3330"/>
                <a:gd name="T72" fmla="*/ 872 w 3330"/>
                <a:gd name="T73" fmla="*/ 501 h 3330"/>
                <a:gd name="T74" fmla="*/ 629 w 3330"/>
                <a:gd name="T75" fmla="*/ 1139 h 3330"/>
                <a:gd name="T76" fmla="*/ 1123 w 3330"/>
                <a:gd name="T77" fmla="*/ 957 h 3330"/>
                <a:gd name="T78" fmla="*/ 2010 w 3330"/>
                <a:gd name="T79" fmla="*/ 682 h 3330"/>
                <a:gd name="T80" fmla="*/ 2251 w 3330"/>
                <a:gd name="T81" fmla="*/ 543 h 3330"/>
                <a:gd name="T82" fmla="*/ 1827 w 3330"/>
                <a:gd name="T83" fmla="*/ 191 h 3330"/>
                <a:gd name="T84" fmla="*/ 1792 w 3330"/>
                <a:gd name="T85" fmla="*/ 35 h 3330"/>
                <a:gd name="T86" fmla="*/ 2331 w 3330"/>
                <a:gd name="T87" fmla="*/ 407 h 3330"/>
                <a:gd name="T88" fmla="*/ 2477 w 3330"/>
                <a:gd name="T89" fmla="*/ 1056 h 3330"/>
                <a:gd name="T90" fmla="*/ 2420 w 3330"/>
                <a:gd name="T91" fmla="*/ 1596 h 3330"/>
                <a:gd name="T92" fmla="*/ 3049 w 3330"/>
                <a:gd name="T93" fmla="*/ 1686 h 3330"/>
                <a:gd name="T94" fmla="*/ 3190 w 3330"/>
                <a:gd name="T95" fmla="*/ 2227 h 3330"/>
                <a:gd name="T96" fmla="*/ 3302 w 3330"/>
                <a:gd name="T97" fmla="*/ 2891 h 3330"/>
                <a:gd name="T98" fmla="*/ 2832 w 3330"/>
                <a:gd name="T99" fmla="*/ 3317 h 3330"/>
                <a:gd name="T100" fmla="*/ 114 w 3330"/>
                <a:gd name="T101" fmla="*/ 2602 h 3330"/>
                <a:gd name="T102" fmla="*/ 489 w 3330"/>
                <a:gd name="T103" fmla="*/ 2431 h 3330"/>
                <a:gd name="T104" fmla="*/ 857 w 3330"/>
                <a:gd name="T105" fmla="*/ 2257 h 3330"/>
                <a:gd name="T106" fmla="*/ 855 w 3330"/>
                <a:gd name="T107" fmla="*/ 1795 h 3330"/>
                <a:gd name="T108" fmla="*/ 558 w 3330"/>
                <a:gd name="T109" fmla="*/ 1520 h 3330"/>
                <a:gd name="T110" fmla="*/ 486 w 3330"/>
                <a:gd name="T111" fmla="*/ 1281 h 3330"/>
                <a:gd name="T112" fmla="*/ 627 w 3330"/>
                <a:gd name="T113" fmla="*/ 623 h 3330"/>
                <a:gd name="T114" fmla="*/ 864 w 3330"/>
                <a:gd name="T115" fmla="*/ 310 h 3330"/>
                <a:gd name="T116" fmla="*/ 806 w 3330"/>
                <a:gd name="T117" fmla="*/ 147 h 3330"/>
                <a:gd name="T118" fmla="*/ 1223 w 3330"/>
                <a:gd name="T119" fmla="*/ 26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30" h="3330">
                  <a:moveTo>
                    <a:pt x="138" y="2983"/>
                  </a:moveTo>
                  <a:lnTo>
                    <a:pt x="138" y="3191"/>
                  </a:lnTo>
                  <a:lnTo>
                    <a:pt x="2314" y="3191"/>
                  </a:lnTo>
                  <a:lnTo>
                    <a:pt x="2273" y="3155"/>
                  </a:lnTo>
                  <a:lnTo>
                    <a:pt x="2236" y="3117"/>
                  </a:lnTo>
                  <a:lnTo>
                    <a:pt x="2203" y="3075"/>
                  </a:lnTo>
                  <a:lnTo>
                    <a:pt x="2173" y="3030"/>
                  </a:lnTo>
                  <a:lnTo>
                    <a:pt x="2146" y="2983"/>
                  </a:lnTo>
                  <a:lnTo>
                    <a:pt x="138" y="2983"/>
                  </a:lnTo>
                  <a:close/>
                  <a:moveTo>
                    <a:pt x="860" y="2417"/>
                  </a:moveTo>
                  <a:lnTo>
                    <a:pt x="801" y="2447"/>
                  </a:lnTo>
                  <a:lnTo>
                    <a:pt x="743" y="2473"/>
                  </a:lnTo>
                  <a:lnTo>
                    <a:pt x="685" y="2498"/>
                  </a:lnTo>
                  <a:lnTo>
                    <a:pt x="631" y="2520"/>
                  </a:lnTo>
                  <a:lnTo>
                    <a:pt x="601" y="2532"/>
                  </a:lnTo>
                  <a:lnTo>
                    <a:pt x="570" y="2546"/>
                  </a:lnTo>
                  <a:lnTo>
                    <a:pt x="545" y="2558"/>
                  </a:lnTo>
                  <a:lnTo>
                    <a:pt x="517" y="2571"/>
                  </a:lnTo>
                  <a:lnTo>
                    <a:pt x="485" y="2585"/>
                  </a:lnTo>
                  <a:lnTo>
                    <a:pt x="449" y="2599"/>
                  </a:lnTo>
                  <a:lnTo>
                    <a:pt x="410" y="2614"/>
                  </a:lnTo>
                  <a:lnTo>
                    <a:pt x="363" y="2628"/>
                  </a:lnTo>
                  <a:lnTo>
                    <a:pt x="311" y="2643"/>
                  </a:lnTo>
                  <a:lnTo>
                    <a:pt x="304" y="2645"/>
                  </a:lnTo>
                  <a:lnTo>
                    <a:pt x="271" y="2659"/>
                  </a:lnTo>
                  <a:lnTo>
                    <a:pt x="242" y="2676"/>
                  </a:lnTo>
                  <a:lnTo>
                    <a:pt x="216" y="2697"/>
                  </a:lnTo>
                  <a:lnTo>
                    <a:pt x="193" y="2723"/>
                  </a:lnTo>
                  <a:lnTo>
                    <a:pt x="174" y="2750"/>
                  </a:lnTo>
                  <a:lnTo>
                    <a:pt x="158" y="2779"/>
                  </a:lnTo>
                  <a:lnTo>
                    <a:pt x="147" y="2811"/>
                  </a:lnTo>
                  <a:lnTo>
                    <a:pt x="140" y="2845"/>
                  </a:lnTo>
                  <a:lnTo>
                    <a:pt x="2097" y="2845"/>
                  </a:lnTo>
                  <a:lnTo>
                    <a:pt x="2088" y="2799"/>
                  </a:lnTo>
                  <a:lnTo>
                    <a:pt x="2083" y="2753"/>
                  </a:lnTo>
                  <a:lnTo>
                    <a:pt x="2081" y="2705"/>
                  </a:lnTo>
                  <a:lnTo>
                    <a:pt x="2083" y="2667"/>
                  </a:lnTo>
                  <a:lnTo>
                    <a:pt x="2086" y="2627"/>
                  </a:lnTo>
                  <a:lnTo>
                    <a:pt x="2091" y="2586"/>
                  </a:lnTo>
                  <a:lnTo>
                    <a:pt x="2047" y="2607"/>
                  </a:lnTo>
                  <a:lnTo>
                    <a:pt x="2000" y="2627"/>
                  </a:lnTo>
                  <a:lnTo>
                    <a:pt x="1950" y="2645"/>
                  </a:lnTo>
                  <a:lnTo>
                    <a:pt x="1897" y="2661"/>
                  </a:lnTo>
                  <a:lnTo>
                    <a:pt x="1842" y="2675"/>
                  </a:lnTo>
                  <a:lnTo>
                    <a:pt x="1783" y="2687"/>
                  </a:lnTo>
                  <a:lnTo>
                    <a:pt x="1722" y="2695"/>
                  </a:lnTo>
                  <a:lnTo>
                    <a:pt x="1657" y="2701"/>
                  </a:lnTo>
                  <a:lnTo>
                    <a:pt x="1590" y="2702"/>
                  </a:lnTo>
                  <a:lnTo>
                    <a:pt x="1520" y="2700"/>
                  </a:lnTo>
                  <a:lnTo>
                    <a:pt x="1452" y="2694"/>
                  </a:lnTo>
                  <a:lnTo>
                    <a:pt x="1388" y="2685"/>
                  </a:lnTo>
                  <a:lnTo>
                    <a:pt x="1327" y="2672"/>
                  </a:lnTo>
                  <a:lnTo>
                    <a:pt x="1269" y="2656"/>
                  </a:lnTo>
                  <a:lnTo>
                    <a:pt x="1215" y="2638"/>
                  </a:lnTo>
                  <a:lnTo>
                    <a:pt x="1164" y="2618"/>
                  </a:lnTo>
                  <a:lnTo>
                    <a:pt x="1117" y="2596"/>
                  </a:lnTo>
                  <a:lnTo>
                    <a:pt x="1073" y="2573"/>
                  </a:lnTo>
                  <a:lnTo>
                    <a:pt x="1032" y="2550"/>
                  </a:lnTo>
                  <a:lnTo>
                    <a:pt x="995" y="2526"/>
                  </a:lnTo>
                  <a:lnTo>
                    <a:pt x="961" y="2503"/>
                  </a:lnTo>
                  <a:lnTo>
                    <a:pt x="930" y="2479"/>
                  </a:lnTo>
                  <a:lnTo>
                    <a:pt x="903" y="2457"/>
                  </a:lnTo>
                  <a:lnTo>
                    <a:pt x="880" y="2436"/>
                  </a:lnTo>
                  <a:lnTo>
                    <a:pt x="860" y="2417"/>
                  </a:lnTo>
                  <a:close/>
                  <a:moveTo>
                    <a:pt x="1083" y="2090"/>
                  </a:moveTo>
                  <a:lnTo>
                    <a:pt x="1082" y="2174"/>
                  </a:lnTo>
                  <a:lnTo>
                    <a:pt x="1082" y="2203"/>
                  </a:lnTo>
                  <a:lnTo>
                    <a:pt x="1071" y="2228"/>
                  </a:lnTo>
                  <a:lnTo>
                    <a:pt x="1069" y="2231"/>
                  </a:lnTo>
                  <a:lnTo>
                    <a:pt x="1068" y="2235"/>
                  </a:lnTo>
                  <a:lnTo>
                    <a:pt x="1065" y="2239"/>
                  </a:lnTo>
                  <a:lnTo>
                    <a:pt x="1049" y="2266"/>
                  </a:lnTo>
                  <a:lnTo>
                    <a:pt x="1029" y="2292"/>
                  </a:lnTo>
                  <a:lnTo>
                    <a:pt x="1006" y="2316"/>
                  </a:lnTo>
                  <a:lnTo>
                    <a:pt x="979" y="2339"/>
                  </a:lnTo>
                  <a:lnTo>
                    <a:pt x="1002" y="2358"/>
                  </a:lnTo>
                  <a:lnTo>
                    <a:pt x="1027" y="2378"/>
                  </a:lnTo>
                  <a:lnTo>
                    <a:pt x="1057" y="2400"/>
                  </a:lnTo>
                  <a:lnTo>
                    <a:pt x="1089" y="2422"/>
                  </a:lnTo>
                  <a:lnTo>
                    <a:pt x="1145" y="2455"/>
                  </a:lnTo>
                  <a:lnTo>
                    <a:pt x="1204" y="2483"/>
                  </a:lnTo>
                  <a:lnTo>
                    <a:pt x="1264" y="2509"/>
                  </a:lnTo>
                  <a:lnTo>
                    <a:pt x="1327" y="2528"/>
                  </a:lnTo>
                  <a:lnTo>
                    <a:pt x="1391" y="2544"/>
                  </a:lnTo>
                  <a:lnTo>
                    <a:pt x="1455" y="2555"/>
                  </a:lnTo>
                  <a:lnTo>
                    <a:pt x="1523" y="2562"/>
                  </a:lnTo>
                  <a:lnTo>
                    <a:pt x="1590" y="2564"/>
                  </a:lnTo>
                  <a:lnTo>
                    <a:pt x="1656" y="2562"/>
                  </a:lnTo>
                  <a:lnTo>
                    <a:pt x="1719" y="2556"/>
                  </a:lnTo>
                  <a:lnTo>
                    <a:pt x="1779" y="2546"/>
                  </a:lnTo>
                  <a:lnTo>
                    <a:pt x="1836" y="2534"/>
                  </a:lnTo>
                  <a:lnTo>
                    <a:pt x="1889" y="2519"/>
                  </a:lnTo>
                  <a:lnTo>
                    <a:pt x="1939" y="2501"/>
                  </a:lnTo>
                  <a:lnTo>
                    <a:pt x="1987" y="2481"/>
                  </a:lnTo>
                  <a:lnTo>
                    <a:pt x="2030" y="2461"/>
                  </a:lnTo>
                  <a:lnTo>
                    <a:pt x="2071" y="2440"/>
                  </a:lnTo>
                  <a:lnTo>
                    <a:pt x="2108" y="2418"/>
                  </a:lnTo>
                  <a:lnTo>
                    <a:pt x="2142" y="2397"/>
                  </a:lnTo>
                  <a:lnTo>
                    <a:pt x="2157" y="2356"/>
                  </a:lnTo>
                  <a:lnTo>
                    <a:pt x="2176" y="2316"/>
                  </a:lnTo>
                  <a:lnTo>
                    <a:pt x="2151" y="2292"/>
                  </a:lnTo>
                  <a:lnTo>
                    <a:pt x="2131" y="2266"/>
                  </a:lnTo>
                  <a:lnTo>
                    <a:pt x="2115" y="2239"/>
                  </a:lnTo>
                  <a:lnTo>
                    <a:pt x="2113" y="2235"/>
                  </a:lnTo>
                  <a:lnTo>
                    <a:pt x="2111" y="2231"/>
                  </a:lnTo>
                  <a:lnTo>
                    <a:pt x="2110" y="2228"/>
                  </a:lnTo>
                  <a:lnTo>
                    <a:pt x="2099" y="2203"/>
                  </a:lnTo>
                  <a:lnTo>
                    <a:pt x="2099" y="2174"/>
                  </a:lnTo>
                  <a:lnTo>
                    <a:pt x="2098" y="2090"/>
                  </a:lnTo>
                  <a:lnTo>
                    <a:pt x="2051" y="2133"/>
                  </a:lnTo>
                  <a:lnTo>
                    <a:pt x="2005" y="2174"/>
                  </a:lnTo>
                  <a:lnTo>
                    <a:pt x="1958" y="2211"/>
                  </a:lnTo>
                  <a:lnTo>
                    <a:pt x="1909" y="2244"/>
                  </a:lnTo>
                  <a:lnTo>
                    <a:pt x="1862" y="2273"/>
                  </a:lnTo>
                  <a:lnTo>
                    <a:pt x="1814" y="2299"/>
                  </a:lnTo>
                  <a:lnTo>
                    <a:pt x="1767" y="2320"/>
                  </a:lnTo>
                  <a:lnTo>
                    <a:pt x="1721" y="2336"/>
                  </a:lnTo>
                  <a:lnTo>
                    <a:pt x="1676" y="2349"/>
                  </a:lnTo>
                  <a:lnTo>
                    <a:pt x="1632" y="2356"/>
                  </a:lnTo>
                  <a:lnTo>
                    <a:pt x="1590" y="2358"/>
                  </a:lnTo>
                  <a:lnTo>
                    <a:pt x="1549" y="2356"/>
                  </a:lnTo>
                  <a:lnTo>
                    <a:pt x="1505" y="2349"/>
                  </a:lnTo>
                  <a:lnTo>
                    <a:pt x="1460" y="2336"/>
                  </a:lnTo>
                  <a:lnTo>
                    <a:pt x="1414" y="2320"/>
                  </a:lnTo>
                  <a:lnTo>
                    <a:pt x="1366" y="2299"/>
                  </a:lnTo>
                  <a:lnTo>
                    <a:pt x="1319" y="2273"/>
                  </a:lnTo>
                  <a:lnTo>
                    <a:pt x="1271" y="2244"/>
                  </a:lnTo>
                  <a:lnTo>
                    <a:pt x="1223" y="2211"/>
                  </a:lnTo>
                  <a:lnTo>
                    <a:pt x="1176" y="2174"/>
                  </a:lnTo>
                  <a:lnTo>
                    <a:pt x="1129" y="2133"/>
                  </a:lnTo>
                  <a:lnTo>
                    <a:pt x="1083" y="2090"/>
                  </a:lnTo>
                  <a:close/>
                  <a:moveTo>
                    <a:pt x="2705" y="2012"/>
                  </a:moveTo>
                  <a:lnTo>
                    <a:pt x="2667" y="2015"/>
                  </a:lnTo>
                  <a:lnTo>
                    <a:pt x="2629" y="2024"/>
                  </a:lnTo>
                  <a:lnTo>
                    <a:pt x="2590" y="2039"/>
                  </a:lnTo>
                  <a:lnTo>
                    <a:pt x="2552" y="2061"/>
                  </a:lnTo>
                  <a:lnTo>
                    <a:pt x="2514" y="2088"/>
                  </a:lnTo>
                  <a:lnTo>
                    <a:pt x="2476" y="2120"/>
                  </a:lnTo>
                  <a:lnTo>
                    <a:pt x="2440" y="2157"/>
                  </a:lnTo>
                  <a:lnTo>
                    <a:pt x="2405" y="2200"/>
                  </a:lnTo>
                  <a:lnTo>
                    <a:pt x="2371" y="2247"/>
                  </a:lnTo>
                  <a:lnTo>
                    <a:pt x="2341" y="2296"/>
                  </a:lnTo>
                  <a:lnTo>
                    <a:pt x="2315" y="2346"/>
                  </a:lnTo>
                  <a:lnTo>
                    <a:pt x="2291" y="2398"/>
                  </a:lnTo>
                  <a:lnTo>
                    <a:pt x="2269" y="2450"/>
                  </a:lnTo>
                  <a:lnTo>
                    <a:pt x="2252" y="2503"/>
                  </a:lnTo>
                  <a:lnTo>
                    <a:pt x="2238" y="2555"/>
                  </a:lnTo>
                  <a:lnTo>
                    <a:pt x="2228" y="2607"/>
                  </a:lnTo>
                  <a:lnTo>
                    <a:pt x="2222" y="2657"/>
                  </a:lnTo>
                  <a:lnTo>
                    <a:pt x="2220" y="2705"/>
                  </a:lnTo>
                  <a:lnTo>
                    <a:pt x="2223" y="2759"/>
                  </a:lnTo>
                  <a:lnTo>
                    <a:pt x="2231" y="2809"/>
                  </a:lnTo>
                  <a:lnTo>
                    <a:pt x="2245" y="2859"/>
                  </a:lnTo>
                  <a:lnTo>
                    <a:pt x="2263" y="2906"/>
                  </a:lnTo>
                  <a:lnTo>
                    <a:pt x="2287" y="2951"/>
                  </a:lnTo>
                  <a:lnTo>
                    <a:pt x="2314" y="2992"/>
                  </a:lnTo>
                  <a:lnTo>
                    <a:pt x="2345" y="3031"/>
                  </a:lnTo>
                  <a:lnTo>
                    <a:pt x="2380" y="3066"/>
                  </a:lnTo>
                  <a:lnTo>
                    <a:pt x="2419" y="3098"/>
                  </a:lnTo>
                  <a:lnTo>
                    <a:pt x="2460" y="3125"/>
                  </a:lnTo>
                  <a:lnTo>
                    <a:pt x="2506" y="3148"/>
                  </a:lnTo>
                  <a:lnTo>
                    <a:pt x="2552" y="3167"/>
                  </a:lnTo>
                  <a:lnTo>
                    <a:pt x="2601" y="3180"/>
                  </a:lnTo>
                  <a:lnTo>
                    <a:pt x="2653" y="3189"/>
                  </a:lnTo>
                  <a:lnTo>
                    <a:pt x="2705" y="3191"/>
                  </a:lnTo>
                  <a:lnTo>
                    <a:pt x="2759" y="3189"/>
                  </a:lnTo>
                  <a:lnTo>
                    <a:pt x="2809" y="3180"/>
                  </a:lnTo>
                  <a:lnTo>
                    <a:pt x="2859" y="3167"/>
                  </a:lnTo>
                  <a:lnTo>
                    <a:pt x="2906" y="3148"/>
                  </a:lnTo>
                  <a:lnTo>
                    <a:pt x="2951" y="3125"/>
                  </a:lnTo>
                  <a:lnTo>
                    <a:pt x="2992" y="3097"/>
                  </a:lnTo>
                  <a:lnTo>
                    <a:pt x="3030" y="3066"/>
                  </a:lnTo>
                  <a:lnTo>
                    <a:pt x="3066" y="3031"/>
                  </a:lnTo>
                  <a:lnTo>
                    <a:pt x="3098" y="2992"/>
                  </a:lnTo>
                  <a:lnTo>
                    <a:pt x="3125" y="2951"/>
                  </a:lnTo>
                  <a:lnTo>
                    <a:pt x="3148" y="2906"/>
                  </a:lnTo>
                  <a:lnTo>
                    <a:pt x="3167" y="2859"/>
                  </a:lnTo>
                  <a:lnTo>
                    <a:pt x="3180" y="2809"/>
                  </a:lnTo>
                  <a:lnTo>
                    <a:pt x="3189" y="2759"/>
                  </a:lnTo>
                  <a:lnTo>
                    <a:pt x="3191" y="2705"/>
                  </a:lnTo>
                  <a:lnTo>
                    <a:pt x="3189" y="2657"/>
                  </a:lnTo>
                  <a:lnTo>
                    <a:pt x="3183" y="2607"/>
                  </a:lnTo>
                  <a:lnTo>
                    <a:pt x="3173" y="2555"/>
                  </a:lnTo>
                  <a:lnTo>
                    <a:pt x="3158" y="2503"/>
                  </a:lnTo>
                  <a:lnTo>
                    <a:pt x="3141" y="2450"/>
                  </a:lnTo>
                  <a:lnTo>
                    <a:pt x="3121" y="2398"/>
                  </a:lnTo>
                  <a:lnTo>
                    <a:pt x="3097" y="2346"/>
                  </a:lnTo>
                  <a:lnTo>
                    <a:pt x="3070" y="2296"/>
                  </a:lnTo>
                  <a:lnTo>
                    <a:pt x="3040" y="2247"/>
                  </a:lnTo>
                  <a:lnTo>
                    <a:pt x="3006" y="2200"/>
                  </a:lnTo>
                  <a:lnTo>
                    <a:pt x="2971" y="2157"/>
                  </a:lnTo>
                  <a:lnTo>
                    <a:pt x="2934" y="2120"/>
                  </a:lnTo>
                  <a:lnTo>
                    <a:pt x="2897" y="2088"/>
                  </a:lnTo>
                  <a:lnTo>
                    <a:pt x="2860" y="2061"/>
                  </a:lnTo>
                  <a:lnTo>
                    <a:pt x="2821" y="2039"/>
                  </a:lnTo>
                  <a:lnTo>
                    <a:pt x="2782" y="2024"/>
                  </a:lnTo>
                  <a:lnTo>
                    <a:pt x="2744" y="2015"/>
                  </a:lnTo>
                  <a:lnTo>
                    <a:pt x="2705" y="2012"/>
                  </a:lnTo>
                  <a:close/>
                  <a:moveTo>
                    <a:pt x="2595" y="1735"/>
                  </a:moveTo>
                  <a:lnTo>
                    <a:pt x="2705" y="1845"/>
                  </a:lnTo>
                  <a:lnTo>
                    <a:pt x="2815" y="1735"/>
                  </a:lnTo>
                  <a:lnTo>
                    <a:pt x="2595" y="1735"/>
                  </a:lnTo>
                  <a:close/>
                  <a:moveTo>
                    <a:pt x="2372" y="1706"/>
                  </a:moveTo>
                  <a:lnTo>
                    <a:pt x="2342" y="1766"/>
                  </a:lnTo>
                  <a:lnTo>
                    <a:pt x="2309" y="1823"/>
                  </a:lnTo>
                  <a:lnTo>
                    <a:pt x="2273" y="1879"/>
                  </a:lnTo>
                  <a:lnTo>
                    <a:pt x="2235" y="1931"/>
                  </a:lnTo>
                  <a:lnTo>
                    <a:pt x="2237" y="2173"/>
                  </a:lnTo>
                  <a:lnTo>
                    <a:pt x="2238" y="2175"/>
                  </a:lnTo>
                  <a:lnTo>
                    <a:pt x="2239" y="2177"/>
                  </a:lnTo>
                  <a:lnTo>
                    <a:pt x="2242" y="2181"/>
                  </a:lnTo>
                  <a:lnTo>
                    <a:pt x="2245" y="2187"/>
                  </a:lnTo>
                  <a:lnTo>
                    <a:pt x="2255" y="2171"/>
                  </a:lnTo>
                  <a:lnTo>
                    <a:pt x="2295" y="2115"/>
                  </a:lnTo>
                  <a:lnTo>
                    <a:pt x="2336" y="2065"/>
                  </a:lnTo>
                  <a:lnTo>
                    <a:pt x="2379" y="2020"/>
                  </a:lnTo>
                  <a:lnTo>
                    <a:pt x="2424" y="1981"/>
                  </a:lnTo>
                  <a:lnTo>
                    <a:pt x="2469" y="1949"/>
                  </a:lnTo>
                  <a:lnTo>
                    <a:pt x="2517" y="1921"/>
                  </a:lnTo>
                  <a:lnTo>
                    <a:pt x="2564" y="1900"/>
                  </a:lnTo>
                  <a:lnTo>
                    <a:pt x="2378" y="1714"/>
                  </a:lnTo>
                  <a:lnTo>
                    <a:pt x="2375" y="1710"/>
                  </a:lnTo>
                  <a:lnTo>
                    <a:pt x="2372" y="1706"/>
                  </a:lnTo>
                  <a:close/>
                  <a:moveTo>
                    <a:pt x="884" y="1527"/>
                  </a:moveTo>
                  <a:lnTo>
                    <a:pt x="910" y="1596"/>
                  </a:lnTo>
                  <a:lnTo>
                    <a:pt x="942" y="1665"/>
                  </a:lnTo>
                  <a:lnTo>
                    <a:pt x="979" y="1734"/>
                  </a:lnTo>
                  <a:lnTo>
                    <a:pt x="1021" y="1799"/>
                  </a:lnTo>
                  <a:lnTo>
                    <a:pt x="1068" y="1865"/>
                  </a:lnTo>
                  <a:lnTo>
                    <a:pt x="1120" y="1927"/>
                  </a:lnTo>
                  <a:lnTo>
                    <a:pt x="1169" y="1980"/>
                  </a:lnTo>
                  <a:lnTo>
                    <a:pt x="1219" y="2028"/>
                  </a:lnTo>
                  <a:lnTo>
                    <a:pt x="1271" y="2073"/>
                  </a:lnTo>
                  <a:lnTo>
                    <a:pt x="1324" y="2112"/>
                  </a:lnTo>
                  <a:lnTo>
                    <a:pt x="1377" y="2146"/>
                  </a:lnTo>
                  <a:lnTo>
                    <a:pt x="1417" y="2169"/>
                  </a:lnTo>
                  <a:lnTo>
                    <a:pt x="1455" y="2187"/>
                  </a:lnTo>
                  <a:lnTo>
                    <a:pt x="1492" y="2201"/>
                  </a:lnTo>
                  <a:lnTo>
                    <a:pt x="1528" y="2212"/>
                  </a:lnTo>
                  <a:lnTo>
                    <a:pt x="1560" y="2218"/>
                  </a:lnTo>
                  <a:lnTo>
                    <a:pt x="1590" y="2220"/>
                  </a:lnTo>
                  <a:lnTo>
                    <a:pt x="1621" y="2218"/>
                  </a:lnTo>
                  <a:lnTo>
                    <a:pt x="1653" y="2212"/>
                  </a:lnTo>
                  <a:lnTo>
                    <a:pt x="1688" y="2201"/>
                  </a:lnTo>
                  <a:lnTo>
                    <a:pt x="1726" y="2187"/>
                  </a:lnTo>
                  <a:lnTo>
                    <a:pt x="1764" y="2169"/>
                  </a:lnTo>
                  <a:lnTo>
                    <a:pt x="1803" y="2146"/>
                  </a:lnTo>
                  <a:lnTo>
                    <a:pt x="1857" y="2112"/>
                  </a:lnTo>
                  <a:lnTo>
                    <a:pt x="1909" y="2073"/>
                  </a:lnTo>
                  <a:lnTo>
                    <a:pt x="1962" y="2028"/>
                  </a:lnTo>
                  <a:lnTo>
                    <a:pt x="2012" y="1980"/>
                  </a:lnTo>
                  <a:lnTo>
                    <a:pt x="2061" y="1927"/>
                  </a:lnTo>
                  <a:lnTo>
                    <a:pt x="2113" y="1865"/>
                  </a:lnTo>
                  <a:lnTo>
                    <a:pt x="2159" y="1799"/>
                  </a:lnTo>
                  <a:lnTo>
                    <a:pt x="2202" y="1734"/>
                  </a:lnTo>
                  <a:lnTo>
                    <a:pt x="2238" y="1665"/>
                  </a:lnTo>
                  <a:lnTo>
                    <a:pt x="2270" y="1596"/>
                  </a:lnTo>
                  <a:lnTo>
                    <a:pt x="2297" y="1527"/>
                  </a:lnTo>
                  <a:lnTo>
                    <a:pt x="884" y="1527"/>
                  </a:lnTo>
                  <a:close/>
                  <a:moveTo>
                    <a:pt x="969" y="1219"/>
                  </a:moveTo>
                  <a:lnTo>
                    <a:pt x="901" y="1266"/>
                  </a:lnTo>
                  <a:lnTo>
                    <a:pt x="838" y="1313"/>
                  </a:lnTo>
                  <a:lnTo>
                    <a:pt x="842" y="1350"/>
                  </a:lnTo>
                  <a:lnTo>
                    <a:pt x="848" y="1388"/>
                  </a:lnTo>
                  <a:lnTo>
                    <a:pt x="1035" y="1388"/>
                  </a:lnTo>
                  <a:lnTo>
                    <a:pt x="1011" y="1364"/>
                  </a:lnTo>
                  <a:lnTo>
                    <a:pt x="992" y="1338"/>
                  </a:lnTo>
                  <a:lnTo>
                    <a:pt x="978" y="1311"/>
                  </a:lnTo>
                  <a:lnTo>
                    <a:pt x="969" y="1281"/>
                  </a:lnTo>
                  <a:lnTo>
                    <a:pt x="966" y="1249"/>
                  </a:lnTo>
                  <a:lnTo>
                    <a:pt x="969" y="1219"/>
                  </a:lnTo>
                  <a:close/>
                  <a:moveTo>
                    <a:pt x="1937" y="1180"/>
                  </a:moveTo>
                  <a:lnTo>
                    <a:pt x="1907" y="1182"/>
                  </a:lnTo>
                  <a:lnTo>
                    <a:pt x="1880" y="1187"/>
                  </a:lnTo>
                  <a:lnTo>
                    <a:pt x="1856" y="1194"/>
                  </a:lnTo>
                  <a:lnTo>
                    <a:pt x="1837" y="1204"/>
                  </a:lnTo>
                  <a:lnTo>
                    <a:pt x="1820" y="1215"/>
                  </a:lnTo>
                  <a:lnTo>
                    <a:pt x="1808" y="1226"/>
                  </a:lnTo>
                  <a:lnTo>
                    <a:pt x="1801" y="1238"/>
                  </a:lnTo>
                  <a:lnTo>
                    <a:pt x="1798" y="1249"/>
                  </a:lnTo>
                  <a:lnTo>
                    <a:pt x="1801" y="1260"/>
                  </a:lnTo>
                  <a:lnTo>
                    <a:pt x="1808" y="1271"/>
                  </a:lnTo>
                  <a:lnTo>
                    <a:pt x="1820" y="1284"/>
                  </a:lnTo>
                  <a:lnTo>
                    <a:pt x="1837" y="1294"/>
                  </a:lnTo>
                  <a:lnTo>
                    <a:pt x="1856" y="1304"/>
                  </a:lnTo>
                  <a:lnTo>
                    <a:pt x="1880" y="1312"/>
                  </a:lnTo>
                  <a:lnTo>
                    <a:pt x="1907" y="1317"/>
                  </a:lnTo>
                  <a:lnTo>
                    <a:pt x="1937" y="1318"/>
                  </a:lnTo>
                  <a:lnTo>
                    <a:pt x="1968" y="1317"/>
                  </a:lnTo>
                  <a:lnTo>
                    <a:pt x="1995" y="1312"/>
                  </a:lnTo>
                  <a:lnTo>
                    <a:pt x="2018" y="1304"/>
                  </a:lnTo>
                  <a:lnTo>
                    <a:pt x="2038" y="1294"/>
                  </a:lnTo>
                  <a:lnTo>
                    <a:pt x="2055" y="1284"/>
                  </a:lnTo>
                  <a:lnTo>
                    <a:pt x="2067" y="1271"/>
                  </a:lnTo>
                  <a:lnTo>
                    <a:pt x="2074" y="1260"/>
                  </a:lnTo>
                  <a:lnTo>
                    <a:pt x="2076" y="1249"/>
                  </a:lnTo>
                  <a:lnTo>
                    <a:pt x="2074" y="1238"/>
                  </a:lnTo>
                  <a:lnTo>
                    <a:pt x="2067" y="1226"/>
                  </a:lnTo>
                  <a:lnTo>
                    <a:pt x="2055" y="1215"/>
                  </a:lnTo>
                  <a:lnTo>
                    <a:pt x="2038" y="1204"/>
                  </a:lnTo>
                  <a:lnTo>
                    <a:pt x="2018" y="1194"/>
                  </a:lnTo>
                  <a:lnTo>
                    <a:pt x="1995" y="1187"/>
                  </a:lnTo>
                  <a:lnTo>
                    <a:pt x="1968" y="1182"/>
                  </a:lnTo>
                  <a:lnTo>
                    <a:pt x="1937" y="1180"/>
                  </a:lnTo>
                  <a:close/>
                  <a:moveTo>
                    <a:pt x="1243" y="1180"/>
                  </a:moveTo>
                  <a:lnTo>
                    <a:pt x="1213" y="1182"/>
                  </a:lnTo>
                  <a:lnTo>
                    <a:pt x="1186" y="1187"/>
                  </a:lnTo>
                  <a:lnTo>
                    <a:pt x="1162" y="1194"/>
                  </a:lnTo>
                  <a:lnTo>
                    <a:pt x="1142" y="1204"/>
                  </a:lnTo>
                  <a:lnTo>
                    <a:pt x="1126" y="1215"/>
                  </a:lnTo>
                  <a:lnTo>
                    <a:pt x="1114" y="1226"/>
                  </a:lnTo>
                  <a:lnTo>
                    <a:pt x="1107" y="1238"/>
                  </a:lnTo>
                  <a:lnTo>
                    <a:pt x="1105" y="1249"/>
                  </a:lnTo>
                  <a:lnTo>
                    <a:pt x="1107" y="1260"/>
                  </a:lnTo>
                  <a:lnTo>
                    <a:pt x="1114" y="1271"/>
                  </a:lnTo>
                  <a:lnTo>
                    <a:pt x="1126" y="1284"/>
                  </a:lnTo>
                  <a:lnTo>
                    <a:pt x="1142" y="1294"/>
                  </a:lnTo>
                  <a:lnTo>
                    <a:pt x="1162" y="1304"/>
                  </a:lnTo>
                  <a:lnTo>
                    <a:pt x="1186" y="1312"/>
                  </a:lnTo>
                  <a:lnTo>
                    <a:pt x="1213" y="1317"/>
                  </a:lnTo>
                  <a:lnTo>
                    <a:pt x="1243" y="1318"/>
                  </a:lnTo>
                  <a:lnTo>
                    <a:pt x="1273" y="1317"/>
                  </a:lnTo>
                  <a:lnTo>
                    <a:pt x="1301" y="1312"/>
                  </a:lnTo>
                  <a:lnTo>
                    <a:pt x="1325" y="1304"/>
                  </a:lnTo>
                  <a:lnTo>
                    <a:pt x="1344" y="1294"/>
                  </a:lnTo>
                  <a:lnTo>
                    <a:pt x="1360" y="1284"/>
                  </a:lnTo>
                  <a:lnTo>
                    <a:pt x="1372" y="1271"/>
                  </a:lnTo>
                  <a:lnTo>
                    <a:pt x="1379" y="1260"/>
                  </a:lnTo>
                  <a:lnTo>
                    <a:pt x="1382" y="1249"/>
                  </a:lnTo>
                  <a:lnTo>
                    <a:pt x="1379" y="1238"/>
                  </a:lnTo>
                  <a:lnTo>
                    <a:pt x="1372" y="1226"/>
                  </a:lnTo>
                  <a:lnTo>
                    <a:pt x="1360" y="1215"/>
                  </a:lnTo>
                  <a:lnTo>
                    <a:pt x="1344" y="1204"/>
                  </a:lnTo>
                  <a:lnTo>
                    <a:pt x="1325" y="1194"/>
                  </a:lnTo>
                  <a:lnTo>
                    <a:pt x="1301" y="1187"/>
                  </a:lnTo>
                  <a:lnTo>
                    <a:pt x="1273" y="1182"/>
                  </a:lnTo>
                  <a:lnTo>
                    <a:pt x="1243" y="1180"/>
                  </a:lnTo>
                  <a:close/>
                  <a:moveTo>
                    <a:pt x="2145" y="1110"/>
                  </a:moveTo>
                  <a:lnTo>
                    <a:pt x="2170" y="1133"/>
                  </a:lnTo>
                  <a:lnTo>
                    <a:pt x="2189" y="1159"/>
                  </a:lnTo>
                  <a:lnTo>
                    <a:pt x="2203" y="1188"/>
                  </a:lnTo>
                  <a:lnTo>
                    <a:pt x="2212" y="1217"/>
                  </a:lnTo>
                  <a:lnTo>
                    <a:pt x="2215" y="1249"/>
                  </a:lnTo>
                  <a:lnTo>
                    <a:pt x="2212" y="1281"/>
                  </a:lnTo>
                  <a:lnTo>
                    <a:pt x="2203" y="1311"/>
                  </a:lnTo>
                  <a:lnTo>
                    <a:pt x="2189" y="1338"/>
                  </a:lnTo>
                  <a:lnTo>
                    <a:pt x="2170" y="1364"/>
                  </a:lnTo>
                  <a:lnTo>
                    <a:pt x="2145" y="1388"/>
                  </a:lnTo>
                  <a:lnTo>
                    <a:pt x="2333" y="1388"/>
                  </a:lnTo>
                  <a:lnTo>
                    <a:pt x="2340" y="1339"/>
                  </a:lnTo>
                  <a:lnTo>
                    <a:pt x="2345" y="1291"/>
                  </a:lnTo>
                  <a:lnTo>
                    <a:pt x="2346" y="1242"/>
                  </a:lnTo>
                  <a:lnTo>
                    <a:pt x="2344" y="1176"/>
                  </a:lnTo>
                  <a:lnTo>
                    <a:pt x="2338" y="1110"/>
                  </a:lnTo>
                  <a:lnTo>
                    <a:pt x="2145" y="1110"/>
                  </a:lnTo>
                  <a:close/>
                  <a:moveTo>
                    <a:pt x="1452" y="1110"/>
                  </a:moveTo>
                  <a:lnTo>
                    <a:pt x="1475" y="1133"/>
                  </a:lnTo>
                  <a:lnTo>
                    <a:pt x="1494" y="1159"/>
                  </a:lnTo>
                  <a:lnTo>
                    <a:pt x="1509" y="1188"/>
                  </a:lnTo>
                  <a:lnTo>
                    <a:pt x="1518" y="1217"/>
                  </a:lnTo>
                  <a:lnTo>
                    <a:pt x="1521" y="1249"/>
                  </a:lnTo>
                  <a:lnTo>
                    <a:pt x="1518" y="1281"/>
                  </a:lnTo>
                  <a:lnTo>
                    <a:pt x="1509" y="1311"/>
                  </a:lnTo>
                  <a:lnTo>
                    <a:pt x="1494" y="1338"/>
                  </a:lnTo>
                  <a:lnTo>
                    <a:pt x="1475" y="1364"/>
                  </a:lnTo>
                  <a:lnTo>
                    <a:pt x="1452" y="1388"/>
                  </a:lnTo>
                  <a:lnTo>
                    <a:pt x="1729" y="1388"/>
                  </a:lnTo>
                  <a:lnTo>
                    <a:pt x="1705" y="1364"/>
                  </a:lnTo>
                  <a:lnTo>
                    <a:pt x="1686" y="1338"/>
                  </a:lnTo>
                  <a:lnTo>
                    <a:pt x="1672" y="1311"/>
                  </a:lnTo>
                  <a:lnTo>
                    <a:pt x="1663" y="1281"/>
                  </a:lnTo>
                  <a:lnTo>
                    <a:pt x="1660" y="1249"/>
                  </a:lnTo>
                  <a:lnTo>
                    <a:pt x="1663" y="1217"/>
                  </a:lnTo>
                  <a:lnTo>
                    <a:pt x="1672" y="1188"/>
                  </a:lnTo>
                  <a:lnTo>
                    <a:pt x="1686" y="1159"/>
                  </a:lnTo>
                  <a:lnTo>
                    <a:pt x="1705" y="1133"/>
                  </a:lnTo>
                  <a:lnTo>
                    <a:pt x="1729" y="1110"/>
                  </a:lnTo>
                  <a:lnTo>
                    <a:pt x="1452" y="1110"/>
                  </a:lnTo>
                  <a:close/>
                  <a:moveTo>
                    <a:pt x="2010" y="821"/>
                  </a:moveTo>
                  <a:lnTo>
                    <a:pt x="1930" y="824"/>
                  </a:lnTo>
                  <a:lnTo>
                    <a:pt x="1851" y="833"/>
                  </a:lnTo>
                  <a:lnTo>
                    <a:pt x="1772" y="846"/>
                  </a:lnTo>
                  <a:lnTo>
                    <a:pt x="1694" y="864"/>
                  </a:lnTo>
                  <a:lnTo>
                    <a:pt x="1618" y="885"/>
                  </a:lnTo>
                  <a:lnTo>
                    <a:pt x="1542" y="911"/>
                  </a:lnTo>
                  <a:lnTo>
                    <a:pt x="1468" y="939"/>
                  </a:lnTo>
                  <a:lnTo>
                    <a:pt x="1396" y="972"/>
                  </a:lnTo>
                  <a:lnTo>
                    <a:pt x="2221" y="972"/>
                  </a:lnTo>
                  <a:lnTo>
                    <a:pt x="2074" y="823"/>
                  </a:lnTo>
                  <a:lnTo>
                    <a:pt x="2010" y="821"/>
                  </a:lnTo>
                  <a:close/>
                  <a:moveTo>
                    <a:pt x="1502" y="139"/>
                  </a:moveTo>
                  <a:lnTo>
                    <a:pt x="1422" y="141"/>
                  </a:lnTo>
                  <a:lnTo>
                    <a:pt x="1344" y="148"/>
                  </a:lnTo>
                  <a:lnTo>
                    <a:pt x="1268" y="158"/>
                  </a:lnTo>
                  <a:lnTo>
                    <a:pt x="1197" y="173"/>
                  </a:lnTo>
                  <a:lnTo>
                    <a:pt x="1129" y="188"/>
                  </a:lnTo>
                  <a:lnTo>
                    <a:pt x="1067" y="204"/>
                  </a:lnTo>
                  <a:lnTo>
                    <a:pt x="1166" y="273"/>
                  </a:lnTo>
                  <a:lnTo>
                    <a:pt x="993" y="383"/>
                  </a:lnTo>
                  <a:lnTo>
                    <a:pt x="989" y="386"/>
                  </a:lnTo>
                  <a:lnTo>
                    <a:pt x="981" y="393"/>
                  </a:lnTo>
                  <a:lnTo>
                    <a:pt x="969" y="403"/>
                  </a:lnTo>
                  <a:lnTo>
                    <a:pt x="954" y="416"/>
                  </a:lnTo>
                  <a:lnTo>
                    <a:pt x="936" y="432"/>
                  </a:lnTo>
                  <a:lnTo>
                    <a:pt x="916" y="451"/>
                  </a:lnTo>
                  <a:lnTo>
                    <a:pt x="895" y="474"/>
                  </a:lnTo>
                  <a:lnTo>
                    <a:pt x="872" y="501"/>
                  </a:lnTo>
                  <a:lnTo>
                    <a:pt x="848" y="531"/>
                  </a:lnTo>
                  <a:lnTo>
                    <a:pt x="822" y="565"/>
                  </a:lnTo>
                  <a:lnTo>
                    <a:pt x="798" y="602"/>
                  </a:lnTo>
                  <a:lnTo>
                    <a:pt x="773" y="644"/>
                  </a:lnTo>
                  <a:lnTo>
                    <a:pt x="740" y="707"/>
                  </a:lnTo>
                  <a:lnTo>
                    <a:pt x="710" y="773"/>
                  </a:lnTo>
                  <a:lnTo>
                    <a:pt x="686" y="843"/>
                  </a:lnTo>
                  <a:lnTo>
                    <a:pt x="665" y="914"/>
                  </a:lnTo>
                  <a:lnTo>
                    <a:pt x="649" y="988"/>
                  </a:lnTo>
                  <a:lnTo>
                    <a:pt x="637" y="1063"/>
                  </a:lnTo>
                  <a:lnTo>
                    <a:pt x="629" y="1139"/>
                  </a:lnTo>
                  <a:lnTo>
                    <a:pt x="626" y="1218"/>
                  </a:lnTo>
                  <a:lnTo>
                    <a:pt x="627" y="1299"/>
                  </a:lnTo>
                  <a:lnTo>
                    <a:pt x="668" y="1266"/>
                  </a:lnTo>
                  <a:lnTo>
                    <a:pt x="713" y="1232"/>
                  </a:lnTo>
                  <a:lnTo>
                    <a:pt x="763" y="1195"/>
                  </a:lnTo>
                  <a:lnTo>
                    <a:pt x="815" y="1156"/>
                  </a:lnTo>
                  <a:lnTo>
                    <a:pt x="872" y="1117"/>
                  </a:lnTo>
                  <a:lnTo>
                    <a:pt x="930" y="1077"/>
                  </a:lnTo>
                  <a:lnTo>
                    <a:pt x="992" y="1036"/>
                  </a:lnTo>
                  <a:lnTo>
                    <a:pt x="1057" y="996"/>
                  </a:lnTo>
                  <a:lnTo>
                    <a:pt x="1123" y="957"/>
                  </a:lnTo>
                  <a:lnTo>
                    <a:pt x="1192" y="918"/>
                  </a:lnTo>
                  <a:lnTo>
                    <a:pt x="1270" y="877"/>
                  </a:lnTo>
                  <a:lnTo>
                    <a:pt x="1349" y="841"/>
                  </a:lnTo>
                  <a:lnTo>
                    <a:pt x="1426" y="807"/>
                  </a:lnTo>
                  <a:lnTo>
                    <a:pt x="1503" y="778"/>
                  </a:lnTo>
                  <a:lnTo>
                    <a:pt x="1577" y="753"/>
                  </a:lnTo>
                  <a:lnTo>
                    <a:pt x="1666" y="728"/>
                  </a:lnTo>
                  <a:lnTo>
                    <a:pt x="1754" y="707"/>
                  </a:lnTo>
                  <a:lnTo>
                    <a:pt x="1841" y="694"/>
                  </a:lnTo>
                  <a:lnTo>
                    <a:pt x="1926" y="685"/>
                  </a:lnTo>
                  <a:lnTo>
                    <a:pt x="2010" y="682"/>
                  </a:lnTo>
                  <a:lnTo>
                    <a:pt x="2082" y="684"/>
                  </a:lnTo>
                  <a:lnTo>
                    <a:pt x="2134" y="688"/>
                  </a:lnTo>
                  <a:lnTo>
                    <a:pt x="2172" y="726"/>
                  </a:lnTo>
                  <a:lnTo>
                    <a:pt x="2327" y="881"/>
                  </a:lnTo>
                  <a:lnTo>
                    <a:pt x="2321" y="821"/>
                  </a:lnTo>
                  <a:lnTo>
                    <a:pt x="2315" y="767"/>
                  </a:lnTo>
                  <a:lnTo>
                    <a:pt x="2307" y="716"/>
                  </a:lnTo>
                  <a:lnTo>
                    <a:pt x="2297" y="670"/>
                  </a:lnTo>
                  <a:lnTo>
                    <a:pt x="2285" y="627"/>
                  </a:lnTo>
                  <a:lnTo>
                    <a:pt x="2269" y="583"/>
                  </a:lnTo>
                  <a:lnTo>
                    <a:pt x="2251" y="543"/>
                  </a:lnTo>
                  <a:lnTo>
                    <a:pt x="2230" y="506"/>
                  </a:lnTo>
                  <a:lnTo>
                    <a:pt x="2205" y="468"/>
                  </a:lnTo>
                  <a:lnTo>
                    <a:pt x="2180" y="438"/>
                  </a:lnTo>
                  <a:lnTo>
                    <a:pt x="2151" y="407"/>
                  </a:lnTo>
                  <a:lnTo>
                    <a:pt x="2118" y="375"/>
                  </a:lnTo>
                  <a:lnTo>
                    <a:pt x="2080" y="342"/>
                  </a:lnTo>
                  <a:lnTo>
                    <a:pt x="2037" y="307"/>
                  </a:lnTo>
                  <a:lnTo>
                    <a:pt x="1989" y="271"/>
                  </a:lnTo>
                  <a:lnTo>
                    <a:pt x="1938" y="240"/>
                  </a:lnTo>
                  <a:lnTo>
                    <a:pt x="1884" y="214"/>
                  </a:lnTo>
                  <a:lnTo>
                    <a:pt x="1827" y="191"/>
                  </a:lnTo>
                  <a:lnTo>
                    <a:pt x="1768" y="173"/>
                  </a:lnTo>
                  <a:lnTo>
                    <a:pt x="1705" y="157"/>
                  </a:lnTo>
                  <a:lnTo>
                    <a:pt x="1640" y="147"/>
                  </a:lnTo>
                  <a:lnTo>
                    <a:pt x="1572" y="141"/>
                  </a:lnTo>
                  <a:lnTo>
                    <a:pt x="1502" y="139"/>
                  </a:lnTo>
                  <a:close/>
                  <a:moveTo>
                    <a:pt x="1502" y="0"/>
                  </a:moveTo>
                  <a:lnTo>
                    <a:pt x="1559" y="1"/>
                  </a:lnTo>
                  <a:lnTo>
                    <a:pt x="1618" y="5"/>
                  </a:lnTo>
                  <a:lnTo>
                    <a:pt x="1676" y="12"/>
                  </a:lnTo>
                  <a:lnTo>
                    <a:pt x="1734" y="22"/>
                  </a:lnTo>
                  <a:lnTo>
                    <a:pt x="1792" y="35"/>
                  </a:lnTo>
                  <a:lnTo>
                    <a:pt x="1850" y="51"/>
                  </a:lnTo>
                  <a:lnTo>
                    <a:pt x="1907" y="73"/>
                  </a:lnTo>
                  <a:lnTo>
                    <a:pt x="1963" y="97"/>
                  </a:lnTo>
                  <a:lnTo>
                    <a:pt x="2018" y="126"/>
                  </a:lnTo>
                  <a:lnTo>
                    <a:pt x="2072" y="159"/>
                  </a:lnTo>
                  <a:lnTo>
                    <a:pt x="2124" y="198"/>
                  </a:lnTo>
                  <a:lnTo>
                    <a:pt x="2176" y="241"/>
                  </a:lnTo>
                  <a:lnTo>
                    <a:pt x="2222" y="283"/>
                  </a:lnTo>
                  <a:lnTo>
                    <a:pt x="2263" y="324"/>
                  </a:lnTo>
                  <a:lnTo>
                    <a:pt x="2300" y="365"/>
                  </a:lnTo>
                  <a:lnTo>
                    <a:pt x="2331" y="407"/>
                  </a:lnTo>
                  <a:lnTo>
                    <a:pt x="2358" y="449"/>
                  </a:lnTo>
                  <a:lnTo>
                    <a:pt x="2381" y="493"/>
                  </a:lnTo>
                  <a:lnTo>
                    <a:pt x="2402" y="540"/>
                  </a:lnTo>
                  <a:lnTo>
                    <a:pt x="2419" y="589"/>
                  </a:lnTo>
                  <a:lnTo>
                    <a:pt x="2433" y="641"/>
                  </a:lnTo>
                  <a:lnTo>
                    <a:pt x="2444" y="697"/>
                  </a:lnTo>
                  <a:lnTo>
                    <a:pt x="2453" y="758"/>
                  </a:lnTo>
                  <a:lnTo>
                    <a:pt x="2461" y="823"/>
                  </a:lnTo>
                  <a:lnTo>
                    <a:pt x="2467" y="895"/>
                  </a:lnTo>
                  <a:lnTo>
                    <a:pt x="2472" y="972"/>
                  </a:lnTo>
                  <a:lnTo>
                    <a:pt x="2477" y="1056"/>
                  </a:lnTo>
                  <a:lnTo>
                    <a:pt x="2481" y="1146"/>
                  </a:lnTo>
                  <a:lnTo>
                    <a:pt x="2483" y="1189"/>
                  </a:lnTo>
                  <a:lnTo>
                    <a:pt x="2484" y="1233"/>
                  </a:lnTo>
                  <a:lnTo>
                    <a:pt x="2485" y="1236"/>
                  </a:lnTo>
                  <a:lnTo>
                    <a:pt x="2484" y="1235"/>
                  </a:lnTo>
                  <a:lnTo>
                    <a:pt x="2485" y="1242"/>
                  </a:lnTo>
                  <a:lnTo>
                    <a:pt x="2482" y="1315"/>
                  </a:lnTo>
                  <a:lnTo>
                    <a:pt x="2473" y="1388"/>
                  </a:lnTo>
                  <a:lnTo>
                    <a:pt x="2460" y="1458"/>
                  </a:lnTo>
                  <a:lnTo>
                    <a:pt x="2442" y="1528"/>
                  </a:lnTo>
                  <a:lnTo>
                    <a:pt x="2420" y="1596"/>
                  </a:lnTo>
                  <a:lnTo>
                    <a:pt x="2424" y="1596"/>
                  </a:lnTo>
                  <a:lnTo>
                    <a:pt x="2428" y="1595"/>
                  </a:lnTo>
                  <a:lnTo>
                    <a:pt x="2983" y="1595"/>
                  </a:lnTo>
                  <a:lnTo>
                    <a:pt x="2999" y="1597"/>
                  </a:lnTo>
                  <a:lnTo>
                    <a:pt x="3015" y="1603"/>
                  </a:lnTo>
                  <a:lnTo>
                    <a:pt x="3028" y="1613"/>
                  </a:lnTo>
                  <a:lnTo>
                    <a:pt x="3039" y="1625"/>
                  </a:lnTo>
                  <a:lnTo>
                    <a:pt x="3047" y="1639"/>
                  </a:lnTo>
                  <a:lnTo>
                    <a:pt x="3051" y="1655"/>
                  </a:lnTo>
                  <a:lnTo>
                    <a:pt x="3053" y="1671"/>
                  </a:lnTo>
                  <a:lnTo>
                    <a:pt x="3049" y="1686"/>
                  </a:lnTo>
                  <a:lnTo>
                    <a:pt x="3042" y="1701"/>
                  </a:lnTo>
                  <a:lnTo>
                    <a:pt x="3032" y="1714"/>
                  </a:lnTo>
                  <a:lnTo>
                    <a:pt x="2847" y="1900"/>
                  </a:lnTo>
                  <a:lnTo>
                    <a:pt x="2895" y="1921"/>
                  </a:lnTo>
                  <a:lnTo>
                    <a:pt x="2942" y="1949"/>
                  </a:lnTo>
                  <a:lnTo>
                    <a:pt x="2988" y="1981"/>
                  </a:lnTo>
                  <a:lnTo>
                    <a:pt x="3032" y="2020"/>
                  </a:lnTo>
                  <a:lnTo>
                    <a:pt x="3075" y="2065"/>
                  </a:lnTo>
                  <a:lnTo>
                    <a:pt x="3116" y="2115"/>
                  </a:lnTo>
                  <a:lnTo>
                    <a:pt x="3155" y="2171"/>
                  </a:lnTo>
                  <a:lnTo>
                    <a:pt x="3190" y="2227"/>
                  </a:lnTo>
                  <a:lnTo>
                    <a:pt x="3221" y="2285"/>
                  </a:lnTo>
                  <a:lnTo>
                    <a:pt x="3248" y="2345"/>
                  </a:lnTo>
                  <a:lnTo>
                    <a:pt x="3272" y="2406"/>
                  </a:lnTo>
                  <a:lnTo>
                    <a:pt x="3293" y="2467"/>
                  </a:lnTo>
                  <a:lnTo>
                    <a:pt x="3309" y="2529"/>
                  </a:lnTo>
                  <a:lnTo>
                    <a:pt x="3320" y="2589"/>
                  </a:lnTo>
                  <a:lnTo>
                    <a:pt x="3327" y="2649"/>
                  </a:lnTo>
                  <a:lnTo>
                    <a:pt x="3330" y="2705"/>
                  </a:lnTo>
                  <a:lnTo>
                    <a:pt x="3327" y="2769"/>
                  </a:lnTo>
                  <a:lnTo>
                    <a:pt x="3317" y="2832"/>
                  </a:lnTo>
                  <a:lnTo>
                    <a:pt x="3302" y="2891"/>
                  </a:lnTo>
                  <a:lnTo>
                    <a:pt x="3281" y="2949"/>
                  </a:lnTo>
                  <a:lnTo>
                    <a:pt x="3254" y="3003"/>
                  </a:lnTo>
                  <a:lnTo>
                    <a:pt x="3223" y="3055"/>
                  </a:lnTo>
                  <a:lnTo>
                    <a:pt x="3187" y="3103"/>
                  </a:lnTo>
                  <a:lnTo>
                    <a:pt x="3146" y="3147"/>
                  </a:lnTo>
                  <a:lnTo>
                    <a:pt x="3102" y="3188"/>
                  </a:lnTo>
                  <a:lnTo>
                    <a:pt x="3055" y="3223"/>
                  </a:lnTo>
                  <a:lnTo>
                    <a:pt x="3003" y="3254"/>
                  </a:lnTo>
                  <a:lnTo>
                    <a:pt x="2949" y="3281"/>
                  </a:lnTo>
                  <a:lnTo>
                    <a:pt x="2891" y="3302"/>
                  </a:lnTo>
                  <a:lnTo>
                    <a:pt x="2832" y="3317"/>
                  </a:lnTo>
                  <a:lnTo>
                    <a:pt x="2769" y="3327"/>
                  </a:lnTo>
                  <a:lnTo>
                    <a:pt x="2705" y="3330"/>
                  </a:lnTo>
                  <a:lnTo>
                    <a:pt x="0" y="3330"/>
                  </a:lnTo>
                  <a:lnTo>
                    <a:pt x="0" y="2874"/>
                  </a:lnTo>
                  <a:lnTo>
                    <a:pt x="3" y="2829"/>
                  </a:lnTo>
                  <a:lnTo>
                    <a:pt x="10" y="2787"/>
                  </a:lnTo>
                  <a:lnTo>
                    <a:pt x="22" y="2746"/>
                  </a:lnTo>
                  <a:lnTo>
                    <a:pt x="39" y="2706"/>
                  </a:lnTo>
                  <a:lnTo>
                    <a:pt x="61" y="2669"/>
                  </a:lnTo>
                  <a:lnTo>
                    <a:pt x="86" y="2635"/>
                  </a:lnTo>
                  <a:lnTo>
                    <a:pt x="114" y="2602"/>
                  </a:lnTo>
                  <a:lnTo>
                    <a:pt x="146" y="2574"/>
                  </a:lnTo>
                  <a:lnTo>
                    <a:pt x="182" y="2550"/>
                  </a:lnTo>
                  <a:lnTo>
                    <a:pt x="221" y="2529"/>
                  </a:lnTo>
                  <a:lnTo>
                    <a:pt x="262" y="2513"/>
                  </a:lnTo>
                  <a:lnTo>
                    <a:pt x="273" y="2510"/>
                  </a:lnTo>
                  <a:lnTo>
                    <a:pt x="322" y="2495"/>
                  </a:lnTo>
                  <a:lnTo>
                    <a:pt x="364" y="2482"/>
                  </a:lnTo>
                  <a:lnTo>
                    <a:pt x="402" y="2468"/>
                  </a:lnTo>
                  <a:lnTo>
                    <a:pt x="434" y="2456"/>
                  </a:lnTo>
                  <a:lnTo>
                    <a:pt x="463" y="2443"/>
                  </a:lnTo>
                  <a:lnTo>
                    <a:pt x="489" y="2431"/>
                  </a:lnTo>
                  <a:lnTo>
                    <a:pt x="514" y="2420"/>
                  </a:lnTo>
                  <a:lnTo>
                    <a:pt x="536" y="2409"/>
                  </a:lnTo>
                  <a:lnTo>
                    <a:pt x="558" y="2399"/>
                  </a:lnTo>
                  <a:lnTo>
                    <a:pt x="581" y="2390"/>
                  </a:lnTo>
                  <a:lnTo>
                    <a:pt x="636" y="2368"/>
                  </a:lnTo>
                  <a:lnTo>
                    <a:pt x="685" y="2347"/>
                  </a:lnTo>
                  <a:lnTo>
                    <a:pt x="730" y="2327"/>
                  </a:lnTo>
                  <a:lnTo>
                    <a:pt x="768" y="2308"/>
                  </a:lnTo>
                  <a:lnTo>
                    <a:pt x="802" y="2291"/>
                  </a:lnTo>
                  <a:lnTo>
                    <a:pt x="831" y="2273"/>
                  </a:lnTo>
                  <a:lnTo>
                    <a:pt x="857" y="2257"/>
                  </a:lnTo>
                  <a:lnTo>
                    <a:pt x="878" y="2242"/>
                  </a:lnTo>
                  <a:lnTo>
                    <a:pt x="895" y="2228"/>
                  </a:lnTo>
                  <a:lnTo>
                    <a:pt x="910" y="2216"/>
                  </a:lnTo>
                  <a:lnTo>
                    <a:pt x="921" y="2204"/>
                  </a:lnTo>
                  <a:lnTo>
                    <a:pt x="930" y="2194"/>
                  </a:lnTo>
                  <a:lnTo>
                    <a:pt x="936" y="2185"/>
                  </a:lnTo>
                  <a:lnTo>
                    <a:pt x="941" y="2177"/>
                  </a:lnTo>
                  <a:lnTo>
                    <a:pt x="944" y="2173"/>
                  </a:lnTo>
                  <a:lnTo>
                    <a:pt x="946" y="1931"/>
                  </a:lnTo>
                  <a:lnTo>
                    <a:pt x="898" y="1865"/>
                  </a:lnTo>
                  <a:lnTo>
                    <a:pt x="855" y="1795"/>
                  </a:lnTo>
                  <a:lnTo>
                    <a:pt x="815" y="1723"/>
                  </a:lnTo>
                  <a:lnTo>
                    <a:pt x="781" y="1647"/>
                  </a:lnTo>
                  <a:lnTo>
                    <a:pt x="752" y="1569"/>
                  </a:lnTo>
                  <a:lnTo>
                    <a:pt x="729" y="1490"/>
                  </a:lnTo>
                  <a:lnTo>
                    <a:pt x="710" y="1409"/>
                  </a:lnTo>
                  <a:lnTo>
                    <a:pt x="679" y="1433"/>
                  </a:lnTo>
                  <a:lnTo>
                    <a:pt x="650" y="1455"/>
                  </a:lnTo>
                  <a:lnTo>
                    <a:pt x="623" y="1475"/>
                  </a:lnTo>
                  <a:lnTo>
                    <a:pt x="598" y="1493"/>
                  </a:lnTo>
                  <a:lnTo>
                    <a:pt x="577" y="1508"/>
                  </a:lnTo>
                  <a:lnTo>
                    <a:pt x="558" y="1520"/>
                  </a:lnTo>
                  <a:lnTo>
                    <a:pt x="543" y="1529"/>
                  </a:lnTo>
                  <a:lnTo>
                    <a:pt x="530" y="1535"/>
                  </a:lnTo>
                  <a:lnTo>
                    <a:pt x="520" y="1536"/>
                  </a:lnTo>
                  <a:lnTo>
                    <a:pt x="516" y="1536"/>
                  </a:lnTo>
                  <a:lnTo>
                    <a:pt x="514" y="1535"/>
                  </a:lnTo>
                  <a:lnTo>
                    <a:pt x="511" y="1533"/>
                  </a:lnTo>
                  <a:lnTo>
                    <a:pt x="510" y="1530"/>
                  </a:lnTo>
                  <a:lnTo>
                    <a:pt x="509" y="1527"/>
                  </a:lnTo>
                  <a:lnTo>
                    <a:pt x="497" y="1441"/>
                  </a:lnTo>
                  <a:lnTo>
                    <a:pt x="490" y="1359"/>
                  </a:lnTo>
                  <a:lnTo>
                    <a:pt x="486" y="1281"/>
                  </a:lnTo>
                  <a:lnTo>
                    <a:pt x="487" y="1205"/>
                  </a:lnTo>
                  <a:lnTo>
                    <a:pt x="490" y="1133"/>
                  </a:lnTo>
                  <a:lnTo>
                    <a:pt x="496" y="1064"/>
                  </a:lnTo>
                  <a:lnTo>
                    <a:pt x="506" y="998"/>
                  </a:lnTo>
                  <a:lnTo>
                    <a:pt x="518" y="935"/>
                  </a:lnTo>
                  <a:lnTo>
                    <a:pt x="532" y="876"/>
                  </a:lnTo>
                  <a:lnTo>
                    <a:pt x="548" y="819"/>
                  </a:lnTo>
                  <a:lnTo>
                    <a:pt x="565" y="765"/>
                  </a:lnTo>
                  <a:lnTo>
                    <a:pt x="584" y="714"/>
                  </a:lnTo>
                  <a:lnTo>
                    <a:pt x="605" y="667"/>
                  </a:lnTo>
                  <a:lnTo>
                    <a:pt x="627" y="623"/>
                  </a:lnTo>
                  <a:lnTo>
                    <a:pt x="650" y="580"/>
                  </a:lnTo>
                  <a:lnTo>
                    <a:pt x="672" y="541"/>
                  </a:lnTo>
                  <a:lnTo>
                    <a:pt x="696" y="505"/>
                  </a:lnTo>
                  <a:lnTo>
                    <a:pt x="719" y="471"/>
                  </a:lnTo>
                  <a:lnTo>
                    <a:pt x="743" y="440"/>
                  </a:lnTo>
                  <a:lnTo>
                    <a:pt x="765" y="412"/>
                  </a:lnTo>
                  <a:lnTo>
                    <a:pt x="787" y="386"/>
                  </a:lnTo>
                  <a:lnTo>
                    <a:pt x="808" y="363"/>
                  </a:lnTo>
                  <a:lnTo>
                    <a:pt x="828" y="343"/>
                  </a:lnTo>
                  <a:lnTo>
                    <a:pt x="847" y="325"/>
                  </a:lnTo>
                  <a:lnTo>
                    <a:pt x="864" y="310"/>
                  </a:lnTo>
                  <a:lnTo>
                    <a:pt x="879" y="297"/>
                  </a:lnTo>
                  <a:lnTo>
                    <a:pt x="891" y="287"/>
                  </a:lnTo>
                  <a:lnTo>
                    <a:pt x="902" y="279"/>
                  </a:lnTo>
                  <a:lnTo>
                    <a:pt x="909" y="272"/>
                  </a:lnTo>
                  <a:lnTo>
                    <a:pt x="914" y="269"/>
                  </a:lnTo>
                  <a:lnTo>
                    <a:pt x="916" y="268"/>
                  </a:lnTo>
                  <a:lnTo>
                    <a:pt x="767" y="164"/>
                  </a:lnTo>
                  <a:lnTo>
                    <a:pt x="770" y="162"/>
                  </a:lnTo>
                  <a:lnTo>
                    <a:pt x="777" y="159"/>
                  </a:lnTo>
                  <a:lnTo>
                    <a:pt x="789" y="154"/>
                  </a:lnTo>
                  <a:lnTo>
                    <a:pt x="806" y="147"/>
                  </a:lnTo>
                  <a:lnTo>
                    <a:pt x="827" y="138"/>
                  </a:lnTo>
                  <a:lnTo>
                    <a:pt x="853" y="129"/>
                  </a:lnTo>
                  <a:lnTo>
                    <a:pt x="881" y="118"/>
                  </a:lnTo>
                  <a:lnTo>
                    <a:pt x="913" y="106"/>
                  </a:lnTo>
                  <a:lnTo>
                    <a:pt x="950" y="95"/>
                  </a:lnTo>
                  <a:lnTo>
                    <a:pt x="989" y="82"/>
                  </a:lnTo>
                  <a:lnTo>
                    <a:pt x="1030" y="70"/>
                  </a:lnTo>
                  <a:lnTo>
                    <a:pt x="1075" y="58"/>
                  </a:lnTo>
                  <a:lnTo>
                    <a:pt x="1122" y="46"/>
                  </a:lnTo>
                  <a:lnTo>
                    <a:pt x="1172" y="35"/>
                  </a:lnTo>
                  <a:lnTo>
                    <a:pt x="1223" y="26"/>
                  </a:lnTo>
                  <a:lnTo>
                    <a:pt x="1275" y="17"/>
                  </a:lnTo>
                  <a:lnTo>
                    <a:pt x="1330" y="10"/>
                  </a:lnTo>
                  <a:lnTo>
                    <a:pt x="1386" y="5"/>
                  </a:lnTo>
                  <a:lnTo>
                    <a:pt x="1443" y="1"/>
                  </a:lnTo>
                  <a:lnTo>
                    <a:pt x="1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97"/>
            <p:cNvSpPr>
              <a:spLocks/>
            </p:cNvSpPr>
            <p:nvPr/>
          </p:nvSpPr>
          <p:spPr bwMode="auto">
            <a:xfrm>
              <a:off x="1081088" y="5381626"/>
              <a:ext cx="96838" cy="146050"/>
            </a:xfrm>
            <a:custGeom>
              <a:avLst/>
              <a:gdLst>
                <a:gd name="T0" fmla="*/ 296 w 555"/>
                <a:gd name="T1" fmla="*/ 3 h 833"/>
                <a:gd name="T2" fmla="*/ 327 w 555"/>
                <a:gd name="T3" fmla="*/ 20 h 833"/>
                <a:gd name="T4" fmla="*/ 344 w 555"/>
                <a:gd name="T5" fmla="*/ 51 h 833"/>
                <a:gd name="T6" fmla="*/ 347 w 555"/>
                <a:gd name="T7" fmla="*/ 139 h 833"/>
                <a:gd name="T8" fmla="*/ 504 w 555"/>
                <a:gd name="T9" fmla="*/ 141 h 833"/>
                <a:gd name="T10" fmla="*/ 535 w 555"/>
                <a:gd name="T11" fmla="*/ 159 h 833"/>
                <a:gd name="T12" fmla="*/ 553 w 555"/>
                <a:gd name="T13" fmla="*/ 190 h 833"/>
                <a:gd name="T14" fmla="*/ 553 w 555"/>
                <a:gd name="T15" fmla="*/ 227 h 833"/>
                <a:gd name="T16" fmla="*/ 535 w 555"/>
                <a:gd name="T17" fmla="*/ 257 h 833"/>
                <a:gd name="T18" fmla="*/ 504 w 555"/>
                <a:gd name="T19" fmla="*/ 275 h 833"/>
                <a:gd name="T20" fmla="*/ 347 w 555"/>
                <a:gd name="T21" fmla="*/ 278 h 833"/>
                <a:gd name="T22" fmla="*/ 535 w 555"/>
                <a:gd name="T23" fmla="*/ 575 h 833"/>
                <a:gd name="T24" fmla="*/ 552 w 555"/>
                <a:gd name="T25" fmla="*/ 603 h 833"/>
                <a:gd name="T26" fmla="*/ 554 w 555"/>
                <a:gd name="T27" fmla="*/ 635 h 833"/>
                <a:gd name="T28" fmla="*/ 542 w 555"/>
                <a:gd name="T29" fmla="*/ 665 h 833"/>
                <a:gd name="T30" fmla="*/ 518 w 555"/>
                <a:gd name="T31" fmla="*/ 686 h 833"/>
                <a:gd name="T32" fmla="*/ 485 w 555"/>
                <a:gd name="T33" fmla="*/ 694 h 833"/>
                <a:gd name="T34" fmla="*/ 347 w 555"/>
                <a:gd name="T35" fmla="*/ 763 h 833"/>
                <a:gd name="T36" fmla="*/ 337 w 555"/>
                <a:gd name="T37" fmla="*/ 798 h 833"/>
                <a:gd name="T38" fmla="*/ 313 w 555"/>
                <a:gd name="T39" fmla="*/ 823 h 833"/>
                <a:gd name="T40" fmla="*/ 277 w 555"/>
                <a:gd name="T41" fmla="*/ 833 h 833"/>
                <a:gd name="T42" fmla="*/ 242 w 555"/>
                <a:gd name="T43" fmla="*/ 823 h 833"/>
                <a:gd name="T44" fmla="*/ 218 w 555"/>
                <a:gd name="T45" fmla="*/ 798 h 833"/>
                <a:gd name="T46" fmla="*/ 208 w 555"/>
                <a:gd name="T47" fmla="*/ 763 h 833"/>
                <a:gd name="T48" fmla="*/ 70 w 555"/>
                <a:gd name="T49" fmla="*/ 694 h 833"/>
                <a:gd name="T50" fmla="*/ 34 w 555"/>
                <a:gd name="T51" fmla="*/ 684 h 833"/>
                <a:gd name="T52" fmla="*/ 10 w 555"/>
                <a:gd name="T53" fmla="*/ 660 h 833"/>
                <a:gd name="T54" fmla="*/ 0 w 555"/>
                <a:gd name="T55" fmla="*/ 625 h 833"/>
                <a:gd name="T56" fmla="*/ 10 w 555"/>
                <a:gd name="T57" fmla="*/ 589 h 833"/>
                <a:gd name="T58" fmla="*/ 34 w 555"/>
                <a:gd name="T59" fmla="*/ 565 h 833"/>
                <a:gd name="T60" fmla="*/ 70 w 555"/>
                <a:gd name="T61" fmla="*/ 555 h 833"/>
                <a:gd name="T62" fmla="*/ 208 w 555"/>
                <a:gd name="T63" fmla="*/ 445 h 833"/>
                <a:gd name="T64" fmla="*/ 10 w 555"/>
                <a:gd name="T65" fmla="*/ 244 h 833"/>
                <a:gd name="T66" fmla="*/ 0 w 555"/>
                <a:gd name="T67" fmla="*/ 214 h 833"/>
                <a:gd name="T68" fmla="*/ 5 w 555"/>
                <a:gd name="T69" fmla="*/ 182 h 833"/>
                <a:gd name="T70" fmla="*/ 24 w 555"/>
                <a:gd name="T71" fmla="*/ 155 h 833"/>
                <a:gd name="T72" fmla="*/ 53 w 555"/>
                <a:gd name="T73" fmla="*/ 141 h 833"/>
                <a:gd name="T74" fmla="*/ 208 w 555"/>
                <a:gd name="T75" fmla="*/ 139 h 833"/>
                <a:gd name="T76" fmla="*/ 211 w 555"/>
                <a:gd name="T77" fmla="*/ 51 h 833"/>
                <a:gd name="T78" fmla="*/ 229 w 555"/>
                <a:gd name="T79" fmla="*/ 20 h 833"/>
                <a:gd name="T80" fmla="*/ 259 w 555"/>
                <a:gd name="T81" fmla="*/ 3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5" h="833">
                  <a:moveTo>
                    <a:pt x="277" y="0"/>
                  </a:moveTo>
                  <a:lnTo>
                    <a:pt x="296" y="3"/>
                  </a:lnTo>
                  <a:lnTo>
                    <a:pt x="313" y="10"/>
                  </a:lnTo>
                  <a:lnTo>
                    <a:pt x="327" y="20"/>
                  </a:lnTo>
                  <a:lnTo>
                    <a:pt x="337" y="34"/>
                  </a:lnTo>
                  <a:lnTo>
                    <a:pt x="344" y="51"/>
                  </a:lnTo>
                  <a:lnTo>
                    <a:pt x="347" y="70"/>
                  </a:lnTo>
                  <a:lnTo>
                    <a:pt x="347" y="139"/>
                  </a:lnTo>
                  <a:lnTo>
                    <a:pt x="485" y="139"/>
                  </a:lnTo>
                  <a:lnTo>
                    <a:pt x="504" y="141"/>
                  </a:lnTo>
                  <a:lnTo>
                    <a:pt x="521" y="148"/>
                  </a:lnTo>
                  <a:lnTo>
                    <a:pt x="535" y="159"/>
                  </a:lnTo>
                  <a:lnTo>
                    <a:pt x="546" y="174"/>
                  </a:lnTo>
                  <a:lnTo>
                    <a:pt x="553" y="190"/>
                  </a:lnTo>
                  <a:lnTo>
                    <a:pt x="555" y="208"/>
                  </a:lnTo>
                  <a:lnTo>
                    <a:pt x="553" y="227"/>
                  </a:lnTo>
                  <a:lnTo>
                    <a:pt x="546" y="243"/>
                  </a:lnTo>
                  <a:lnTo>
                    <a:pt x="535" y="257"/>
                  </a:lnTo>
                  <a:lnTo>
                    <a:pt x="521" y="268"/>
                  </a:lnTo>
                  <a:lnTo>
                    <a:pt x="504" y="275"/>
                  </a:lnTo>
                  <a:lnTo>
                    <a:pt x="485" y="278"/>
                  </a:lnTo>
                  <a:lnTo>
                    <a:pt x="347" y="278"/>
                  </a:lnTo>
                  <a:lnTo>
                    <a:pt x="347" y="387"/>
                  </a:lnTo>
                  <a:lnTo>
                    <a:pt x="535" y="575"/>
                  </a:lnTo>
                  <a:lnTo>
                    <a:pt x="545" y="588"/>
                  </a:lnTo>
                  <a:lnTo>
                    <a:pt x="552" y="603"/>
                  </a:lnTo>
                  <a:lnTo>
                    <a:pt x="555" y="619"/>
                  </a:lnTo>
                  <a:lnTo>
                    <a:pt x="554" y="635"/>
                  </a:lnTo>
                  <a:lnTo>
                    <a:pt x="550" y="651"/>
                  </a:lnTo>
                  <a:lnTo>
                    <a:pt x="542" y="665"/>
                  </a:lnTo>
                  <a:lnTo>
                    <a:pt x="531" y="677"/>
                  </a:lnTo>
                  <a:lnTo>
                    <a:pt x="518" y="686"/>
                  </a:lnTo>
                  <a:lnTo>
                    <a:pt x="502" y="692"/>
                  </a:lnTo>
                  <a:lnTo>
                    <a:pt x="485" y="694"/>
                  </a:lnTo>
                  <a:lnTo>
                    <a:pt x="347" y="694"/>
                  </a:lnTo>
                  <a:lnTo>
                    <a:pt x="347" y="763"/>
                  </a:lnTo>
                  <a:lnTo>
                    <a:pt x="344" y="782"/>
                  </a:lnTo>
                  <a:lnTo>
                    <a:pt x="337" y="798"/>
                  </a:lnTo>
                  <a:lnTo>
                    <a:pt x="327" y="812"/>
                  </a:lnTo>
                  <a:lnTo>
                    <a:pt x="313" y="823"/>
                  </a:lnTo>
                  <a:lnTo>
                    <a:pt x="296" y="830"/>
                  </a:lnTo>
                  <a:lnTo>
                    <a:pt x="277" y="833"/>
                  </a:lnTo>
                  <a:lnTo>
                    <a:pt x="259" y="830"/>
                  </a:lnTo>
                  <a:lnTo>
                    <a:pt x="242" y="823"/>
                  </a:lnTo>
                  <a:lnTo>
                    <a:pt x="229" y="812"/>
                  </a:lnTo>
                  <a:lnTo>
                    <a:pt x="218" y="798"/>
                  </a:lnTo>
                  <a:lnTo>
                    <a:pt x="211" y="782"/>
                  </a:lnTo>
                  <a:lnTo>
                    <a:pt x="208" y="763"/>
                  </a:lnTo>
                  <a:lnTo>
                    <a:pt x="208" y="694"/>
                  </a:lnTo>
                  <a:lnTo>
                    <a:pt x="70" y="694"/>
                  </a:lnTo>
                  <a:lnTo>
                    <a:pt x="51" y="691"/>
                  </a:lnTo>
                  <a:lnTo>
                    <a:pt x="34" y="684"/>
                  </a:lnTo>
                  <a:lnTo>
                    <a:pt x="20" y="674"/>
                  </a:lnTo>
                  <a:lnTo>
                    <a:pt x="10" y="660"/>
                  </a:lnTo>
                  <a:lnTo>
                    <a:pt x="3" y="643"/>
                  </a:lnTo>
                  <a:lnTo>
                    <a:pt x="0" y="625"/>
                  </a:lnTo>
                  <a:lnTo>
                    <a:pt x="3" y="606"/>
                  </a:lnTo>
                  <a:lnTo>
                    <a:pt x="10" y="589"/>
                  </a:lnTo>
                  <a:lnTo>
                    <a:pt x="20" y="575"/>
                  </a:lnTo>
                  <a:lnTo>
                    <a:pt x="34" y="565"/>
                  </a:lnTo>
                  <a:lnTo>
                    <a:pt x="51" y="558"/>
                  </a:lnTo>
                  <a:lnTo>
                    <a:pt x="70" y="555"/>
                  </a:lnTo>
                  <a:lnTo>
                    <a:pt x="208" y="555"/>
                  </a:lnTo>
                  <a:lnTo>
                    <a:pt x="208" y="445"/>
                  </a:lnTo>
                  <a:lnTo>
                    <a:pt x="20" y="257"/>
                  </a:lnTo>
                  <a:lnTo>
                    <a:pt x="10" y="244"/>
                  </a:lnTo>
                  <a:lnTo>
                    <a:pt x="3" y="230"/>
                  </a:lnTo>
                  <a:lnTo>
                    <a:pt x="0" y="214"/>
                  </a:lnTo>
                  <a:lnTo>
                    <a:pt x="1" y="198"/>
                  </a:lnTo>
                  <a:lnTo>
                    <a:pt x="5" y="182"/>
                  </a:lnTo>
                  <a:lnTo>
                    <a:pt x="13" y="168"/>
                  </a:lnTo>
                  <a:lnTo>
                    <a:pt x="24" y="155"/>
                  </a:lnTo>
                  <a:lnTo>
                    <a:pt x="38" y="146"/>
                  </a:lnTo>
                  <a:lnTo>
                    <a:pt x="53" y="141"/>
                  </a:lnTo>
                  <a:lnTo>
                    <a:pt x="70" y="139"/>
                  </a:lnTo>
                  <a:lnTo>
                    <a:pt x="208" y="139"/>
                  </a:lnTo>
                  <a:lnTo>
                    <a:pt x="208" y="70"/>
                  </a:lnTo>
                  <a:lnTo>
                    <a:pt x="211" y="51"/>
                  </a:lnTo>
                  <a:lnTo>
                    <a:pt x="218" y="34"/>
                  </a:lnTo>
                  <a:lnTo>
                    <a:pt x="229" y="20"/>
                  </a:lnTo>
                  <a:lnTo>
                    <a:pt x="242" y="10"/>
                  </a:lnTo>
                  <a:lnTo>
                    <a:pt x="259" y="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1599870" y="4989513"/>
            <a:ext cx="563563" cy="587375"/>
            <a:chOff x="1600200" y="4989513"/>
            <a:chExt cx="563563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3" name="Freeform 102"/>
            <p:cNvSpPr>
              <a:spLocks noEditPoints="1"/>
            </p:cNvSpPr>
            <p:nvPr/>
          </p:nvSpPr>
          <p:spPr bwMode="auto">
            <a:xfrm>
              <a:off x="1893888" y="4989513"/>
              <a:ext cx="269875" cy="293688"/>
            </a:xfrm>
            <a:custGeom>
              <a:avLst/>
              <a:gdLst>
                <a:gd name="T0" fmla="*/ 139 w 1527"/>
                <a:gd name="T1" fmla="*/ 139 h 1665"/>
                <a:gd name="T2" fmla="*/ 139 w 1527"/>
                <a:gd name="T3" fmla="*/ 1249 h 1665"/>
                <a:gd name="T4" fmla="*/ 416 w 1527"/>
                <a:gd name="T5" fmla="*/ 1249 h 1665"/>
                <a:gd name="T6" fmla="*/ 416 w 1527"/>
                <a:gd name="T7" fmla="*/ 1441 h 1665"/>
                <a:gd name="T8" fmla="*/ 771 w 1527"/>
                <a:gd name="T9" fmla="*/ 1263 h 1665"/>
                <a:gd name="T10" fmla="*/ 800 w 1527"/>
                <a:gd name="T11" fmla="*/ 1249 h 1665"/>
                <a:gd name="T12" fmla="*/ 1389 w 1527"/>
                <a:gd name="T13" fmla="*/ 1249 h 1665"/>
                <a:gd name="T14" fmla="*/ 1389 w 1527"/>
                <a:gd name="T15" fmla="*/ 139 h 1665"/>
                <a:gd name="T16" fmla="*/ 139 w 1527"/>
                <a:gd name="T17" fmla="*/ 139 h 1665"/>
                <a:gd name="T18" fmla="*/ 70 w 1527"/>
                <a:gd name="T19" fmla="*/ 0 h 1665"/>
                <a:gd name="T20" fmla="*/ 1458 w 1527"/>
                <a:gd name="T21" fmla="*/ 0 h 1665"/>
                <a:gd name="T22" fmla="*/ 1476 w 1527"/>
                <a:gd name="T23" fmla="*/ 3 h 1665"/>
                <a:gd name="T24" fmla="*/ 1493 w 1527"/>
                <a:gd name="T25" fmla="*/ 10 h 1665"/>
                <a:gd name="T26" fmla="*/ 1507 w 1527"/>
                <a:gd name="T27" fmla="*/ 20 h 1665"/>
                <a:gd name="T28" fmla="*/ 1518 w 1527"/>
                <a:gd name="T29" fmla="*/ 34 h 1665"/>
                <a:gd name="T30" fmla="*/ 1525 w 1527"/>
                <a:gd name="T31" fmla="*/ 51 h 1665"/>
                <a:gd name="T32" fmla="*/ 1527 w 1527"/>
                <a:gd name="T33" fmla="*/ 70 h 1665"/>
                <a:gd name="T34" fmla="*/ 1527 w 1527"/>
                <a:gd name="T35" fmla="*/ 1318 h 1665"/>
                <a:gd name="T36" fmla="*/ 1525 w 1527"/>
                <a:gd name="T37" fmla="*/ 1337 h 1665"/>
                <a:gd name="T38" fmla="*/ 1518 w 1527"/>
                <a:gd name="T39" fmla="*/ 1353 h 1665"/>
                <a:gd name="T40" fmla="*/ 1507 w 1527"/>
                <a:gd name="T41" fmla="*/ 1367 h 1665"/>
                <a:gd name="T42" fmla="*/ 1493 w 1527"/>
                <a:gd name="T43" fmla="*/ 1378 h 1665"/>
                <a:gd name="T44" fmla="*/ 1476 w 1527"/>
                <a:gd name="T45" fmla="*/ 1385 h 1665"/>
                <a:gd name="T46" fmla="*/ 1458 w 1527"/>
                <a:gd name="T47" fmla="*/ 1388 h 1665"/>
                <a:gd name="T48" fmla="*/ 833 w 1527"/>
                <a:gd name="T49" fmla="*/ 1388 h 1665"/>
                <a:gd name="T50" fmla="*/ 278 w 1527"/>
                <a:gd name="T51" fmla="*/ 1665 h 1665"/>
                <a:gd name="T52" fmla="*/ 278 w 1527"/>
                <a:gd name="T53" fmla="*/ 1388 h 1665"/>
                <a:gd name="T54" fmla="*/ 70 w 1527"/>
                <a:gd name="T55" fmla="*/ 1388 h 1665"/>
                <a:gd name="T56" fmla="*/ 51 w 1527"/>
                <a:gd name="T57" fmla="*/ 1385 h 1665"/>
                <a:gd name="T58" fmla="*/ 34 w 1527"/>
                <a:gd name="T59" fmla="*/ 1378 h 1665"/>
                <a:gd name="T60" fmla="*/ 20 w 1527"/>
                <a:gd name="T61" fmla="*/ 1367 h 1665"/>
                <a:gd name="T62" fmla="*/ 9 w 1527"/>
                <a:gd name="T63" fmla="*/ 1353 h 1665"/>
                <a:gd name="T64" fmla="*/ 2 w 1527"/>
                <a:gd name="T65" fmla="*/ 1337 h 1665"/>
                <a:gd name="T66" fmla="*/ 0 w 1527"/>
                <a:gd name="T67" fmla="*/ 1318 h 1665"/>
                <a:gd name="T68" fmla="*/ 0 w 1527"/>
                <a:gd name="T69" fmla="*/ 70 h 1665"/>
                <a:gd name="T70" fmla="*/ 2 w 1527"/>
                <a:gd name="T71" fmla="*/ 51 h 1665"/>
                <a:gd name="T72" fmla="*/ 9 w 1527"/>
                <a:gd name="T73" fmla="*/ 34 h 1665"/>
                <a:gd name="T74" fmla="*/ 20 w 1527"/>
                <a:gd name="T75" fmla="*/ 20 h 1665"/>
                <a:gd name="T76" fmla="*/ 34 w 1527"/>
                <a:gd name="T77" fmla="*/ 10 h 1665"/>
                <a:gd name="T78" fmla="*/ 51 w 1527"/>
                <a:gd name="T79" fmla="*/ 3 h 1665"/>
                <a:gd name="T80" fmla="*/ 70 w 1527"/>
                <a:gd name="T81" fmla="*/ 0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7" h="1665">
                  <a:moveTo>
                    <a:pt x="139" y="139"/>
                  </a:moveTo>
                  <a:lnTo>
                    <a:pt x="139" y="1249"/>
                  </a:lnTo>
                  <a:lnTo>
                    <a:pt x="416" y="1249"/>
                  </a:lnTo>
                  <a:lnTo>
                    <a:pt x="416" y="1441"/>
                  </a:lnTo>
                  <a:lnTo>
                    <a:pt x="771" y="1263"/>
                  </a:lnTo>
                  <a:lnTo>
                    <a:pt x="800" y="1249"/>
                  </a:lnTo>
                  <a:lnTo>
                    <a:pt x="1389" y="1249"/>
                  </a:lnTo>
                  <a:lnTo>
                    <a:pt x="1389" y="139"/>
                  </a:lnTo>
                  <a:lnTo>
                    <a:pt x="139" y="139"/>
                  </a:lnTo>
                  <a:close/>
                  <a:moveTo>
                    <a:pt x="70" y="0"/>
                  </a:moveTo>
                  <a:lnTo>
                    <a:pt x="1458" y="0"/>
                  </a:lnTo>
                  <a:lnTo>
                    <a:pt x="1476" y="3"/>
                  </a:lnTo>
                  <a:lnTo>
                    <a:pt x="1493" y="10"/>
                  </a:lnTo>
                  <a:lnTo>
                    <a:pt x="1507" y="20"/>
                  </a:lnTo>
                  <a:lnTo>
                    <a:pt x="1518" y="34"/>
                  </a:lnTo>
                  <a:lnTo>
                    <a:pt x="1525" y="51"/>
                  </a:lnTo>
                  <a:lnTo>
                    <a:pt x="1527" y="70"/>
                  </a:lnTo>
                  <a:lnTo>
                    <a:pt x="1527" y="1318"/>
                  </a:lnTo>
                  <a:lnTo>
                    <a:pt x="1525" y="1337"/>
                  </a:lnTo>
                  <a:lnTo>
                    <a:pt x="1518" y="1353"/>
                  </a:lnTo>
                  <a:lnTo>
                    <a:pt x="1507" y="1367"/>
                  </a:lnTo>
                  <a:lnTo>
                    <a:pt x="1493" y="1378"/>
                  </a:lnTo>
                  <a:lnTo>
                    <a:pt x="1476" y="1385"/>
                  </a:lnTo>
                  <a:lnTo>
                    <a:pt x="1458" y="1388"/>
                  </a:lnTo>
                  <a:lnTo>
                    <a:pt x="833" y="1388"/>
                  </a:lnTo>
                  <a:lnTo>
                    <a:pt x="278" y="1665"/>
                  </a:lnTo>
                  <a:lnTo>
                    <a:pt x="278" y="1388"/>
                  </a:lnTo>
                  <a:lnTo>
                    <a:pt x="70" y="1388"/>
                  </a:lnTo>
                  <a:lnTo>
                    <a:pt x="51" y="1385"/>
                  </a:lnTo>
                  <a:lnTo>
                    <a:pt x="34" y="1378"/>
                  </a:lnTo>
                  <a:lnTo>
                    <a:pt x="20" y="1367"/>
                  </a:lnTo>
                  <a:lnTo>
                    <a:pt x="9" y="1353"/>
                  </a:lnTo>
                  <a:lnTo>
                    <a:pt x="2" y="1337"/>
                  </a:lnTo>
                  <a:lnTo>
                    <a:pt x="0" y="131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03"/>
            <p:cNvSpPr>
              <a:spLocks noEditPoints="1"/>
            </p:cNvSpPr>
            <p:nvPr/>
          </p:nvSpPr>
          <p:spPr bwMode="auto">
            <a:xfrm>
              <a:off x="1600200" y="5183188"/>
              <a:ext cx="342900" cy="393700"/>
            </a:xfrm>
            <a:custGeom>
              <a:avLst/>
              <a:gdLst>
                <a:gd name="T0" fmla="*/ 713 w 1944"/>
                <a:gd name="T1" fmla="*/ 1576 h 2229"/>
                <a:gd name="T2" fmla="*/ 438 w 1944"/>
                <a:gd name="T3" fmla="*/ 1730 h 2229"/>
                <a:gd name="T4" fmla="*/ 299 w 1944"/>
                <a:gd name="T5" fmla="*/ 1789 h 2229"/>
                <a:gd name="T6" fmla="*/ 160 w 1944"/>
                <a:gd name="T7" fmla="*/ 1857 h 2229"/>
                <a:gd name="T8" fmla="*/ 1806 w 1944"/>
                <a:gd name="T9" fmla="*/ 1924 h 2229"/>
                <a:gd name="T10" fmla="*/ 1727 w 1944"/>
                <a:gd name="T11" fmla="*/ 1814 h 2229"/>
                <a:gd name="T12" fmla="*/ 1562 w 1944"/>
                <a:gd name="T13" fmla="*/ 1756 h 2229"/>
                <a:gd name="T14" fmla="*/ 1338 w 1944"/>
                <a:gd name="T15" fmla="*/ 1654 h 2229"/>
                <a:gd name="T16" fmla="*/ 1188 w 1944"/>
                <a:gd name="T17" fmla="*/ 1517 h 2229"/>
                <a:gd name="T18" fmla="*/ 1073 w 1944"/>
                <a:gd name="T19" fmla="*/ 1559 h 2229"/>
                <a:gd name="T20" fmla="*/ 870 w 1944"/>
                <a:gd name="T21" fmla="*/ 1559 h 2229"/>
                <a:gd name="T22" fmla="*/ 343 w 1944"/>
                <a:gd name="T23" fmla="*/ 1030 h 2229"/>
                <a:gd name="T24" fmla="*/ 360 w 1944"/>
                <a:gd name="T25" fmla="*/ 1541 h 2229"/>
                <a:gd name="T26" fmla="*/ 538 w 1944"/>
                <a:gd name="T27" fmla="*/ 1532 h 2229"/>
                <a:gd name="T28" fmla="*/ 626 w 1944"/>
                <a:gd name="T29" fmla="*/ 1464 h 2229"/>
                <a:gd name="T30" fmla="*/ 508 w 1944"/>
                <a:gd name="T31" fmla="*/ 1247 h 2229"/>
                <a:gd name="T32" fmla="*/ 1571 w 1944"/>
                <a:gd name="T33" fmla="*/ 826 h 2229"/>
                <a:gd name="T34" fmla="*/ 1495 w 1944"/>
                <a:gd name="T35" fmla="*/ 1144 h 2229"/>
                <a:gd name="T36" fmla="*/ 1312 w 1944"/>
                <a:gd name="T37" fmla="*/ 1454 h 2229"/>
                <a:gd name="T38" fmla="*/ 1361 w 1944"/>
                <a:gd name="T39" fmla="*/ 1504 h 2229"/>
                <a:gd name="T40" fmla="*/ 1555 w 1944"/>
                <a:gd name="T41" fmla="*/ 1599 h 2229"/>
                <a:gd name="T42" fmla="*/ 1604 w 1944"/>
                <a:gd name="T43" fmla="*/ 1214 h 2229"/>
                <a:gd name="T44" fmla="*/ 1105 w 1944"/>
                <a:gd name="T45" fmla="*/ 509 h 2229"/>
                <a:gd name="T46" fmla="*/ 666 w 1944"/>
                <a:gd name="T47" fmla="*/ 802 h 2229"/>
                <a:gd name="T48" fmla="*/ 583 w 1944"/>
                <a:gd name="T49" fmla="*/ 1103 h 2229"/>
                <a:gd name="T50" fmla="*/ 786 w 1944"/>
                <a:gd name="T51" fmla="*/ 1351 h 2229"/>
                <a:gd name="T52" fmla="*/ 952 w 1944"/>
                <a:gd name="T53" fmla="*/ 1439 h 2229"/>
                <a:gd name="T54" fmla="*/ 1096 w 1944"/>
                <a:gd name="T55" fmla="*/ 1394 h 2229"/>
                <a:gd name="T56" fmla="*/ 1293 w 1944"/>
                <a:gd name="T57" fmla="*/ 1210 h 2229"/>
                <a:gd name="T58" fmla="*/ 1429 w 1944"/>
                <a:gd name="T59" fmla="*/ 886 h 2229"/>
                <a:gd name="T60" fmla="*/ 1347 w 1944"/>
                <a:gd name="T61" fmla="*/ 317 h 2229"/>
                <a:gd name="T62" fmla="*/ 1524 w 1944"/>
                <a:gd name="T63" fmla="*/ 576 h 2229"/>
                <a:gd name="T64" fmla="*/ 1369 w 1944"/>
                <a:gd name="T65" fmla="*/ 298 h 2229"/>
                <a:gd name="T66" fmla="*/ 709 w 1944"/>
                <a:gd name="T67" fmla="*/ 196 h 2229"/>
                <a:gd name="T68" fmla="*/ 491 w 1944"/>
                <a:gd name="T69" fmla="*/ 414 h 2229"/>
                <a:gd name="T70" fmla="*/ 368 w 1944"/>
                <a:gd name="T71" fmla="*/ 793 h 2229"/>
                <a:gd name="T72" fmla="*/ 709 w 1944"/>
                <a:gd name="T73" fmla="*/ 615 h 2229"/>
                <a:gd name="T74" fmla="*/ 1053 w 1944"/>
                <a:gd name="T75" fmla="*/ 373 h 2229"/>
                <a:gd name="T76" fmla="*/ 1259 w 1944"/>
                <a:gd name="T77" fmla="*/ 209 h 2229"/>
                <a:gd name="T78" fmla="*/ 971 w 1944"/>
                <a:gd name="T79" fmla="*/ 139 h 2229"/>
                <a:gd name="T80" fmla="*/ 1254 w 1944"/>
                <a:gd name="T81" fmla="*/ 51 h 2229"/>
                <a:gd name="T82" fmla="*/ 1493 w 1944"/>
                <a:gd name="T83" fmla="*/ 228 h 2229"/>
                <a:gd name="T84" fmla="*/ 1642 w 1944"/>
                <a:gd name="T85" fmla="*/ 492 h 2229"/>
                <a:gd name="T86" fmla="*/ 1714 w 1944"/>
                <a:gd name="T87" fmla="*/ 772 h 2229"/>
                <a:gd name="T88" fmla="*/ 1740 w 1944"/>
                <a:gd name="T89" fmla="*/ 1308 h 2229"/>
                <a:gd name="T90" fmla="*/ 1733 w 1944"/>
                <a:gd name="T91" fmla="*/ 1672 h 2229"/>
                <a:gd name="T92" fmla="*/ 1885 w 1944"/>
                <a:gd name="T93" fmla="*/ 1761 h 2229"/>
                <a:gd name="T94" fmla="*/ 1944 w 1944"/>
                <a:gd name="T95" fmla="*/ 2229 h 2229"/>
                <a:gd name="T96" fmla="*/ 38 w 1944"/>
                <a:gd name="T97" fmla="*/ 1789 h 2229"/>
                <a:gd name="T98" fmla="*/ 183 w 1944"/>
                <a:gd name="T99" fmla="*/ 1680 h 2229"/>
                <a:gd name="T100" fmla="*/ 217 w 1944"/>
                <a:gd name="T101" fmla="*/ 1512 h 2229"/>
                <a:gd name="T102" fmla="*/ 201 w 1944"/>
                <a:gd name="T103" fmla="*/ 1225 h 2229"/>
                <a:gd name="T104" fmla="*/ 213 w 1944"/>
                <a:gd name="T105" fmla="*/ 904 h 2229"/>
                <a:gd name="T106" fmla="*/ 272 w 1944"/>
                <a:gd name="T107" fmla="*/ 584 h 2229"/>
                <a:gd name="T108" fmla="*/ 395 w 1944"/>
                <a:gd name="T109" fmla="*/ 303 h 2229"/>
                <a:gd name="T110" fmla="*/ 602 w 1944"/>
                <a:gd name="T111" fmla="*/ 97 h 2229"/>
                <a:gd name="T112" fmla="*/ 910 w 1944"/>
                <a:gd name="T113" fmla="*/ 3 h 2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44" h="2229">
                  <a:moveTo>
                    <a:pt x="761" y="1504"/>
                  </a:moveTo>
                  <a:lnTo>
                    <a:pt x="758" y="1511"/>
                  </a:lnTo>
                  <a:lnTo>
                    <a:pt x="756" y="1515"/>
                  </a:lnTo>
                  <a:lnTo>
                    <a:pt x="753" y="1521"/>
                  </a:lnTo>
                  <a:lnTo>
                    <a:pt x="736" y="1549"/>
                  </a:lnTo>
                  <a:lnTo>
                    <a:pt x="713" y="1576"/>
                  </a:lnTo>
                  <a:lnTo>
                    <a:pt x="684" y="1602"/>
                  </a:lnTo>
                  <a:lnTo>
                    <a:pt x="648" y="1628"/>
                  </a:lnTo>
                  <a:lnTo>
                    <a:pt x="606" y="1654"/>
                  </a:lnTo>
                  <a:lnTo>
                    <a:pt x="557" y="1679"/>
                  </a:lnTo>
                  <a:lnTo>
                    <a:pt x="502" y="1704"/>
                  </a:lnTo>
                  <a:lnTo>
                    <a:pt x="438" y="1730"/>
                  </a:lnTo>
                  <a:lnTo>
                    <a:pt x="421" y="1737"/>
                  </a:lnTo>
                  <a:lnTo>
                    <a:pt x="401" y="1746"/>
                  </a:lnTo>
                  <a:lnTo>
                    <a:pt x="381" y="1756"/>
                  </a:lnTo>
                  <a:lnTo>
                    <a:pt x="357" y="1766"/>
                  </a:lnTo>
                  <a:lnTo>
                    <a:pt x="330" y="1777"/>
                  </a:lnTo>
                  <a:lnTo>
                    <a:pt x="299" y="1789"/>
                  </a:lnTo>
                  <a:lnTo>
                    <a:pt x="263" y="1801"/>
                  </a:lnTo>
                  <a:lnTo>
                    <a:pt x="220" y="1813"/>
                  </a:lnTo>
                  <a:lnTo>
                    <a:pt x="217" y="1814"/>
                  </a:lnTo>
                  <a:lnTo>
                    <a:pt x="195" y="1824"/>
                  </a:lnTo>
                  <a:lnTo>
                    <a:pt x="176" y="1839"/>
                  </a:lnTo>
                  <a:lnTo>
                    <a:pt x="160" y="1857"/>
                  </a:lnTo>
                  <a:lnTo>
                    <a:pt x="148" y="1877"/>
                  </a:lnTo>
                  <a:lnTo>
                    <a:pt x="141" y="1900"/>
                  </a:lnTo>
                  <a:lnTo>
                    <a:pt x="138" y="1924"/>
                  </a:lnTo>
                  <a:lnTo>
                    <a:pt x="138" y="2090"/>
                  </a:lnTo>
                  <a:lnTo>
                    <a:pt x="1806" y="2090"/>
                  </a:lnTo>
                  <a:lnTo>
                    <a:pt x="1806" y="1924"/>
                  </a:lnTo>
                  <a:lnTo>
                    <a:pt x="1802" y="1900"/>
                  </a:lnTo>
                  <a:lnTo>
                    <a:pt x="1795" y="1877"/>
                  </a:lnTo>
                  <a:lnTo>
                    <a:pt x="1783" y="1857"/>
                  </a:lnTo>
                  <a:lnTo>
                    <a:pt x="1768" y="1839"/>
                  </a:lnTo>
                  <a:lnTo>
                    <a:pt x="1749" y="1824"/>
                  </a:lnTo>
                  <a:lnTo>
                    <a:pt x="1727" y="1814"/>
                  </a:lnTo>
                  <a:lnTo>
                    <a:pt x="1723" y="1813"/>
                  </a:lnTo>
                  <a:lnTo>
                    <a:pt x="1681" y="1801"/>
                  </a:lnTo>
                  <a:lnTo>
                    <a:pt x="1644" y="1789"/>
                  </a:lnTo>
                  <a:lnTo>
                    <a:pt x="1613" y="1777"/>
                  </a:lnTo>
                  <a:lnTo>
                    <a:pt x="1586" y="1766"/>
                  </a:lnTo>
                  <a:lnTo>
                    <a:pt x="1562" y="1756"/>
                  </a:lnTo>
                  <a:lnTo>
                    <a:pt x="1542" y="1746"/>
                  </a:lnTo>
                  <a:lnTo>
                    <a:pt x="1523" y="1737"/>
                  </a:lnTo>
                  <a:lnTo>
                    <a:pt x="1506" y="1730"/>
                  </a:lnTo>
                  <a:lnTo>
                    <a:pt x="1442" y="1704"/>
                  </a:lnTo>
                  <a:lnTo>
                    <a:pt x="1386" y="1679"/>
                  </a:lnTo>
                  <a:lnTo>
                    <a:pt x="1338" y="1654"/>
                  </a:lnTo>
                  <a:lnTo>
                    <a:pt x="1296" y="1628"/>
                  </a:lnTo>
                  <a:lnTo>
                    <a:pt x="1260" y="1602"/>
                  </a:lnTo>
                  <a:lnTo>
                    <a:pt x="1231" y="1576"/>
                  </a:lnTo>
                  <a:lnTo>
                    <a:pt x="1208" y="1549"/>
                  </a:lnTo>
                  <a:lnTo>
                    <a:pt x="1190" y="1521"/>
                  </a:lnTo>
                  <a:lnTo>
                    <a:pt x="1188" y="1517"/>
                  </a:lnTo>
                  <a:lnTo>
                    <a:pt x="1187" y="1513"/>
                  </a:lnTo>
                  <a:lnTo>
                    <a:pt x="1184" y="1510"/>
                  </a:lnTo>
                  <a:lnTo>
                    <a:pt x="1182" y="1504"/>
                  </a:lnTo>
                  <a:lnTo>
                    <a:pt x="1145" y="1526"/>
                  </a:lnTo>
                  <a:lnTo>
                    <a:pt x="1109" y="1545"/>
                  </a:lnTo>
                  <a:lnTo>
                    <a:pt x="1073" y="1559"/>
                  </a:lnTo>
                  <a:lnTo>
                    <a:pt x="1038" y="1570"/>
                  </a:lnTo>
                  <a:lnTo>
                    <a:pt x="1004" y="1577"/>
                  </a:lnTo>
                  <a:lnTo>
                    <a:pt x="971" y="1579"/>
                  </a:lnTo>
                  <a:lnTo>
                    <a:pt x="939" y="1577"/>
                  </a:lnTo>
                  <a:lnTo>
                    <a:pt x="906" y="1570"/>
                  </a:lnTo>
                  <a:lnTo>
                    <a:pt x="870" y="1559"/>
                  </a:lnTo>
                  <a:lnTo>
                    <a:pt x="835" y="1545"/>
                  </a:lnTo>
                  <a:lnTo>
                    <a:pt x="798" y="1526"/>
                  </a:lnTo>
                  <a:lnTo>
                    <a:pt x="761" y="1504"/>
                  </a:lnTo>
                  <a:close/>
                  <a:moveTo>
                    <a:pt x="382" y="934"/>
                  </a:moveTo>
                  <a:lnTo>
                    <a:pt x="349" y="944"/>
                  </a:lnTo>
                  <a:lnTo>
                    <a:pt x="343" y="1030"/>
                  </a:lnTo>
                  <a:lnTo>
                    <a:pt x="340" y="1120"/>
                  </a:lnTo>
                  <a:lnTo>
                    <a:pt x="340" y="1214"/>
                  </a:lnTo>
                  <a:lnTo>
                    <a:pt x="342" y="1303"/>
                  </a:lnTo>
                  <a:lnTo>
                    <a:pt x="347" y="1387"/>
                  </a:lnTo>
                  <a:lnTo>
                    <a:pt x="353" y="1467"/>
                  </a:lnTo>
                  <a:lnTo>
                    <a:pt x="360" y="1541"/>
                  </a:lnTo>
                  <a:lnTo>
                    <a:pt x="368" y="1608"/>
                  </a:lnTo>
                  <a:lnTo>
                    <a:pt x="389" y="1599"/>
                  </a:lnTo>
                  <a:lnTo>
                    <a:pt x="435" y="1581"/>
                  </a:lnTo>
                  <a:lnTo>
                    <a:pt x="476" y="1564"/>
                  </a:lnTo>
                  <a:lnTo>
                    <a:pt x="510" y="1548"/>
                  </a:lnTo>
                  <a:lnTo>
                    <a:pt x="538" y="1532"/>
                  </a:lnTo>
                  <a:lnTo>
                    <a:pt x="562" y="1518"/>
                  </a:lnTo>
                  <a:lnTo>
                    <a:pt x="583" y="1504"/>
                  </a:lnTo>
                  <a:lnTo>
                    <a:pt x="598" y="1492"/>
                  </a:lnTo>
                  <a:lnTo>
                    <a:pt x="611" y="1482"/>
                  </a:lnTo>
                  <a:lnTo>
                    <a:pt x="620" y="1472"/>
                  </a:lnTo>
                  <a:lnTo>
                    <a:pt x="626" y="1464"/>
                  </a:lnTo>
                  <a:lnTo>
                    <a:pt x="630" y="1457"/>
                  </a:lnTo>
                  <a:lnTo>
                    <a:pt x="631" y="1454"/>
                  </a:lnTo>
                  <a:lnTo>
                    <a:pt x="632" y="1400"/>
                  </a:lnTo>
                  <a:lnTo>
                    <a:pt x="588" y="1352"/>
                  </a:lnTo>
                  <a:lnTo>
                    <a:pt x="546" y="1302"/>
                  </a:lnTo>
                  <a:lnTo>
                    <a:pt x="508" y="1247"/>
                  </a:lnTo>
                  <a:lnTo>
                    <a:pt x="473" y="1190"/>
                  </a:lnTo>
                  <a:lnTo>
                    <a:pt x="441" y="1129"/>
                  </a:lnTo>
                  <a:lnTo>
                    <a:pt x="416" y="1067"/>
                  </a:lnTo>
                  <a:lnTo>
                    <a:pt x="396" y="1001"/>
                  </a:lnTo>
                  <a:lnTo>
                    <a:pt x="382" y="934"/>
                  </a:lnTo>
                  <a:close/>
                  <a:moveTo>
                    <a:pt x="1571" y="826"/>
                  </a:moveTo>
                  <a:lnTo>
                    <a:pt x="1571" y="832"/>
                  </a:lnTo>
                  <a:lnTo>
                    <a:pt x="1567" y="897"/>
                  </a:lnTo>
                  <a:lnTo>
                    <a:pt x="1558" y="962"/>
                  </a:lnTo>
                  <a:lnTo>
                    <a:pt x="1542" y="1024"/>
                  </a:lnTo>
                  <a:lnTo>
                    <a:pt x="1521" y="1085"/>
                  </a:lnTo>
                  <a:lnTo>
                    <a:pt x="1495" y="1144"/>
                  </a:lnTo>
                  <a:lnTo>
                    <a:pt x="1464" y="1202"/>
                  </a:lnTo>
                  <a:lnTo>
                    <a:pt x="1431" y="1255"/>
                  </a:lnTo>
                  <a:lnTo>
                    <a:pt x="1394" y="1307"/>
                  </a:lnTo>
                  <a:lnTo>
                    <a:pt x="1354" y="1355"/>
                  </a:lnTo>
                  <a:lnTo>
                    <a:pt x="1312" y="1400"/>
                  </a:lnTo>
                  <a:lnTo>
                    <a:pt x="1312" y="1454"/>
                  </a:lnTo>
                  <a:lnTo>
                    <a:pt x="1314" y="1457"/>
                  </a:lnTo>
                  <a:lnTo>
                    <a:pt x="1318" y="1464"/>
                  </a:lnTo>
                  <a:lnTo>
                    <a:pt x="1324" y="1472"/>
                  </a:lnTo>
                  <a:lnTo>
                    <a:pt x="1333" y="1482"/>
                  </a:lnTo>
                  <a:lnTo>
                    <a:pt x="1345" y="1492"/>
                  </a:lnTo>
                  <a:lnTo>
                    <a:pt x="1361" y="1504"/>
                  </a:lnTo>
                  <a:lnTo>
                    <a:pt x="1380" y="1518"/>
                  </a:lnTo>
                  <a:lnTo>
                    <a:pt x="1405" y="1532"/>
                  </a:lnTo>
                  <a:lnTo>
                    <a:pt x="1434" y="1548"/>
                  </a:lnTo>
                  <a:lnTo>
                    <a:pt x="1468" y="1564"/>
                  </a:lnTo>
                  <a:lnTo>
                    <a:pt x="1509" y="1581"/>
                  </a:lnTo>
                  <a:lnTo>
                    <a:pt x="1555" y="1599"/>
                  </a:lnTo>
                  <a:lnTo>
                    <a:pt x="1576" y="1608"/>
                  </a:lnTo>
                  <a:lnTo>
                    <a:pt x="1583" y="1541"/>
                  </a:lnTo>
                  <a:lnTo>
                    <a:pt x="1590" y="1467"/>
                  </a:lnTo>
                  <a:lnTo>
                    <a:pt x="1596" y="1387"/>
                  </a:lnTo>
                  <a:lnTo>
                    <a:pt x="1602" y="1303"/>
                  </a:lnTo>
                  <a:lnTo>
                    <a:pt x="1604" y="1214"/>
                  </a:lnTo>
                  <a:lnTo>
                    <a:pt x="1604" y="1112"/>
                  </a:lnTo>
                  <a:lnTo>
                    <a:pt x="1600" y="1015"/>
                  </a:lnTo>
                  <a:lnTo>
                    <a:pt x="1592" y="922"/>
                  </a:lnTo>
                  <a:lnTo>
                    <a:pt x="1582" y="834"/>
                  </a:lnTo>
                  <a:lnTo>
                    <a:pt x="1571" y="826"/>
                  </a:lnTo>
                  <a:close/>
                  <a:moveTo>
                    <a:pt x="1105" y="509"/>
                  </a:moveTo>
                  <a:lnTo>
                    <a:pt x="1038" y="558"/>
                  </a:lnTo>
                  <a:lnTo>
                    <a:pt x="968" y="608"/>
                  </a:lnTo>
                  <a:lnTo>
                    <a:pt x="895" y="659"/>
                  </a:lnTo>
                  <a:lnTo>
                    <a:pt x="820" y="709"/>
                  </a:lnTo>
                  <a:lnTo>
                    <a:pt x="743" y="757"/>
                  </a:lnTo>
                  <a:lnTo>
                    <a:pt x="666" y="802"/>
                  </a:lnTo>
                  <a:lnTo>
                    <a:pt x="590" y="845"/>
                  </a:lnTo>
                  <a:lnTo>
                    <a:pt x="514" y="881"/>
                  </a:lnTo>
                  <a:lnTo>
                    <a:pt x="523" y="936"/>
                  </a:lnTo>
                  <a:lnTo>
                    <a:pt x="537" y="992"/>
                  </a:lnTo>
                  <a:lnTo>
                    <a:pt x="557" y="1047"/>
                  </a:lnTo>
                  <a:lnTo>
                    <a:pt x="583" y="1103"/>
                  </a:lnTo>
                  <a:lnTo>
                    <a:pt x="614" y="1156"/>
                  </a:lnTo>
                  <a:lnTo>
                    <a:pt x="650" y="1209"/>
                  </a:lnTo>
                  <a:lnTo>
                    <a:pt x="691" y="1259"/>
                  </a:lnTo>
                  <a:lnTo>
                    <a:pt x="723" y="1294"/>
                  </a:lnTo>
                  <a:lnTo>
                    <a:pt x="754" y="1324"/>
                  </a:lnTo>
                  <a:lnTo>
                    <a:pt x="786" y="1351"/>
                  </a:lnTo>
                  <a:lnTo>
                    <a:pt x="817" y="1374"/>
                  </a:lnTo>
                  <a:lnTo>
                    <a:pt x="847" y="1394"/>
                  </a:lnTo>
                  <a:lnTo>
                    <a:pt x="877" y="1411"/>
                  </a:lnTo>
                  <a:lnTo>
                    <a:pt x="904" y="1424"/>
                  </a:lnTo>
                  <a:lnTo>
                    <a:pt x="929" y="1433"/>
                  </a:lnTo>
                  <a:lnTo>
                    <a:pt x="952" y="1439"/>
                  </a:lnTo>
                  <a:lnTo>
                    <a:pt x="971" y="1440"/>
                  </a:lnTo>
                  <a:lnTo>
                    <a:pt x="992" y="1439"/>
                  </a:lnTo>
                  <a:lnTo>
                    <a:pt x="1015" y="1433"/>
                  </a:lnTo>
                  <a:lnTo>
                    <a:pt x="1040" y="1424"/>
                  </a:lnTo>
                  <a:lnTo>
                    <a:pt x="1067" y="1411"/>
                  </a:lnTo>
                  <a:lnTo>
                    <a:pt x="1096" y="1394"/>
                  </a:lnTo>
                  <a:lnTo>
                    <a:pt x="1126" y="1374"/>
                  </a:lnTo>
                  <a:lnTo>
                    <a:pt x="1157" y="1351"/>
                  </a:lnTo>
                  <a:lnTo>
                    <a:pt x="1190" y="1324"/>
                  </a:lnTo>
                  <a:lnTo>
                    <a:pt x="1221" y="1294"/>
                  </a:lnTo>
                  <a:lnTo>
                    <a:pt x="1252" y="1259"/>
                  </a:lnTo>
                  <a:lnTo>
                    <a:pt x="1293" y="1210"/>
                  </a:lnTo>
                  <a:lnTo>
                    <a:pt x="1329" y="1158"/>
                  </a:lnTo>
                  <a:lnTo>
                    <a:pt x="1359" y="1105"/>
                  </a:lnTo>
                  <a:lnTo>
                    <a:pt x="1385" y="1050"/>
                  </a:lnTo>
                  <a:lnTo>
                    <a:pt x="1406" y="996"/>
                  </a:lnTo>
                  <a:lnTo>
                    <a:pt x="1420" y="940"/>
                  </a:lnTo>
                  <a:lnTo>
                    <a:pt x="1429" y="886"/>
                  </a:lnTo>
                  <a:lnTo>
                    <a:pt x="1432" y="832"/>
                  </a:lnTo>
                  <a:lnTo>
                    <a:pt x="1430" y="778"/>
                  </a:lnTo>
                  <a:lnTo>
                    <a:pt x="1424" y="726"/>
                  </a:lnTo>
                  <a:lnTo>
                    <a:pt x="1105" y="509"/>
                  </a:lnTo>
                  <a:close/>
                  <a:moveTo>
                    <a:pt x="1369" y="298"/>
                  </a:moveTo>
                  <a:lnTo>
                    <a:pt x="1347" y="317"/>
                  </a:lnTo>
                  <a:lnTo>
                    <a:pt x="1320" y="339"/>
                  </a:lnTo>
                  <a:lnTo>
                    <a:pt x="1290" y="363"/>
                  </a:lnTo>
                  <a:lnTo>
                    <a:pt x="1256" y="390"/>
                  </a:lnTo>
                  <a:lnTo>
                    <a:pt x="1220" y="420"/>
                  </a:lnTo>
                  <a:lnTo>
                    <a:pt x="1543" y="640"/>
                  </a:lnTo>
                  <a:lnTo>
                    <a:pt x="1524" y="576"/>
                  </a:lnTo>
                  <a:lnTo>
                    <a:pt x="1503" y="517"/>
                  </a:lnTo>
                  <a:lnTo>
                    <a:pt x="1478" y="462"/>
                  </a:lnTo>
                  <a:lnTo>
                    <a:pt x="1452" y="411"/>
                  </a:lnTo>
                  <a:lnTo>
                    <a:pt x="1423" y="364"/>
                  </a:lnTo>
                  <a:lnTo>
                    <a:pt x="1392" y="323"/>
                  </a:lnTo>
                  <a:lnTo>
                    <a:pt x="1369" y="298"/>
                  </a:lnTo>
                  <a:close/>
                  <a:moveTo>
                    <a:pt x="971" y="139"/>
                  </a:moveTo>
                  <a:lnTo>
                    <a:pt x="913" y="141"/>
                  </a:lnTo>
                  <a:lnTo>
                    <a:pt x="857" y="148"/>
                  </a:lnTo>
                  <a:lnTo>
                    <a:pt x="805" y="159"/>
                  </a:lnTo>
                  <a:lnTo>
                    <a:pt x="755" y="174"/>
                  </a:lnTo>
                  <a:lnTo>
                    <a:pt x="709" y="196"/>
                  </a:lnTo>
                  <a:lnTo>
                    <a:pt x="665" y="220"/>
                  </a:lnTo>
                  <a:lnTo>
                    <a:pt x="625" y="249"/>
                  </a:lnTo>
                  <a:lnTo>
                    <a:pt x="587" y="283"/>
                  </a:lnTo>
                  <a:lnTo>
                    <a:pt x="552" y="323"/>
                  </a:lnTo>
                  <a:lnTo>
                    <a:pt x="520" y="365"/>
                  </a:lnTo>
                  <a:lnTo>
                    <a:pt x="491" y="414"/>
                  </a:lnTo>
                  <a:lnTo>
                    <a:pt x="463" y="466"/>
                  </a:lnTo>
                  <a:lnTo>
                    <a:pt x="439" y="523"/>
                  </a:lnTo>
                  <a:lnTo>
                    <a:pt x="417" y="584"/>
                  </a:lnTo>
                  <a:lnTo>
                    <a:pt x="398" y="650"/>
                  </a:lnTo>
                  <a:lnTo>
                    <a:pt x="382" y="719"/>
                  </a:lnTo>
                  <a:lnTo>
                    <a:pt x="368" y="793"/>
                  </a:lnTo>
                  <a:lnTo>
                    <a:pt x="417" y="773"/>
                  </a:lnTo>
                  <a:lnTo>
                    <a:pt x="470" y="750"/>
                  </a:lnTo>
                  <a:lnTo>
                    <a:pt x="525" y="721"/>
                  </a:lnTo>
                  <a:lnTo>
                    <a:pt x="584" y="690"/>
                  </a:lnTo>
                  <a:lnTo>
                    <a:pt x="645" y="655"/>
                  </a:lnTo>
                  <a:lnTo>
                    <a:pt x="709" y="615"/>
                  </a:lnTo>
                  <a:lnTo>
                    <a:pt x="776" y="572"/>
                  </a:lnTo>
                  <a:lnTo>
                    <a:pt x="844" y="526"/>
                  </a:lnTo>
                  <a:lnTo>
                    <a:pt x="916" y="475"/>
                  </a:lnTo>
                  <a:lnTo>
                    <a:pt x="963" y="441"/>
                  </a:lnTo>
                  <a:lnTo>
                    <a:pt x="1009" y="407"/>
                  </a:lnTo>
                  <a:lnTo>
                    <a:pt x="1053" y="373"/>
                  </a:lnTo>
                  <a:lnTo>
                    <a:pt x="1095" y="342"/>
                  </a:lnTo>
                  <a:lnTo>
                    <a:pt x="1133" y="311"/>
                  </a:lnTo>
                  <a:lnTo>
                    <a:pt x="1169" y="281"/>
                  </a:lnTo>
                  <a:lnTo>
                    <a:pt x="1203" y="255"/>
                  </a:lnTo>
                  <a:lnTo>
                    <a:pt x="1233" y="230"/>
                  </a:lnTo>
                  <a:lnTo>
                    <a:pt x="1259" y="209"/>
                  </a:lnTo>
                  <a:lnTo>
                    <a:pt x="1218" y="188"/>
                  </a:lnTo>
                  <a:lnTo>
                    <a:pt x="1173" y="169"/>
                  </a:lnTo>
                  <a:lnTo>
                    <a:pt x="1127" y="156"/>
                  </a:lnTo>
                  <a:lnTo>
                    <a:pt x="1078" y="147"/>
                  </a:lnTo>
                  <a:lnTo>
                    <a:pt x="1026" y="141"/>
                  </a:lnTo>
                  <a:lnTo>
                    <a:pt x="971" y="139"/>
                  </a:lnTo>
                  <a:close/>
                  <a:moveTo>
                    <a:pt x="971" y="0"/>
                  </a:moveTo>
                  <a:lnTo>
                    <a:pt x="1035" y="3"/>
                  </a:lnTo>
                  <a:lnTo>
                    <a:pt x="1095" y="9"/>
                  </a:lnTo>
                  <a:lnTo>
                    <a:pt x="1151" y="19"/>
                  </a:lnTo>
                  <a:lnTo>
                    <a:pt x="1204" y="34"/>
                  </a:lnTo>
                  <a:lnTo>
                    <a:pt x="1254" y="51"/>
                  </a:lnTo>
                  <a:lnTo>
                    <a:pt x="1301" y="74"/>
                  </a:lnTo>
                  <a:lnTo>
                    <a:pt x="1345" y="98"/>
                  </a:lnTo>
                  <a:lnTo>
                    <a:pt x="1386" y="126"/>
                  </a:lnTo>
                  <a:lnTo>
                    <a:pt x="1425" y="157"/>
                  </a:lnTo>
                  <a:lnTo>
                    <a:pt x="1460" y="192"/>
                  </a:lnTo>
                  <a:lnTo>
                    <a:pt x="1493" y="228"/>
                  </a:lnTo>
                  <a:lnTo>
                    <a:pt x="1524" y="266"/>
                  </a:lnTo>
                  <a:lnTo>
                    <a:pt x="1552" y="308"/>
                  </a:lnTo>
                  <a:lnTo>
                    <a:pt x="1577" y="351"/>
                  </a:lnTo>
                  <a:lnTo>
                    <a:pt x="1602" y="396"/>
                  </a:lnTo>
                  <a:lnTo>
                    <a:pt x="1623" y="444"/>
                  </a:lnTo>
                  <a:lnTo>
                    <a:pt x="1642" y="492"/>
                  </a:lnTo>
                  <a:lnTo>
                    <a:pt x="1659" y="543"/>
                  </a:lnTo>
                  <a:lnTo>
                    <a:pt x="1674" y="594"/>
                  </a:lnTo>
                  <a:lnTo>
                    <a:pt x="1688" y="647"/>
                  </a:lnTo>
                  <a:lnTo>
                    <a:pt x="1699" y="699"/>
                  </a:lnTo>
                  <a:lnTo>
                    <a:pt x="1710" y="754"/>
                  </a:lnTo>
                  <a:lnTo>
                    <a:pt x="1714" y="772"/>
                  </a:lnTo>
                  <a:lnTo>
                    <a:pt x="1726" y="863"/>
                  </a:lnTo>
                  <a:lnTo>
                    <a:pt x="1735" y="954"/>
                  </a:lnTo>
                  <a:lnTo>
                    <a:pt x="1740" y="1045"/>
                  </a:lnTo>
                  <a:lnTo>
                    <a:pt x="1743" y="1135"/>
                  </a:lnTo>
                  <a:lnTo>
                    <a:pt x="1742" y="1223"/>
                  </a:lnTo>
                  <a:lnTo>
                    <a:pt x="1740" y="1308"/>
                  </a:lnTo>
                  <a:lnTo>
                    <a:pt x="1736" y="1389"/>
                  </a:lnTo>
                  <a:lnTo>
                    <a:pt x="1730" y="1466"/>
                  </a:lnTo>
                  <a:lnTo>
                    <a:pt x="1724" y="1539"/>
                  </a:lnTo>
                  <a:lnTo>
                    <a:pt x="1717" y="1605"/>
                  </a:lnTo>
                  <a:lnTo>
                    <a:pt x="1709" y="1664"/>
                  </a:lnTo>
                  <a:lnTo>
                    <a:pt x="1733" y="1672"/>
                  </a:lnTo>
                  <a:lnTo>
                    <a:pt x="1760" y="1680"/>
                  </a:lnTo>
                  <a:lnTo>
                    <a:pt x="1768" y="1682"/>
                  </a:lnTo>
                  <a:lnTo>
                    <a:pt x="1802" y="1696"/>
                  </a:lnTo>
                  <a:lnTo>
                    <a:pt x="1833" y="1714"/>
                  </a:lnTo>
                  <a:lnTo>
                    <a:pt x="1861" y="1736"/>
                  </a:lnTo>
                  <a:lnTo>
                    <a:pt x="1885" y="1761"/>
                  </a:lnTo>
                  <a:lnTo>
                    <a:pt x="1905" y="1789"/>
                  </a:lnTo>
                  <a:lnTo>
                    <a:pt x="1922" y="1820"/>
                  </a:lnTo>
                  <a:lnTo>
                    <a:pt x="1934" y="1853"/>
                  </a:lnTo>
                  <a:lnTo>
                    <a:pt x="1942" y="1888"/>
                  </a:lnTo>
                  <a:lnTo>
                    <a:pt x="1944" y="1924"/>
                  </a:lnTo>
                  <a:lnTo>
                    <a:pt x="1944" y="2229"/>
                  </a:lnTo>
                  <a:lnTo>
                    <a:pt x="0" y="2229"/>
                  </a:lnTo>
                  <a:lnTo>
                    <a:pt x="0" y="1924"/>
                  </a:lnTo>
                  <a:lnTo>
                    <a:pt x="2" y="1888"/>
                  </a:lnTo>
                  <a:lnTo>
                    <a:pt x="10" y="1853"/>
                  </a:lnTo>
                  <a:lnTo>
                    <a:pt x="22" y="1820"/>
                  </a:lnTo>
                  <a:lnTo>
                    <a:pt x="38" y="1789"/>
                  </a:lnTo>
                  <a:lnTo>
                    <a:pt x="59" y="1761"/>
                  </a:lnTo>
                  <a:lnTo>
                    <a:pt x="83" y="1736"/>
                  </a:lnTo>
                  <a:lnTo>
                    <a:pt x="111" y="1714"/>
                  </a:lnTo>
                  <a:lnTo>
                    <a:pt x="141" y="1696"/>
                  </a:lnTo>
                  <a:lnTo>
                    <a:pt x="175" y="1682"/>
                  </a:lnTo>
                  <a:lnTo>
                    <a:pt x="183" y="1680"/>
                  </a:lnTo>
                  <a:lnTo>
                    <a:pt x="210" y="1672"/>
                  </a:lnTo>
                  <a:lnTo>
                    <a:pt x="235" y="1664"/>
                  </a:lnTo>
                  <a:lnTo>
                    <a:pt x="230" y="1630"/>
                  </a:lnTo>
                  <a:lnTo>
                    <a:pt x="226" y="1592"/>
                  </a:lnTo>
                  <a:lnTo>
                    <a:pt x="221" y="1553"/>
                  </a:lnTo>
                  <a:lnTo>
                    <a:pt x="217" y="1512"/>
                  </a:lnTo>
                  <a:lnTo>
                    <a:pt x="214" y="1468"/>
                  </a:lnTo>
                  <a:lnTo>
                    <a:pt x="210" y="1423"/>
                  </a:lnTo>
                  <a:lnTo>
                    <a:pt x="207" y="1375"/>
                  </a:lnTo>
                  <a:lnTo>
                    <a:pt x="205" y="1327"/>
                  </a:lnTo>
                  <a:lnTo>
                    <a:pt x="203" y="1276"/>
                  </a:lnTo>
                  <a:lnTo>
                    <a:pt x="201" y="1225"/>
                  </a:lnTo>
                  <a:lnTo>
                    <a:pt x="201" y="1173"/>
                  </a:lnTo>
                  <a:lnTo>
                    <a:pt x="201" y="1120"/>
                  </a:lnTo>
                  <a:lnTo>
                    <a:pt x="203" y="1067"/>
                  </a:lnTo>
                  <a:lnTo>
                    <a:pt x="205" y="1013"/>
                  </a:lnTo>
                  <a:lnTo>
                    <a:pt x="209" y="959"/>
                  </a:lnTo>
                  <a:lnTo>
                    <a:pt x="213" y="904"/>
                  </a:lnTo>
                  <a:lnTo>
                    <a:pt x="219" y="850"/>
                  </a:lnTo>
                  <a:lnTo>
                    <a:pt x="227" y="795"/>
                  </a:lnTo>
                  <a:lnTo>
                    <a:pt x="235" y="742"/>
                  </a:lnTo>
                  <a:lnTo>
                    <a:pt x="246" y="688"/>
                  </a:lnTo>
                  <a:lnTo>
                    <a:pt x="259" y="636"/>
                  </a:lnTo>
                  <a:lnTo>
                    <a:pt x="272" y="584"/>
                  </a:lnTo>
                  <a:lnTo>
                    <a:pt x="288" y="534"/>
                  </a:lnTo>
                  <a:lnTo>
                    <a:pt x="305" y="484"/>
                  </a:lnTo>
                  <a:lnTo>
                    <a:pt x="324" y="436"/>
                  </a:lnTo>
                  <a:lnTo>
                    <a:pt x="345" y="389"/>
                  </a:lnTo>
                  <a:lnTo>
                    <a:pt x="370" y="345"/>
                  </a:lnTo>
                  <a:lnTo>
                    <a:pt x="395" y="303"/>
                  </a:lnTo>
                  <a:lnTo>
                    <a:pt x="423" y="262"/>
                  </a:lnTo>
                  <a:lnTo>
                    <a:pt x="454" y="224"/>
                  </a:lnTo>
                  <a:lnTo>
                    <a:pt x="487" y="188"/>
                  </a:lnTo>
                  <a:lnTo>
                    <a:pt x="522" y="154"/>
                  </a:lnTo>
                  <a:lnTo>
                    <a:pt x="560" y="124"/>
                  </a:lnTo>
                  <a:lnTo>
                    <a:pt x="602" y="97"/>
                  </a:lnTo>
                  <a:lnTo>
                    <a:pt x="645" y="72"/>
                  </a:lnTo>
                  <a:lnTo>
                    <a:pt x="692" y="50"/>
                  </a:lnTo>
                  <a:lnTo>
                    <a:pt x="741" y="33"/>
                  </a:lnTo>
                  <a:lnTo>
                    <a:pt x="795" y="19"/>
                  </a:lnTo>
                  <a:lnTo>
                    <a:pt x="850" y="9"/>
                  </a:lnTo>
                  <a:lnTo>
                    <a:pt x="910" y="3"/>
                  </a:lnTo>
                  <a:lnTo>
                    <a:pt x="9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04"/>
            <p:cNvSpPr>
              <a:spLocks/>
            </p:cNvSpPr>
            <p:nvPr/>
          </p:nvSpPr>
          <p:spPr bwMode="auto">
            <a:xfrm>
              <a:off x="2016125" y="5038726"/>
              <a:ext cx="25400" cy="109538"/>
            </a:xfrm>
            <a:custGeom>
              <a:avLst/>
              <a:gdLst>
                <a:gd name="T0" fmla="*/ 70 w 139"/>
                <a:gd name="T1" fmla="*/ 0 h 624"/>
                <a:gd name="T2" fmla="*/ 88 w 139"/>
                <a:gd name="T3" fmla="*/ 3 h 624"/>
                <a:gd name="T4" fmla="*/ 105 w 139"/>
                <a:gd name="T5" fmla="*/ 9 h 624"/>
                <a:gd name="T6" fmla="*/ 119 w 139"/>
                <a:gd name="T7" fmla="*/ 20 h 624"/>
                <a:gd name="T8" fmla="*/ 129 w 139"/>
                <a:gd name="T9" fmla="*/ 34 h 624"/>
                <a:gd name="T10" fmla="*/ 136 w 139"/>
                <a:gd name="T11" fmla="*/ 51 h 624"/>
                <a:gd name="T12" fmla="*/ 139 w 139"/>
                <a:gd name="T13" fmla="*/ 69 h 624"/>
                <a:gd name="T14" fmla="*/ 139 w 139"/>
                <a:gd name="T15" fmla="*/ 555 h 624"/>
                <a:gd name="T16" fmla="*/ 136 w 139"/>
                <a:gd name="T17" fmla="*/ 573 h 624"/>
                <a:gd name="T18" fmla="*/ 129 w 139"/>
                <a:gd name="T19" fmla="*/ 590 h 624"/>
                <a:gd name="T20" fmla="*/ 119 w 139"/>
                <a:gd name="T21" fmla="*/ 604 h 624"/>
                <a:gd name="T22" fmla="*/ 105 w 139"/>
                <a:gd name="T23" fmla="*/ 614 h 624"/>
                <a:gd name="T24" fmla="*/ 88 w 139"/>
                <a:gd name="T25" fmla="*/ 621 h 624"/>
                <a:gd name="T26" fmla="*/ 70 w 139"/>
                <a:gd name="T27" fmla="*/ 624 h 624"/>
                <a:gd name="T28" fmla="*/ 51 w 139"/>
                <a:gd name="T29" fmla="*/ 621 h 624"/>
                <a:gd name="T30" fmla="*/ 34 w 139"/>
                <a:gd name="T31" fmla="*/ 614 h 624"/>
                <a:gd name="T32" fmla="*/ 20 w 139"/>
                <a:gd name="T33" fmla="*/ 604 h 624"/>
                <a:gd name="T34" fmla="*/ 10 w 139"/>
                <a:gd name="T35" fmla="*/ 590 h 624"/>
                <a:gd name="T36" fmla="*/ 3 w 139"/>
                <a:gd name="T37" fmla="*/ 573 h 624"/>
                <a:gd name="T38" fmla="*/ 0 w 139"/>
                <a:gd name="T39" fmla="*/ 555 h 624"/>
                <a:gd name="T40" fmla="*/ 0 w 139"/>
                <a:gd name="T41" fmla="*/ 69 h 624"/>
                <a:gd name="T42" fmla="*/ 3 w 139"/>
                <a:gd name="T43" fmla="*/ 51 h 624"/>
                <a:gd name="T44" fmla="*/ 10 w 139"/>
                <a:gd name="T45" fmla="*/ 34 h 624"/>
                <a:gd name="T46" fmla="*/ 20 w 139"/>
                <a:gd name="T47" fmla="*/ 20 h 624"/>
                <a:gd name="T48" fmla="*/ 34 w 139"/>
                <a:gd name="T49" fmla="*/ 9 h 624"/>
                <a:gd name="T50" fmla="*/ 51 w 139"/>
                <a:gd name="T51" fmla="*/ 3 h 624"/>
                <a:gd name="T52" fmla="*/ 70 w 139"/>
                <a:gd name="T53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624">
                  <a:moveTo>
                    <a:pt x="70" y="0"/>
                  </a:moveTo>
                  <a:lnTo>
                    <a:pt x="88" y="3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9" y="69"/>
                  </a:lnTo>
                  <a:lnTo>
                    <a:pt x="139" y="555"/>
                  </a:lnTo>
                  <a:lnTo>
                    <a:pt x="136" y="573"/>
                  </a:lnTo>
                  <a:lnTo>
                    <a:pt x="129" y="590"/>
                  </a:lnTo>
                  <a:lnTo>
                    <a:pt x="119" y="604"/>
                  </a:lnTo>
                  <a:lnTo>
                    <a:pt x="105" y="614"/>
                  </a:lnTo>
                  <a:lnTo>
                    <a:pt x="88" y="621"/>
                  </a:lnTo>
                  <a:lnTo>
                    <a:pt x="70" y="624"/>
                  </a:lnTo>
                  <a:lnTo>
                    <a:pt x="51" y="621"/>
                  </a:lnTo>
                  <a:lnTo>
                    <a:pt x="34" y="614"/>
                  </a:lnTo>
                  <a:lnTo>
                    <a:pt x="20" y="604"/>
                  </a:lnTo>
                  <a:lnTo>
                    <a:pt x="10" y="590"/>
                  </a:lnTo>
                  <a:lnTo>
                    <a:pt x="3" y="573"/>
                  </a:lnTo>
                  <a:lnTo>
                    <a:pt x="0" y="555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05"/>
            <p:cNvSpPr>
              <a:spLocks/>
            </p:cNvSpPr>
            <p:nvPr/>
          </p:nvSpPr>
          <p:spPr bwMode="auto">
            <a:xfrm>
              <a:off x="2016125" y="5160963"/>
              <a:ext cx="25400" cy="23813"/>
            </a:xfrm>
            <a:custGeom>
              <a:avLst/>
              <a:gdLst>
                <a:gd name="T0" fmla="*/ 70 w 139"/>
                <a:gd name="T1" fmla="*/ 0 h 138"/>
                <a:gd name="T2" fmla="*/ 88 w 139"/>
                <a:gd name="T3" fmla="*/ 2 h 138"/>
                <a:gd name="T4" fmla="*/ 105 w 139"/>
                <a:gd name="T5" fmla="*/ 9 h 138"/>
                <a:gd name="T6" fmla="*/ 119 w 139"/>
                <a:gd name="T7" fmla="*/ 20 h 138"/>
                <a:gd name="T8" fmla="*/ 129 w 139"/>
                <a:gd name="T9" fmla="*/ 34 h 138"/>
                <a:gd name="T10" fmla="*/ 136 w 139"/>
                <a:gd name="T11" fmla="*/ 50 h 138"/>
                <a:gd name="T12" fmla="*/ 139 w 139"/>
                <a:gd name="T13" fmla="*/ 68 h 138"/>
                <a:gd name="T14" fmla="*/ 136 w 139"/>
                <a:gd name="T15" fmla="*/ 88 h 138"/>
                <a:gd name="T16" fmla="*/ 129 w 139"/>
                <a:gd name="T17" fmla="*/ 104 h 138"/>
                <a:gd name="T18" fmla="*/ 119 w 139"/>
                <a:gd name="T19" fmla="*/ 118 h 138"/>
                <a:gd name="T20" fmla="*/ 105 w 139"/>
                <a:gd name="T21" fmla="*/ 129 h 138"/>
                <a:gd name="T22" fmla="*/ 88 w 139"/>
                <a:gd name="T23" fmla="*/ 136 h 138"/>
                <a:gd name="T24" fmla="*/ 70 w 139"/>
                <a:gd name="T25" fmla="*/ 138 h 138"/>
                <a:gd name="T26" fmla="*/ 51 w 139"/>
                <a:gd name="T27" fmla="*/ 136 h 138"/>
                <a:gd name="T28" fmla="*/ 34 w 139"/>
                <a:gd name="T29" fmla="*/ 129 h 138"/>
                <a:gd name="T30" fmla="*/ 20 w 139"/>
                <a:gd name="T31" fmla="*/ 118 h 138"/>
                <a:gd name="T32" fmla="*/ 10 w 139"/>
                <a:gd name="T33" fmla="*/ 104 h 138"/>
                <a:gd name="T34" fmla="*/ 3 w 139"/>
                <a:gd name="T35" fmla="*/ 88 h 138"/>
                <a:gd name="T36" fmla="*/ 0 w 139"/>
                <a:gd name="T37" fmla="*/ 68 h 138"/>
                <a:gd name="T38" fmla="*/ 3 w 139"/>
                <a:gd name="T39" fmla="*/ 50 h 138"/>
                <a:gd name="T40" fmla="*/ 10 w 139"/>
                <a:gd name="T41" fmla="*/ 34 h 138"/>
                <a:gd name="T42" fmla="*/ 20 w 139"/>
                <a:gd name="T43" fmla="*/ 20 h 138"/>
                <a:gd name="T44" fmla="*/ 34 w 139"/>
                <a:gd name="T45" fmla="*/ 9 h 138"/>
                <a:gd name="T46" fmla="*/ 51 w 139"/>
                <a:gd name="T47" fmla="*/ 2 h 138"/>
                <a:gd name="T48" fmla="*/ 70 w 139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29" y="34"/>
                  </a:lnTo>
                  <a:lnTo>
                    <a:pt x="136" y="50"/>
                  </a:lnTo>
                  <a:lnTo>
                    <a:pt x="139" y="68"/>
                  </a:lnTo>
                  <a:lnTo>
                    <a:pt x="136" y="88"/>
                  </a:lnTo>
                  <a:lnTo>
                    <a:pt x="129" y="104"/>
                  </a:lnTo>
                  <a:lnTo>
                    <a:pt x="119" y="118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70" y="138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8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0" name="Freeform 110"/>
          <p:cNvSpPr>
            <a:spLocks noEditPoints="1"/>
          </p:cNvSpPr>
          <p:nvPr/>
        </p:nvSpPr>
        <p:spPr bwMode="auto">
          <a:xfrm>
            <a:off x="652470" y="3468688"/>
            <a:ext cx="587375" cy="539750"/>
          </a:xfrm>
          <a:custGeom>
            <a:avLst/>
            <a:gdLst>
              <a:gd name="T0" fmla="*/ 278 w 3330"/>
              <a:gd name="T1" fmla="*/ 1807 h 3058"/>
              <a:gd name="T2" fmla="*/ 808 w 3330"/>
              <a:gd name="T3" fmla="*/ 1075 h 3058"/>
              <a:gd name="T4" fmla="*/ 559 w 3330"/>
              <a:gd name="T5" fmla="*/ 1248 h 3058"/>
              <a:gd name="T6" fmla="*/ 1390 w 3330"/>
              <a:gd name="T7" fmla="*/ 1391 h 3058"/>
              <a:gd name="T8" fmla="*/ 1235 w 3330"/>
              <a:gd name="T9" fmla="*/ 1243 h 3058"/>
              <a:gd name="T10" fmla="*/ 972 w 3330"/>
              <a:gd name="T11" fmla="*/ 1081 h 3058"/>
              <a:gd name="T12" fmla="*/ 2223 w 3330"/>
              <a:gd name="T13" fmla="*/ 1058 h 3058"/>
              <a:gd name="T14" fmla="*/ 1959 w 3330"/>
              <a:gd name="T15" fmla="*/ 1238 h 3058"/>
              <a:gd name="T16" fmla="*/ 1803 w 3330"/>
              <a:gd name="T17" fmla="*/ 1391 h 3058"/>
              <a:gd name="T18" fmla="*/ 2848 w 3330"/>
              <a:gd name="T19" fmla="*/ 1246 h 3058"/>
              <a:gd name="T20" fmla="*/ 2567 w 3330"/>
              <a:gd name="T21" fmla="*/ 1060 h 3058"/>
              <a:gd name="T22" fmla="*/ 2334 w 3330"/>
              <a:gd name="T23" fmla="*/ 1075 h 3058"/>
              <a:gd name="T24" fmla="*/ 493 w 3330"/>
              <a:gd name="T25" fmla="*/ 954 h 3058"/>
              <a:gd name="T26" fmla="*/ 545 w 3330"/>
              <a:gd name="T27" fmla="*/ 752 h 3058"/>
              <a:gd name="T28" fmla="*/ 1214 w 3330"/>
              <a:gd name="T29" fmla="*/ 979 h 3058"/>
              <a:gd name="T30" fmla="*/ 973 w 3330"/>
              <a:gd name="T31" fmla="*/ 412 h 3058"/>
              <a:gd name="T32" fmla="*/ 707 w 3330"/>
              <a:gd name="T33" fmla="*/ 776 h 3058"/>
              <a:gd name="T34" fmla="*/ 910 w 3330"/>
              <a:gd name="T35" fmla="*/ 955 h 3058"/>
              <a:gd name="T36" fmla="*/ 1137 w 3330"/>
              <a:gd name="T37" fmla="*/ 683 h 3058"/>
              <a:gd name="T38" fmla="*/ 2169 w 3330"/>
              <a:gd name="T39" fmla="*/ 395 h 3058"/>
              <a:gd name="T40" fmla="*/ 2206 w 3330"/>
              <a:gd name="T41" fmla="*/ 801 h 3058"/>
              <a:gd name="T42" fmla="*/ 2418 w 3330"/>
              <a:gd name="T43" fmla="*/ 941 h 3058"/>
              <a:gd name="T44" fmla="*/ 2657 w 3330"/>
              <a:gd name="T45" fmla="*/ 649 h 3058"/>
              <a:gd name="T46" fmla="*/ 2446 w 3330"/>
              <a:gd name="T47" fmla="*/ 414 h 3058"/>
              <a:gd name="T48" fmla="*/ 1071 w 3330"/>
              <a:gd name="T49" fmla="*/ 311 h 3058"/>
              <a:gd name="T50" fmla="*/ 902 w 3330"/>
              <a:gd name="T51" fmla="*/ 140 h 3058"/>
              <a:gd name="T52" fmla="*/ 630 w 3330"/>
              <a:gd name="T53" fmla="*/ 256 h 3058"/>
              <a:gd name="T54" fmla="*/ 738 w 3330"/>
              <a:gd name="T55" fmla="*/ 420 h 3058"/>
              <a:gd name="T56" fmla="*/ 946 w 3330"/>
              <a:gd name="T57" fmla="*/ 142 h 3058"/>
              <a:gd name="T58" fmla="*/ 2170 w 3330"/>
              <a:gd name="T59" fmla="*/ 254 h 3058"/>
              <a:gd name="T60" fmla="*/ 2560 w 3330"/>
              <a:gd name="T61" fmla="*/ 264 h 3058"/>
              <a:gd name="T62" fmla="*/ 2573 w 3330"/>
              <a:gd name="T63" fmla="*/ 3 h 3058"/>
              <a:gd name="T64" fmla="*/ 2617 w 3330"/>
              <a:gd name="T65" fmla="*/ 88 h 3058"/>
              <a:gd name="T66" fmla="*/ 2683 w 3330"/>
              <a:gd name="T67" fmla="*/ 149 h 3058"/>
              <a:gd name="T68" fmla="*/ 2824 w 3330"/>
              <a:gd name="T69" fmla="*/ 412 h 3058"/>
              <a:gd name="T70" fmla="*/ 2802 w 3330"/>
              <a:gd name="T71" fmla="*/ 622 h 3058"/>
              <a:gd name="T72" fmla="*/ 2711 w 3330"/>
              <a:gd name="T73" fmla="*/ 1022 h 3058"/>
              <a:gd name="T74" fmla="*/ 2943 w 3330"/>
              <a:gd name="T75" fmla="*/ 1136 h 3058"/>
              <a:gd name="T76" fmla="*/ 3124 w 3330"/>
              <a:gd name="T77" fmla="*/ 1320 h 3058"/>
              <a:gd name="T78" fmla="*/ 3320 w 3330"/>
              <a:gd name="T79" fmla="*/ 1773 h 3058"/>
              <a:gd name="T80" fmla="*/ 3140 w 3330"/>
              <a:gd name="T81" fmla="*/ 3055 h 3058"/>
              <a:gd name="T82" fmla="*/ 50 w 3330"/>
              <a:gd name="T83" fmla="*/ 1805 h 3058"/>
              <a:gd name="T84" fmla="*/ 50 w 3330"/>
              <a:gd name="T85" fmla="*/ 1393 h 3058"/>
              <a:gd name="T86" fmla="*/ 396 w 3330"/>
              <a:gd name="T87" fmla="*/ 1163 h 3058"/>
              <a:gd name="T88" fmla="*/ 412 w 3330"/>
              <a:gd name="T89" fmla="*/ 1071 h 3058"/>
              <a:gd name="T90" fmla="*/ 359 w 3330"/>
              <a:gd name="T91" fmla="*/ 855 h 3058"/>
              <a:gd name="T92" fmla="*/ 424 w 3330"/>
              <a:gd name="T93" fmla="*/ 414 h 3058"/>
              <a:gd name="T94" fmla="*/ 742 w 3330"/>
              <a:gd name="T95" fmla="*/ 22 h 3058"/>
              <a:gd name="T96" fmla="*/ 1261 w 3330"/>
              <a:gd name="T97" fmla="*/ 141 h 3058"/>
              <a:gd name="T98" fmla="*/ 1412 w 3330"/>
              <a:gd name="T99" fmla="*/ 657 h 3058"/>
              <a:gd name="T100" fmla="*/ 1486 w 3330"/>
              <a:gd name="T101" fmla="*/ 1018 h 3058"/>
              <a:gd name="T102" fmla="*/ 1292 w 3330"/>
              <a:gd name="T103" fmla="*/ 1115 h 3058"/>
              <a:gd name="T104" fmla="*/ 1505 w 3330"/>
              <a:gd name="T105" fmla="*/ 1239 h 3058"/>
              <a:gd name="T106" fmla="*/ 1715 w 3330"/>
              <a:gd name="T107" fmla="*/ 1197 h 3058"/>
              <a:gd name="T108" fmla="*/ 1931 w 3330"/>
              <a:gd name="T109" fmla="*/ 1098 h 3058"/>
              <a:gd name="T110" fmla="*/ 2099 w 3330"/>
              <a:gd name="T111" fmla="*/ 889 h 3058"/>
              <a:gd name="T112" fmla="*/ 1979 w 3330"/>
              <a:gd name="T113" fmla="*/ 565 h 3058"/>
              <a:gd name="T114" fmla="*/ 2018 w 3330"/>
              <a:gd name="T115" fmla="*/ 230 h 3058"/>
              <a:gd name="T116" fmla="*/ 2364 w 3330"/>
              <a:gd name="T117" fmla="*/ 11 h 3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30" h="3058">
                <a:moveTo>
                  <a:pt x="2220" y="1807"/>
                </a:moveTo>
                <a:lnTo>
                  <a:pt x="2220" y="2919"/>
                </a:lnTo>
                <a:lnTo>
                  <a:pt x="3053" y="2919"/>
                </a:lnTo>
                <a:lnTo>
                  <a:pt x="3053" y="1807"/>
                </a:lnTo>
                <a:lnTo>
                  <a:pt x="2220" y="1807"/>
                </a:lnTo>
                <a:close/>
                <a:moveTo>
                  <a:pt x="1248" y="1807"/>
                </a:moveTo>
                <a:lnTo>
                  <a:pt x="1248" y="2919"/>
                </a:lnTo>
                <a:lnTo>
                  <a:pt x="2081" y="2919"/>
                </a:lnTo>
                <a:lnTo>
                  <a:pt x="2081" y="1807"/>
                </a:lnTo>
                <a:lnTo>
                  <a:pt x="1248" y="1807"/>
                </a:lnTo>
                <a:close/>
                <a:moveTo>
                  <a:pt x="278" y="1807"/>
                </a:moveTo>
                <a:lnTo>
                  <a:pt x="278" y="2919"/>
                </a:lnTo>
                <a:lnTo>
                  <a:pt x="1110" y="2919"/>
                </a:lnTo>
                <a:lnTo>
                  <a:pt x="1110" y="1807"/>
                </a:lnTo>
                <a:lnTo>
                  <a:pt x="278" y="1807"/>
                </a:lnTo>
                <a:close/>
                <a:moveTo>
                  <a:pt x="139" y="1530"/>
                </a:moveTo>
                <a:lnTo>
                  <a:pt x="139" y="1669"/>
                </a:lnTo>
                <a:lnTo>
                  <a:pt x="3191" y="1669"/>
                </a:lnTo>
                <a:lnTo>
                  <a:pt x="3191" y="1530"/>
                </a:lnTo>
                <a:lnTo>
                  <a:pt x="139" y="1530"/>
                </a:lnTo>
                <a:close/>
                <a:moveTo>
                  <a:pt x="810" y="1070"/>
                </a:moveTo>
                <a:lnTo>
                  <a:pt x="808" y="1075"/>
                </a:lnTo>
                <a:lnTo>
                  <a:pt x="807" y="1075"/>
                </a:lnTo>
                <a:lnTo>
                  <a:pt x="807" y="1075"/>
                </a:lnTo>
                <a:lnTo>
                  <a:pt x="792" y="1101"/>
                </a:lnTo>
                <a:lnTo>
                  <a:pt x="771" y="1126"/>
                </a:lnTo>
                <a:lnTo>
                  <a:pt x="745" y="1150"/>
                </a:lnTo>
                <a:lnTo>
                  <a:pt x="712" y="1173"/>
                </a:lnTo>
                <a:lnTo>
                  <a:pt x="674" y="1195"/>
                </a:lnTo>
                <a:lnTo>
                  <a:pt x="630" y="1216"/>
                </a:lnTo>
                <a:lnTo>
                  <a:pt x="579" y="1239"/>
                </a:lnTo>
                <a:lnTo>
                  <a:pt x="570" y="1243"/>
                </a:lnTo>
                <a:lnTo>
                  <a:pt x="559" y="1248"/>
                </a:lnTo>
                <a:lnTo>
                  <a:pt x="542" y="1256"/>
                </a:lnTo>
                <a:lnTo>
                  <a:pt x="522" y="1266"/>
                </a:lnTo>
                <a:lnTo>
                  <a:pt x="497" y="1275"/>
                </a:lnTo>
                <a:lnTo>
                  <a:pt x="468" y="1286"/>
                </a:lnTo>
                <a:lnTo>
                  <a:pt x="434" y="1296"/>
                </a:lnTo>
                <a:lnTo>
                  <a:pt x="434" y="1296"/>
                </a:lnTo>
                <a:lnTo>
                  <a:pt x="425" y="1303"/>
                </a:lnTo>
                <a:lnTo>
                  <a:pt x="419" y="1313"/>
                </a:lnTo>
                <a:lnTo>
                  <a:pt x="416" y="1325"/>
                </a:lnTo>
                <a:lnTo>
                  <a:pt x="416" y="1391"/>
                </a:lnTo>
                <a:lnTo>
                  <a:pt x="1390" y="1391"/>
                </a:lnTo>
                <a:lnTo>
                  <a:pt x="1390" y="1325"/>
                </a:lnTo>
                <a:lnTo>
                  <a:pt x="1388" y="1313"/>
                </a:lnTo>
                <a:lnTo>
                  <a:pt x="1380" y="1303"/>
                </a:lnTo>
                <a:lnTo>
                  <a:pt x="1371" y="1296"/>
                </a:lnTo>
                <a:lnTo>
                  <a:pt x="1371" y="1296"/>
                </a:lnTo>
                <a:lnTo>
                  <a:pt x="1337" y="1286"/>
                </a:lnTo>
                <a:lnTo>
                  <a:pt x="1308" y="1275"/>
                </a:lnTo>
                <a:lnTo>
                  <a:pt x="1284" y="1266"/>
                </a:lnTo>
                <a:lnTo>
                  <a:pt x="1263" y="1256"/>
                </a:lnTo>
                <a:lnTo>
                  <a:pt x="1246" y="1248"/>
                </a:lnTo>
                <a:lnTo>
                  <a:pt x="1235" y="1243"/>
                </a:lnTo>
                <a:lnTo>
                  <a:pt x="1227" y="1239"/>
                </a:lnTo>
                <a:lnTo>
                  <a:pt x="1176" y="1216"/>
                </a:lnTo>
                <a:lnTo>
                  <a:pt x="1131" y="1195"/>
                </a:lnTo>
                <a:lnTo>
                  <a:pt x="1093" y="1173"/>
                </a:lnTo>
                <a:lnTo>
                  <a:pt x="1062" y="1150"/>
                </a:lnTo>
                <a:lnTo>
                  <a:pt x="1035" y="1126"/>
                </a:lnTo>
                <a:lnTo>
                  <a:pt x="1014" y="1101"/>
                </a:lnTo>
                <a:lnTo>
                  <a:pt x="998" y="1076"/>
                </a:lnTo>
                <a:lnTo>
                  <a:pt x="997" y="1073"/>
                </a:lnTo>
                <a:lnTo>
                  <a:pt x="996" y="1070"/>
                </a:lnTo>
                <a:lnTo>
                  <a:pt x="972" y="1081"/>
                </a:lnTo>
                <a:lnTo>
                  <a:pt x="948" y="1089"/>
                </a:lnTo>
                <a:lnTo>
                  <a:pt x="924" y="1094"/>
                </a:lnTo>
                <a:lnTo>
                  <a:pt x="903" y="1095"/>
                </a:lnTo>
                <a:lnTo>
                  <a:pt x="881" y="1094"/>
                </a:lnTo>
                <a:lnTo>
                  <a:pt x="858" y="1089"/>
                </a:lnTo>
                <a:lnTo>
                  <a:pt x="835" y="1081"/>
                </a:lnTo>
                <a:lnTo>
                  <a:pt x="810" y="1070"/>
                </a:lnTo>
                <a:close/>
                <a:moveTo>
                  <a:pt x="2236" y="1024"/>
                </a:moveTo>
                <a:lnTo>
                  <a:pt x="2236" y="1028"/>
                </a:lnTo>
                <a:lnTo>
                  <a:pt x="2225" y="1054"/>
                </a:lnTo>
                <a:lnTo>
                  <a:pt x="2223" y="1058"/>
                </a:lnTo>
                <a:lnTo>
                  <a:pt x="2220" y="1063"/>
                </a:lnTo>
                <a:lnTo>
                  <a:pt x="2220" y="1064"/>
                </a:lnTo>
                <a:lnTo>
                  <a:pt x="2204" y="1089"/>
                </a:lnTo>
                <a:lnTo>
                  <a:pt x="2182" y="1114"/>
                </a:lnTo>
                <a:lnTo>
                  <a:pt x="2154" y="1139"/>
                </a:lnTo>
                <a:lnTo>
                  <a:pt x="2121" y="1162"/>
                </a:lnTo>
                <a:lnTo>
                  <a:pt x="2081" y="1184"/>
                </a:lnTo>
                <a:lnTo>
                  <a:pt x="2034" y="1206"/>
                </a:lnTo>
                <a:lnTo>
                  <a:pt x="1981" y="1227"/>
                </a:lnTo>
                <a:lnTo>
                  <a:pt x="1971" y="1231"/>
                </a:lnTo>
                <a:lnTo>
                  <a:pt x="1959" y="1238"/>
                </a:lnTo>
                <a:lnTo>
                  <a:pt x="1941" y="1246"/>
                </a:lnTo>
                <a:lnTo>
                  <a:pt x="1920" y="1256"/>
                </a:lnTo>
                <a:lnTo>
                  <a:pt x="1894" y="1266"/>
                </a:lnTo>
                <a:lnTo>
                  <a:pt x="1864" y="1276"/>
                </a:lnTo>
                <a:lnTo>
                  <a:pt x="1828" y="1287"/>
                </a:lnTo>
                <a:lnTo>
                  <a:pt x="1827" y="1287"/>
                </a:lnTo>
                <a:lnTo>
                  <a:pt x="1817" y="1292"/>
                </a:lnTo>
                <a:lnTo>
                  <a:pt x="1810" y="1300"/>
                </a:lnTo>
                <a:lnTo>
                  <a:pt x="1805" y="1309"/>
                </a:lnTo>
                <a:lnTo>
                  <a:pt x="1803" y="1320"/>
                </a:lnTo>
                <a:lnTo>
                  <a:pt x="1803" y="1391"/>
                </a:lnTo>
                <a:lnTo>
                  <a:pt x="2986" y="1391"/>
                </a:lnTo>
                <a:lnTo>
                  <a:pt x="2986" y="1320"/>
                </a:lnTo>
                <a:lnTo>
                  <a:pt x="2984" y="1309"/>
                </a:lnTo>
                <a:lnTo>
                  <a:pt x="2979" y="1300"/>
                </a:lnTo>
                <a:lnTo>
                  <a:pt x="2972" y="1292"/>
                </a:lnTo>
                <a:lnTo>
                  <a:pt x="2962" y="1287"/>
                </a:lnTo>
                <a:lnTo>
                  <a:pt x="2961" y="1287"/>
                </a:lnTo>
                <a:lnTo>
                  <a:pt x="2925" y="1276"/>
                </a:lnTo>
                <a:lnTo>
                  <a:pt x="2894" y="1266"/>
                </a:lnTo>
                <a:lnTo>
                  <a:pt x="2869" y="1256"/>
                </a:lnTo>
                <a:lnTo>
                  <a:pt x="2848" y="1246"/>
                </a:lnTo>
                <a:lnTo>
                  <a:pt x="2831" y="1238"/>
                </a:lnTo>
                <a:lnTo>
                  <a:pt x="2818" y="1231"/>
                </a:lnTo>
                <a:lnTo>
                  <a:pt x="2808" y="1227"/>
                </a:lnTo>
                <a:lnTo>
                  <a:pt x="2755" y="1206"/>
                </a:lnTo>
                <a:lnTo>
                  <a:pt x="2708" y="1184"/>
                </a:lnTo>
                <a:lnTo>
                  <a:pt x="2668" y="1162"/>
                </a:lnTo>
                <a:lnTo>
                  <a:pt x="2635" y="1139"/>
                </a:lnTo>
                <a:lnTo>
                  <a:pt x="2606" y="1114"/>
                </a:lnTo>
                <a:lnTo>
                  <a:pt x="2585" y="1089"/>
                </a:lnTo>
                <a:lnTo>
                  <a:pt x="2569" y="1064"/>
                </a:lnTo>
                <a:lnTo>
                  <a:pt x="2567" y="1060"/>
                </a:lnTo>
                <a:lnTo>
                  <a:pt x="2565" y="1056"/>
                </a:lnTo>
                <a:lnTo>
                  <a:pt x="2564" y="1053"/>
                </a:lnTo>
                <a:lnTo>
                  <a:pt x="2553" y="1027"/>
                </a:lnTo>
                <a:lnTo>
                  <a:pt x="2553" y="1024"/>
                </a:lnTo>
                <a:lnTo>
                  <a:pt x="2520" y="1046"/>
                </a:lnTo>
                <a:lnTo>
                  <a:pt x="2486" y="1062"/>
                </a:lnTo>
                <a:lnTo>
                  <a:pt x="2455" y="1075"/>
                </a:lnTo>
                <a:lnTo>
                  <a:pt x="2424" y="1082"/>
                </a:lnTo>
                <a:lnTo>
                  <a:pt x="2395" y="1085"/>
                </a:lnTo>
                <a:lnTo>
                  <a:pt x="2365" y="1082"/>
                </a:lnTo>
                <a:lnTo>
                  <a:pt x="2334" y="1075"/>
                </a:lnTo>
                <a:lnTo>
                  <a:pt x="2303" y="1062"/>
                </a:lnTo>
                <a:lnTo>
                  <a:pt x="2269" y="1046"/>
                </a:lnTo>
                <a:lnTo>
                  <a:pt x="2236" y="1024"/>
                </a:lnTo>
                <a:close/>
                <a:moveTo>
                  <a:pt x="530" y="698"/>
                </a:moveTo>
                <a:lnTo>
                  <a:pt x="524" y="745"/>
                </a:lnTo>
                <a:lnTo>
                  <a:pt x="518" y="788"/>
                </a:lnTo>
                <a:lnTo>
                  <a:pt x="510" y="831"/>
                </a:lnTo>
                <a:lnTo>
                  <a:pt x="500" y="872"/>
                </a:lnTo>
                <a:lnTo>
                  <a:pt x="486" y="910"/>
                </a:lnTo>
                <a:lnTo>
                  <a:pt x="470" y="945"/>
                </a:lnTo>
                <a:lnTo>
                  <a:pt x="493" y="954"/>
                </a:lnTo>
                <a:lnTo>
                  <a:pt x="522" y="962"/>
                </a:lnTo>
                <a:lnTo>
                  <a:pt x="554" y="971"/>
                </a:lnTo>
                <a:lnTo>
                  <a:pt x="592" y="979"/>
                </a:lnTo>
                <a:lnTo>
                  <a:pt x="635" y="986"/>
                </a:lnTo>
                <a:lnTo>
                  <a:pt x="684" y="992"/>
                </a:lnTo>
                <a:lnTo>
                  <a:pt x="684" y="975"/>
                </a:lnTo>
                <a:lnTo>
                  <a:pt x="650" y="938"/>
                </a:lnTo>
                <a:lnTo>
                  <a:pt x="619" y="895"/>
                </a:lnTo>
                <a:lnTo>
                  <a:pt x="589" y="850"/>
                </a:lnTo>
                <a:lnTo>
                  <a:pt x="565" y="802"/>
                </a:lnTo>
                <a:lnTo>
                  <a:pt x="545" y="752"/>
                </a:lnTo>
                <a:lnTo>
                  <a:pt x="530" y="698"/>
                </a:lnTo>
                <a:close/>
                <a:moveTo>
                  <a:pt x="1277" y="698"/>
                </a:moveTo>
                <a:lnTo>
                  <a:pt x="1261" y="751"/>
                </a:lnTo>
                <a:lnTo>
                  <a:pt x="1241" y="802"/>
                </a:lnTo>
                <a:lnTo>
                  <a:pt x="1216" y="850"/>
                </a:lnTo>
                <a:lnTo>
                  <a:pt x="1188" y="895"/>
                </a:lnTo>
                <a:lnTo>
                  <a:pt x="1155" y="938"/>
                </a:lnTo>
                <a:lnTo>
                  <a:pt x="1121" y="975"/>
                </a:lnTo>
                <a:lnTo>
                  <a:pt x="1122" y="992"/>
                </a:lnTo>
                <a:lnTo>
                  <a:pt x="1171" y="986"/>
                </a:lnTo>
                <a:lnTo>
                  <a:pt x="1214" y="979"/>
                </a:lnTo>
                <a:lnTo>
                  <a:pt x="1251" y="971"/>
                </a:lnTo>
                <a:lnTo>
                  <a:pt x="1285" y="962"/>
                </a:lnTo>
                <a:lnTo>
                  <a:pt x="1312" y="954"/>
                </a:lnTo>
                <a:lnTo>
                  <a:pt x="1335" y="945"/>
                </a:lnTo>
                <a:lnTo>
                  <a:pt x="1319" y="910"/>
                </a:lnTo>
                <a:lnTo>
                  <a:pt x="1307" y="872"/>
                </a:lnTo>
                <a:lnTo>
                  <a:pt x="1297" y="831"/>
                </a:lnTo>
                <a:lnTo>
                  <a:pt x="1288" y="788"/>
                </a:lnTo>
                <a:lnTo>
                  <a:pt x="1282" y="745"/>
                </a:lnTo>
                <a:lnTo>
                  <a:pt x="1277" y="698"/>
                </a:lnTo>
                <a:close/>
                <a:moveTo>
                  <a:pt x="973" y="412"/>
                </a:moveTo>
                <a:lnTo>
                  <a:pt x="935" y="447"/>
                </a:lnTo>
                <a:lnTo>
                  <a:pt x="895" y="480"/>
                </a:lnTo>
                <a:lnTo>
                  <a:pt x="852" y="511"/>
                </a:lnTo>
                <a:lnTo>
                  <a:pt x="806" y="542"/>
                </a:lnTo>
                <a:lnTo>
                  <a:pt x="759" y="569"/>
                </a:lnTo>
                <a:lnTo>
                  <a:pt x="708" y="593"/>
                </a:lnTo>
                <a:lnTo>
                  <a:pt x="657" y="614"/>
                </a:lnTo>
                <a:lnTo>
                  <a:pt x="662" y="655"/>
                </a:lnTo>
                <a:lnTo>
                  <a:pt x="672" y="695"/>
                </a:lnTo>
                <a:lnTo>
                  <a:pt x="687" y="735"/>
                </a:lnTo>
                <a:lnTo>
                  <a:pt x="707" y="776"/>
                </a:lnTo>
                <a:lnTo>
                  <a:pt x="732" y="815"/>
                </a:lnTo>
                <a:lnTo>
                  <a:pt x="760" y="853"/>
                </a:lnTo>
                <a:lnTo>
                  <a:pt x="784" y="879"/>
                </a:lnTo>
                <a:lnTo>
                  <a:pt x="808" y="902"/>
                </a:lnTo>
                <a:lnTo>
                  <a:pt x="830" y="919"/>
                </a:lnTo>
                <a:lnTo>
                  <a:pt x="851" y="933"/>
                </a:lnTo>
                <a:lnTo>
                  <a:pt x="869" y="945"/>
                </a:lnTo>
                <a:lnTo>
                  <a:pt x="884" y="952"/>
                </a:lnTo>
                <a:lnTo>
                  <a:pt x="895" y="955"/>
                </a:lnTo>
                <a:lnTo>
                  <a:pt x="903" y="957"/>
                </a:lnTo>
                <a:lnTo>
                  <a:pt x="910" y="955"/>
                </a:lnTo>
                <a:lnTo>
                  <a:pt x="922" y="952"/>
                </a:lnTo>
                <a:lnTo>
                  <a:pt x="937" y="945"/>
                </a:lnTo>
                <a:lnTo>
                  <a:pt x="955" y="933"/>
                </a:lnTo>
                <a:lnTo>
                  <a:pt x="976" y="919"/>
                </a:lnTo>
                <a:lnTo>
                  <a:pt x="998" y="902"/>
                </a:lnTo>
                <a:lnTo>
                  <a:pt x="1021" y="879"/>
                </a:lnTo>
                <a:lnTo>
                  <a:pt x="1045" y="853"/>
                </a:lnTo>
                <a:lnTo>
                  <a:pt x="1077" y="812"/>
                </a:lnTo>
                <a:lnTo>
                  <a:pt x="1102" y="770"/>
                </a:lnTo>
                <a:lnTo>
                  <a:pt x="1122" y="726"/>
                </a:lnTo>
                <a:lnTo>
                  <a:pt x="1137" y="683"/>
                </a:lnTo>
                <a:lnTo>
                  <a:pt x="1146" y="638"/>
                </a:lnTo>
                <a:lnTo>
                  <a:pt x="1149" y="596"/>
                </a:lnTo>
                <a:lnTo>
                  <a:pt x="1148" y="564"/>
                </a:lnTo>
                <a:lnTo>
                  <a:pt x="1144" y="533"/>
                </a:lnTo>
                <a:lnTo>
                  <a:pt x="1138" y="504"/>
                </a:lnTo>
                <a:lnTo>
                  <a:pt x="1099" y="487"/>
                </a:lnTo>
                <a:lnTo>
                  <a:pt x="1063" y="469"/>
                </a:lnTo>
                <a:lnTo>
                  <a:pt x="1029" y="450"/>
                </a:lnTo>
                <a:lnTo>
                  <a:pt x="999" y="430"/>
                </a:lnTo>
                <a:lnTo>
                  <a:pt x="973" y="412"/>
                </a:lnTo>
                <a:close/>
                <a:moveTo>
                  <a:pt x="2169" y="395"/>
                </a:moveTo>
                <a:lnTo>
                  <a:pt x="2152" y="425"/>
                </a:lnTo>
                <a:lnTo>
                  <a:pt x="2139" y="459"/>
                </a:lnTo>
                <a:lnTo>
                  <a:pt x="2130" y="495"/>
                </a:lnTo>
                <a:lnTo>
                  <a:pt x="2125" y="532"/>
                </a:lnTo>
                <a:lnTo>
                  <a:pt x="2123" y="573"/>
                </a:lnTo>
                <a:lnTo>
                  <a:pt x="2125" y="610"/>
                </a:lnTo>
                <a:lnTo>
                  <a:pt x="2132" y="649"/>
                </a:lnTo>
                <a:lnTo>
                  <a:pt x="2144" y="688"/>
                </a:lnTo>
                <a:lnTo>
                  <a:pt x="2160" y="726"/>
                </a:lnTo>
                <a:lnTo>
                  <a:pt x="2182" y="765"/>
                </a:lnTo>
                <a:lnTo>
                  <a:pt x="2206" y="801"/>
                </a:lnTo>
                <a:lnTo>
                  <a:pt x="2235" y="838"/>
                </a:lnTo>
                <a:lnTo>
                  <a:pt x="2261" y="866"/>
                </a:lnTo>
                <a:lnTo>
                  <a:pt x="2288" y="889"/>
                </a:lnTo>
                <a:lnTo>
                  <a:pt x="2312" y="907"/>
                </a:lnTo>
                <a:lnTo>
                  <a:pt x="2334" y="922"/>
                </a:lnTo>
                <a:lnTo>
                  <a:pt x="2354" y="933"/>
                </a:lnTo>
                <a:lnTo>
                  <a:pt x="2371" y="941"/>
                </a:lnTo>
                <a:lnTo>
                  <a:pt x="2384" y="945"/>
                </a:lnTo>
                <a:lnTo>
                  <a:pt x="2395" y="947"/>
                </a:lnTo>
                <a:lnTo>
                  <a:pt x="2405" y="945"/>
                </a:lnTo>
                <a:lnTo>
                  <a:pt x="2418" y="941"/>
                </a:lnTo>
                <a:lnTo>
                  <a:pt x="2435" y="933"/>
                </a:lnTo>
                <a:lnTo>
                  <a:pt x="2455" y="922"/>
                </a:lnTo>
                <a:lnTo>
                  <a:pt x="2477" y="907"/>
                </a:lnTo>
                <a:lnTo>
                  <a:pt x="2502" y="889"/>
                </a:lnTo>
                <a:lnTo>
                  <a:pt x="2528" y="866"/>
                </a:lnTo>
                <a:lnTo>
                  <a:pt x="2554" y="838"/>
                </a:lnTo>
                <a:lnTo>
                  <a:pt x="2582" y="801"/>
                </a:lnTo>
                <a:lnTo>
                  <a:pt x="2607" y="765"/>
                </a:lnTo>
                <a:lnTo>
                  <a:pt x="2628" y="726"/>
                </a:lnTo>
                <a:lnTo>
                  <a:pt x="2645" y="688"/>
                </a:lnTo>
                <a:lnTo>
                  <a:pt x="2657" y="649"/>
                </a:lnTo>
                <a:lnTo>
                  <a:pt x="2664" y="610"/>
                </a:lnTo>
                <a:lnTo>
                  <a:pt x="2666" y="573"/>
                </a:lnTo>
                <a:lnTo>
                  <a:pt x="2664" y="532"/>
                </a:lnTo>
                <a:lnTo>
                  <a:pt x="2659" y="495"/>
                </a:lnTo>
                <a:lnTo>
                  <a:pt x="2650" y="460"/>
                </a:lnTo>
                <a:lnTo>
                  <a:pt x="2638" y="426"/>
                </a:lnTo>
                <a:lnTo>
                  <a:pt x="2622" y="395"/>
                </a:lnTo>
                <a:lnTo>
                  <a:pt x="2585" y="401"/>
                </a:lnTo>
                <a:lnTo>
                  <a:pt x="2543" y="406"/>
                </a:lnTo>
                <a:lnTo>
                  <a:pt x="2496" y="411"/>
                </a:lnTo>
                <a:lnTo>
                  <a:pt x="2446" y="414"/>
                </a:lnTo>
                <a:lnTo>
                  <a:pt x="2395" y="415"/>
                </a:lnTo>
                <a:lnTo>
                  <a:pt x="2342" y="414"/>
                </a:lnTo>
                <a:lnTo>
                  <a:pt x="2292" y="410"/>
                </a:lnTo>
                <a:lnTo>
                  <a:pt x="2245" y="406"/>
                </a:lnTo>
                <a:lnTo>
                  <a:pt x="2204" y="400"/>
                </a:lnTo>
                <a:lnTo>
                  <a:pt x="2169" y="395"/>
                </a:lnTo>
                <a:close/>
                <a:moveTo>
                  <a:pt x="1144" y="219"/>
                </a:moveTo>
                <a:lnTo>
                  <a:pt x="1129" y="238"/>
                </a:lnTo>
                <a:lnTo>
                  <a:pt x="1112" y="261"/>
                </a:lnTo>
                <a:lnTo>
                  <a:pt x="1093" y="285"/>
                </a:lnTo>
                <a:lnTo>
                  <a:pt x="1071" y="311"/>
                </a:lnTo>
                <a:lnTo>
                  <a:pt x="1104" y="332"/>
                </a:lnTo>
                <a:lnTo>
                  <a:pt x="1143" y="354"/>
                </a:lnTo>
                <a:lnTo>
                  <a:pt x="1187" y="374"/>
                </a:lnTo>
                <a:lnTo>
                  <a:pt x="1234" y="390"/>
                </a:lnTo>
                <a:lnTo>
                  <a:pt x="1223" y="353"/>
                </a:lnTo>
                <a:lnTo>
                  <a:pt x="1210" y="318"/>
                </a:lnTo>
                <a:lnTo>
                  <a:pt x="1194" y="286"/>
                </a:lnTo>
                <a:lnTo>
                  <a:pt x="1181" y="264"/>
                </a:lnTo>
                <a:lnTo>
                  <a:pt x="1164" y="241"/>
                </a:lnTo>
                <a:lnTo>
                  <a:pt x="1144" y="219"/>
                </a:lnTo>
                <a:close/>
                <a:moveTo>
                  <a:pt x="902" y="140"/>
                </a:moveTo>
                <a:lnTo>
                  <a:pt x="861" y="142"/>
                </a:lnTo>
                <a:lnTo>
                  <a:pt x="823" y="147"/>
                </a:lnTo>
                <a:lnTo>
                  <a:pt x="789" y="153"/>
                </a:lnTo>
                <a:lnTo>
                  <a:pt x="759" y="162"/>
                </a:lnTo>
                <a:lnTo>
                  <a:pt x="733" y="172"/>
                </a:lnTo>
                <a:lnTo>
                  <a:pt x="709" y="184"/>
                </a:lnTo>
                <a:lnTo>
                  <a:pt x="688" y="197"/>
                </a:lnTo>
                <a:lnTo>
                  <a:pt x="670" y="211"/>
                </a:lnTo>
                <a:lnTo>
                  <a:pt x="655" y="225"/>
                </a:lnTo>
                <a:lnTo>
                  <a:pt x="642" y="240"/>
                </a:lnTo>
                <a:lnTo>
                  <a:pt x="630" y="256"/>
                </a:lnTo>
                <a:lnTo>
                  <a:pt x="620" y="271"/>
                </a:lnTo>
                <a:lnTo>
                  <a:pt x="612" y="286"/>
                </a:lnTo>
                <a:lnTo>
                  <a:pt x="593" y="323"/>
                </a:lnTo>
                <a:lnTo>
                  <a:pt x="579" y="365"/>
                </a:lnTo>
                <a:lnTo>
                  <a:pt x="567" y="408"/>
                </a:lnTo>
                <a:lnTo>
                  <a:pt x="558" y="454"/>
                </a:lnTo>
                <a:lnTo>
                  <a:pt x="551" y="500"/>
                </a:lnTo>
                <a:lnTo>
                  <a:pt x="599" y="487"/>
                </a:lnTo>
                <a:lnTo>
                  <a:pt x="648" y="469"/>
                </a:lnTo>
                <a:lnTo>
                  <a:pt x="693" y="447"/>
                </a:lnTo>
                <a:lnTo>
                  <a:pt x="738" y="420"/>
                </a:lnTo>
                <a:lnTo>
                  <a:pt x="780" y="392"/>
                </a:lnTo>
                <a:lnTo>
                  <a:pt x="819" y="362"/>
                </a:lnTo>
                <a:lnTo>
                  <a:pt x="857" y="330"/>
                </a:lnTo>
                <a:lnTo>
                  <a:pt x="891" y="298"/>
                </a:lnTo>
                <a:lnTo>
                  <a:pt x="923" y="266"/>
                </a:lnTo>
                <a:lnTo>
                  <a:pt x="953" y="234"/>
                </a:lnTo>
                <a:lnTo>
                  <a:pt x="978" y="205"/>
                </a:lnTo>
                <a:lnTo>
                  <a:pt x="1000" y="178"/>
                </a:lnTo>
                <a:lnTo>
                  <a:pt x="1019" y="154"/>
                </a:lnTo>
                <a:lnTo>
                  <a:pt x="985" y="147"/>
                </a:lnTo>
                <a:lnTo>
                  <a:pt x="946" y="142"/>
                </a:lnTo>
                <a:lnTo>
                  <a:pt x="902" y="140"/>
                </a:lnTo>
                <a:close/>
                <a:moveTo>
                  <a:pt x="2469" y="140"/>
                </a:moveTo>
                <a:lnTo>
                  <a:pt x="2434" y="142"/>
                </a:lnTo>
                <a:lnTo>
                  <a:pt x="2395" y="148"/>
                </a:lnTo>
                <a:lnTo>
                  <a:pt x="2355" y="155"/>
                </a:lnTo>
                <a:lnTo>
                  <a:pt x="2314" y="166"/>
                </a:lnTo>
                <a:lnTo>
                  <a:pt x="2274" y="181"/>
                </a:lnTo>
                <a:lnTo>
                  <a:pt x="2243" y="195"/>
                </a:lnTo>
                <a:lnTo>
                  <a:pt x="2215" y="213"/>
                </a:lnTo>
                <a:lnTo>
                  <a:pt x="2191" y="232"/>
                </a:lnTo>
                <a:lnTo>
                  <a:pt x="2170" y="254"/>
                </a:lnTo>
                <a:lnTo>
                  <a:pt x="2191" y="258"/>
                </a:lnTo>
                <a:lnTo>
                  <a:pt x="2217" y="262"/>
                </a:lnTo>
                <a:lnTo>
                  <a:pt x="2247" y="266"/>
                </a:lnTo>
                <a:lnTo>
                  <a:pt x="2281" y="270"/>
                </a:lnTo>
                <a:lnTo>
                  <a:pt x="2317" y="273"/>
                </a:lnTo>
                <a:lnTo>
                  <a:pt x="2355" y="276"/>
                </a:lnTo>
                <a:lnTo>
                  <a:pt x="2395" y="276"/>
                </a:lnTo>
                <a:lnTo>
                  <a:pt x="2439" y="275"/>
                </a:lnTo>
                <a:lnTo>
                  <a:pt x="2482" y="273"/>
                </a:lnTo>
                <a:lnTo>
                  <a:pt x="2523" y="269"/>
                </a:lnTo>
                <a:lnTo>
                  <a:pt x="2560" y="264"/>
                </a:lnTo>
                <a:lnTo>
                  <a:pt x="2592" y="259"/>
                </a:lnTo>
                <a:lnTo>
                  <a:pt x="2583" y="256"/>
                </a:lnTo>
                <a:lnTo>
                  <a:pt x="2578" y="254"/>
                </a:lnTo>
                <a:lnTo>
                  <a:pt x="2575" y="253"/>
                </a:lnTo>
                <a:lnTo>
                  <a:pt x="2489" y="233"/>
                </a:lnTo>
                <a:lnTo>
                  <a:pt x="2471" y="148"/>
                </a:lnTo>
                <a:lnTo>
                  <a:pt x="2470" y="143"/>
                </a:lnTo>
                <a:lnTo>
                  <a:pt x="2469" y="140"/>
                </a:lnTo>
                <a:close/>
                <a:moveTo>
                  <a:pt x="2504" y="0"/>
                </a:moveTo>
                <a:lnTo>
                  <a:pt x="2540" y="1"/>
                </a:lnTo>
                <a:lnTo>
                  <a:pt x="2573" y="3"/>
                </a:lnTo>
                <a:lnTo>
                  <a:pt x="2603" y="6"/>
                </a:lnTo>
                <a:lnTo>
                  <a:pt x="2630" y="10"/>
                </a:lnTo>
                <a:lnTo>
                  <a:pt x="2651" y="14"/>
                </a:lnTo>
                <a:lnTo>
                  <a:pt x="2668" y="18"/>
                </a:lnTo>
                <a:lnTo>
                  <a:pt x="2679" y="23"/>
                </a:lnTo>
                <a:lnTo>
                  <a:pt x="2685" y="27"/>
                </a:lnTo>
                <a:lnTo>
                  <a:pt x="2683" y="30"/>
                </a:lnTo>
                <a:lnTo>
                  <a:pt x="2658" y="46"/>
                </a:lnTo>
                <a:lnTo>
                  <a:pt x="2640" y="62"/>
                </a:lnTo>
                <a:lnTo>
                  <a:pt x="2626" y="76"/>
                </a:lnTo>
                <a:lnTo>
                  <a:pt x="2617" y="88"/>
                </a:lnTo>
                <a:lnTo>
                  <a:pt x="2611" y="98"/>
                </a:lnTo>
                <a:lnTo>
                  <a:pt x="2607" y="106"/>
                </a:lnTo>
                <a:lnTo>
                  <a:pt x="2606" y="112"/>
                </a:lnTo>
                <a:lnTo>
                  <a:pt x="2606" y="116"/>
                </a:lnTo>
                <a:lnTo>
                  <a:pt x="2606" y="117"/>
                </a:lnTo>
                <a:lnTo>
                  <a:pt x="2610" y="118"/>
                </a:lnTo>
                <a:lnTo>
                  <a:pt x="2617" y="120"/>
                </a:lnTo>
                <a:lnTo>
                  <a:pt x="2630" y="124"/>
                </a:lnTo>
                <a:lnTo>
                  <a:pt x="2645" y="130"/>
                </a:lnTo>
                <a:lnTo>
                  <a:pt x="2663" y="138"/>
                </a:lnTo>
                <a:lnTo>
                  <a:pt x="2683" y="149"/>
                </a:lnTo>
                <a:lnTo>
                  <a:pt x="2704" y="162"/>
                </a:lnTo>
                <a:lnTo>
                  <a:pt x="2727" y="177"/>
                </a:lnTo>
                <a:lnTo>
                  <a:pt x="2747" y="195"/>
                </a:lnTo>
                <a:lnTo>
                  <a:pt x="2767" y="217"/>
                </a:lnTo>
                <a:lnTo>
                  <a:pt x="2785" y="241"/>
                </a:lnTo>
                <a:lnTo>
                  <a:pt x="2799" y="270"/>
                </a:lnTo>
                <a:lnTo>
                  <a:pt x="2809" y="297"/>
                </a:lnTo>
                <a:lnTo>
                  <a:pt x="2816" y="325"/>
                </a:lnTo>
                <a:lnTo>
                  <a:pt x="2820" y="354"/>
                </a:lnTo>
                <a:lnTo>
                  <a:pt x="2823" y="383"/>
                </a:lnTo>
                <a:lnTo>
                  <a:pt x="2824" y="412"/>
                </a:lnTo>
                <a:lnTo>
                  <a:pt x="2823" y="440"/>
                </a:lnTo>
                <a:lnTo>
                  <a:pt x="2821" y="467"/>
                </a:lnTo>
                <a:lnTo>
                  <a:pt x="2819" y="492"/>
                </a:lnTo>
                <a:lnTo>
                  <a:pt x="2816" y="514"/>
                </a:lnTo>
                <a:lnTo>
                  <a:pt x="2813" y="534"/>
                </a:lnTo>
                <a:lnTo>
                  <a:pt x="2810" y="551"/>
                </a:lnTo>
                <a:lnTo>
                  <a:pt x="2807" y="563"/>
                </a:lnTo>
                <a:lnTo>
                  <a:pt x="2805" y="571"/>
                </a:lnTo>
                <a:lnTo>
                  <a:pt x="2805" y="573"/>
                </a:lnTo>
                <a:lnTo>
                  <a:pt x="2805" y="573"/>
                </a:lnTo>
                <a:lnTo>
                  <a:pt x="2802" y="622"/>
                </a:lnTo>
                <a:lnTo>
                  <a:pt x="2794" y="671"/>
                </a:lnTo>
                <a:lnTo>
                  <a:pt x="2781" y="717"/>
                </a:lnTo>
                <a:lnTo>
                  <a:pt x="2764" y="764"/>
                </a:lnTo>
                <a:lnTo>
                  <a:pt x="2743" y="807"/>
                </a:lnTo>
                <a:lnTo>
                  <a:pt x="2717" y="850"/>
                </a:lnTo>
                <a:lnTo>
                  <a:pt x="2690" y="889"/>
                </a:lnTo>
                <a:lnTo>
                  <a:pt x="2691" y="998"/>
                </a:lnTo>
                <a:lnTo>
                  <a:pt x="2692" y="1000"/>
                </a:lnTo>
                <a:lnTo>
                  <a:pt x="2696" y="1006"/>
                </a:lnTo>
                <a:lnTo>
                  <a:pt x="2702" y="1013"/>
                </a:lnTo>
                <a:lnTo>
                  <a:pt x="2711" y="1022"/>
                </a:lnTo>
                <a:lnTo>
                  <a:pt x="2724" y="1031"/>
                </a:lnTo>
                <a:lnTo>
                  <a:pt x="2740" y="1043"/>
                </a:lnTo>
                <a:lnTo>
                  <a:pt x="2761" y="1055"/>
                </a:lnTo>
                <a:lnTo>
                  <a:pt x="2787" y="1068"/>
                </a:lnTo>
                <a:lnTo>
                  <a:pt x="2819" y="1083"/>
                </a:lnTo>
                <a:lnTo>
                  <a:pt x="2858" y="1098"/>
                </a:lnTo>
                <a:lnTo>
                  <a:pt x="2873" y="1104"/>
                </a:lnTo>
                <a:lnTo>
                  <a:pt x="2887" y="1111"/>
                </a:lnTo>
                <a:lnTo>
                  <a:pt x="2903" y="1118"/>
                </a:lnTo>
                <a:lnTo>
                  <a:pt x="2921" y="1126"/>
                </a:lnTo>
                <a:lnTo>
                  <a:pt x="2943" y="1136"/>
                </a:lnTo>
                <a:lnTo>
                  <a:pt x="2968" y="1144"/>
                </a:lnTo>
                <a:lnTo>
                  <a:pt x="2999" y="1153"/>
                </a:lnTo>
                <a:lnTo>
                  <a:pt x="3004" y="1155"/>
                </a:lnTo>
                <a:lnTo>
                  <a:pt x="3029" y="1166"/>
                </a:lnTo>
                <a:lnTo>
                  <a:pt x="3053" y="1180"/>
                </a:lnTo>
                <a:lnTo>
                  <a:pt x="3074" y="1197"/>
                </a:lnTo>
                <a:lnTo>
                  <a:pt x="3091" y="1218"/>
                </a:lnTo>
                <a:lnTo>
                  <a:pt x="3105" y="1241"/>
                </a:lnTo>
                <a:lnTo>
                  <a:pt x="3115" y="1266"/>
                </a:lnTo>
                <a:lnTo>
                  <a:pt x="3122" y="1292"/>
                </a:lnTo>
                <a:lnTo>
                  <a:pt x="3124" y="1320"/>
                </a:lnTo>
                <a:lnTo>
                  <a:pt x="3124" y="1391"/>
                </a:lnTo>
                <a:lnTo>
                  <a:pt x="3260" y="1391"/>
                </a:lnTo>
                <a:lnTo>
                  <a:pt x="3279" y="1393"/>
                </a:lnTo>
                <a:lnTo>
                  <a:pt x="3296" y="1400"/>
                </a:lnTo>
                <a:lnTo>
                  <a:pt x="3310" y="1411"/>
                </a:lnTo>
                <a:lnTo>
                  <a:pt x="3320" y="1425"/>
                </a:lnTo>
                <a:lnTo>
                  <a:pt x="3327" y="1442"/>
                </a:lnTo>
                <a:lnTo>
                  <a:pt x="3330" y="1461"/>
                </a:lnTo>
                <a:lnTo>
                  <a:pt x="3330" y="1739"/>
                </a:lnTo>
                <a:lnTo>
                  <a:pt x="3327" y="1757"/>
                </a:lnTo>
                <a:lnTo>
                  <a:pt x="3320" y="1773"/>
                </a:lnTo>
                <a:lnTo>
                  <a:pt x="3310" y="1787"/>
                </a:lnTo>
                <a:lnTo>
                  <a:pt x="3296" y="1798"/>
                </a:lnTo>
                <a:lnTo>
                  <a:pt x="3279" y="1805"/>
                </a:lnTo>
                <a:lnTo>
                  <a:pt x="3260" y="1807"/>
                </a:lnTo>
                <a:lnTo>
                  <a:pt x="3191" y="1807"/>
                </a:lnTo>
                <a:lnTo>
                  <a:pt x="3191" y="2988"/>
                </a:lnTo>
                <a:lnTo>
                  <a:pt x="3189" y="3006"/>
                </a:lnTo>
                <a:lnTo>
                  <a:pt x="3182" y="3024"/>
                </a:lnTo>
                <a:lnTo>
                  <a:pt x="3171" y="3038"/>
                </a:lnTo>
                <a:lnTo>
                  <a:pt x="3156" y="3048"/>
                </a:lnTo>
                <a:lnTo>
                  <a:pt x="3140" y="3055"/>
                </a:lnTo>
                <a:lnTo>
                  <a:pt x="3122" y="3058"/>
                </a:lnTo>
                <a:lnTo>
                  <a:pt x="208" y="3058"/>
                </a:lnTo>
                <a:lnTo>
                  <a:pt x="190" y="3055"/>
                </a:lnTo>
                <a:lnTo>
                  <a:pt x="174" y="3048"/>
                </a:lnTo>
                <a:lnTo>
                  <a:pt x="159" y="3038"/>
                </a:lnTo>
                <a:lnTo>
                  <a:pt x="148" y="3024"/>
                </a:lnTo>
                <a:lnTo>
                  <a:pt x="141" y="3006"/>
                </a:lnTo>
                <a:lnTo>
                  <a:pt x="139" y="2988"/>
                </a:lnTo>
                <a:lnTo>
                  <a:pt x="139" y="1807"/>
                </a:lnTo>
                <a:lnTo>
                  <a:pt x="70" y="1807"/>
                </a:lnTo>
                <a:lnTo>
                  <a:pt x="50" y="1805"/>
                </a:lnTo>
                <a:lnTo>
                  <a:pt x="34" y="1798"/>
                </a:lnTo>
                <a:lnTo>
                  <a:pt x="20" y="1787"/>
                </a:lnTo>
                <a:lnTo>
                  <a:pt x="9" y="1773"/>
                </a:lnTo>
                <a:lnTo>
                  <a:pt x="2" y="1757"/>
                </a:lnTo>
                <a:lnTo>
                  <a:pt x="0" y="1739"/>
                </a:lnTo>
                <a:lnTo>
                  <a:pt x="0" y="1461"/>
                </a:lnTo>
                <a:lnTo>
                  <a:pt x="2" y="1442"/>
                </a:lnTo>
                <a:lnTo>
                  <a:pt x="9" y="1425"/>
                </a:lnTo>
                <a:lnTo>
                  <a:pt x="20" y="1411"/>
                </a:lnTo>
                <a:lnTo>
                  <a:pt x="34" y="1400"/>
                </a:lnTo>
                <a:lnTo>
                  <a:pt x="50" y="1393"/>
                </a:lnTo>
                <a:lnTo>
                  <a:pt x="70" y="1391"/>
                </a:lnTo>
                <a:lnTo>
                  <a:pt x="278" y="1391"/>
                </a:lnTo>
                <a:lnTo>
                  <a:pt x="278" y="1325"/>
                </a:lnTo>
                <a:lnTo>
                  <a:pt x="281" y="1295"/>
                </a:lnTo>
                <a:lnTo>
                  <a:pt x="288" y="1266"/>
                </a:lnTo>
                <a:lnTo>
                  <a:pt x="301" y="1239"/>
                </a:lnTo>
                <a:lnTo>
                  <a:pt x="318" y="1214"/>
                </a:lnTo>
                <a:lnTo>
                  <a:pt x="338" y="1194"/>
                </a:lnTo>
                <a:lnTo>
                  <a:pt x="363" y="1177"/>
                </a:lnTo>
                <a:lnTo>
                  <a:pt x="391" y="1164"/>
                </a:lnTo>
                <a:lnTo>
                  <a:pt x="396" y="1163"/>
                </a:lnTo>
                <a:lnTo>
                  <a:pt x="425" y="1154"/>
                </a:lnTo>
                <a:lnTo>
                  <a:pt x="448" y="1146"/>
                </a:lnTo>
                <a:lnTo>
                  <a:pt x="468" y="1138"/>
                </a:lnTo>
                <a:lnTo>
                  <a:pt x="485" y="1129"/>
                </a:lnTo>
                <a:lnTo>
                  <a:pt x="501" y="1122"/>
                </a:lnTo>
                <a:lnTo>
                  <a:pt x="514" y="1115"/>
                </a:lnTo>
                <a:lnTo>
                  <a:pt x="528" y="1109"/>
                </a:lnTo>
                <a:lnTo>
                  <a:pt x="532" y="1107"/>
                </a:lnTo>
                <a:lnTo>
                  <a:pt x="485" y="1096"/>
                </a:lnTo>
                <a:lnTo>
                  <a:pt x="445" y="1083"/>
                </a:lnTo>
                <a:lnTo>
                  <a:pt x="412" y="1071"/>
                </a:lnTo>
                <a:lnTo>
                  <a:pt x="384" y="1059"/>
                </a:lnTo>
                <a:lnTo>
                  <a:pt x="362" y="1048"/>
                </a:lnTo>
                <a:lnTo>
                  <a:pt x="345" y="1038"/>
                </a:lnTo>
                <a:lnTo>
                  <a:pt x="332" y="1028"/>
                </a:lnTo>
                <a:lnTo>
                  <a:pt x="324" y="1022"/>
                </a:lnTo>
                <a:lnTo>
                  <a:pt x="319" y="1018"/>
                </a:lnTo>
                <a:lnTo>
                  <a:pt x="264" y="966"/>
                </a:lnTo>
                <a:lnTo>
                  <a:pt x="322" y="915"/>
                </a:lnTo>
                <a:lnTo>
                  <a:pt x="336" y="899"/>
                </a:lnTo>
                <a:lnTo>
                  <a:pt x="348" y="879"/>
                </a:lnTo>
                <a:lnTo>
                  <a:pt x="359" y="855"/>
                </a:lnTo>
                <a:lnTo>
                  <a:pt x="367" y="827"/>
                </a:lnTo>
                <a:lnTo>
                  <a:pt x="374" y="797"/>
                </a:lnTo>
                <a:lnTo>
                  <a:pt x="380" y="764"/>
                </a:lnTo>
                <a:lnTo>
                  <a:pt x="386" y="729"/>
                </a:lnTo>
                <a:lnTo>
                  <a:pt x="391" y="693"/>
                </a:lnTo>
                <a:lnTo>
                  <a:pt x="395" y="657"/>
                </a:lnTo>
                <a:lnTo>
                  <a:pt x="398" y="619"/>
                </a:lnTo>
                <a:lnTo>
                  <a:pt x="403" y="570"/>
                </a:lnTo>
                <a:lnTo>
                  <a:pt x="409" y="518"/>
                </a:lnTo>
                <a:lnTo>
                  <a:pt x="416" y="466"/>
                </a:lnTo>
                <a:lnTo>
                  <a:pt x="424" y="414"/>
                </a:lnTo>
                <a:lnTo>
                  <a:pt x="436" y="363"/>
                </a:lnTo>
                <a:lnTo>
                  <a:pt x="450" y="313"/>
                </a:lnTo>
                <a:lnTo>
                  <a:pt x="468" y="265"/>
                </a:lnTo>
                <a:lnTo>
                  <a:pt x="489" y="219"/>
                </a:lnTo>
                <a:lnTo>
                  <a:pt x="515" y="178"/>
                </a:lnTo>
                <a:lnTo>
                  <a:pt x="544" y="141"/>
                </a:lnTo>
                <a:lnTo>
                  <a:pt x="576" y="109"/>
                </a:lnTo>
                <a:lnTo>
                  <a:pt x="613" y="81"/>
                </a:lnTo>
                <a:lnTo>
                  <a:pt x="652" y="57"/>
                </a:lnTo>
                <a:lnTo>
                  <a:pt x="695" y="37"/>
                </a:lnTo>
                <a:lnTo>
                  <a:pt x="742" y="22"/>
                </a:lnTo>
                <a:lnTo>
                  <a:pt x="792" y="11"/>
                </a:lnTo>
                <a:lnTo>
                  <a:pt x="846" y="4"/>
                </a:lnTo>
                <a:lnTo>
                  <a:pt x="902" y="2"/>
                </a:lnTo>
                <a:lnTo>
                  <a:pt x="960" y="4"/>
                </a:lnTo>
                <a:lnTo>
                  <a:pt x="1013" y="11"/>
                </a:lnTo>
                <a:lnTo>
                  <a:pt x="1064" y="22"/>
                </a:lnTo>
                <a:lnTo>
                  <a:pt x="1110" y="37"/>
                </a:lnTo>
                <a:lnTo>
                  <a:pt x="1153" y="57"/>
                </a:lnTo>
                <a:lnTo>
                  <a:pt x="1193" y="81"/>
                </a:lnTo>
                <a:lnTo>
                  <a:pt x="1229" y="109"/>
                </a:lnTo>
                <a:lnTo>
                  <a:pt x="1261" y="141"/>
                </a:lnTo>
                <a:lnTo>
                  <a:pt x="1291" y="178"/>
                </a:lnTo>
                <a:lnTo>
                  <a:pt x="1316" y="219"/>
                </a:lnTo>
                <a:lnTo>
                  <a:pt x="1338" y="265"/>
                </a:lnTo>
                <a:lnTo>
                  <a:pt x="1356" y="313"/>
                </a:lnTo>
                <a:lnTo>
                  <a:pt x="1370" y="363"/>
                </a:lnTo>
                <a:lnTo>
                  <a:pt x="1381" y="414"/>
                </a:lnTo>
                <a:lnTo>
                  <a:pt x="1391" y="466"/>
                </a:lnTo>
                <a:lnTo>
                  <a:pt x="1398" y="518"/>
                </a:lnTo>
                <a:lnTo>
                  <a:pt x="1403" y="570"/>
                </a:lnTo>
                <a:lnTo>
                  <a:pt x="1408" y="619"/>
                </a:lnTo>
                <a:lnTo>
                  <a:pt x="1412" y="657"/>
                </a:lnTo>
                <a:lnTo>
                  <a:pt x="1416" y="693"/>
                </a:lnTo>
                <a:lnTo>
                  <a:pt x="1420" y="729"/>
                </a:lnTo>
                <a:lnTo>
                  <a:pt x="1425" y="764"/>
                </a:lnTo>
                <a:lnTo>
                  <a:pt x="1431" y="797"/>
                </a:lnTo>
                <a:lnTo>
                  <a:pt x="1438" y="827"/>
                </a:lnTo>
                <a:lnTo>
                  <a:pt x="1447" y="855"/>
                </a:lnTo>
                <a:lnTo>
                  <a:pt x="1457" y="879"/>
                </a:lnTo>
                <a:lnTo>
                  <a:pt x="1469" y="899"/>
                </a:lnTo>
                <a:lnTo>
                  <a:pt x="1484" y="915"/>
                </a:lnTo>
                <a:lnTo>
                  <a:pt x="1541" y="966"/>
                </a:lnTo>
                <a:lnTo>
                  <a:pt x="1486" y="1018"/>
                </a:lnTo>
                <a:lnTo>
                  <a:pt x="1482" y="1022"/>
                </a:lnTo>
                <a:lnTo>
                  <a:pt x="1473" y="1028"/>
                </a:lnTo>
                <a:lnTo>
                  <a:pt x="1461" y="1038"/>
                </a:lnTo>
                <a:lnTo>
                  <a:pt x="1444" y="1048"/>
                </a:lnTo>
                <a:lnTo>
                  <a:pt x="1422" y="1059"/>
                </a:lnTo>
                <a:lnTo>
                  <a:pt x="1394" y="1071"/>
                </a:lnTo>
                <a:lnTo>
                  <a:pt x="1360" y="1083"/>
                </a:lnTo>
                <a:lnTo>
                  <a:pt x="1320" y="1096"/>
                </a:lnTo>
                <a:lnTo>
                  <a:pt x="1273" y="1107"/>
                </a:lnTo>
                <a:lnTo>
                  <a:pt x="1278" y="1109"/>
                </a:lnTo>
                <a:lnTo>
                  <a:pt x="1292" y="1115"/>
                </a:lnTo>
                <a:lnTo>
                  <a:pt x="1306" y="1122"/>
                </a:lnTo>
                <a:lnTo>
                  <a:pt x="1321" y="1129"/>
                </a:lnTo>
                <a:lnTo>
                  <a:pt x="1337" y="1138"/>
                </a:lnTo>
                <a:lnTo>
                  <a:pt x="1357" y="1146"/>
                </a:lnTo>
                <a:lnTo>
                  <a:pt x="1381" y="1154"/>
                </a:lnTo>
                <a:lnTo>
                  <a:pt x="1410" y="1163"/>
                </a:lnTo>
                <a:lnTo>
                  <a:pt x="1415" y="1164"/>
                </a:lnTo>
                <a:lnTo>
                  <a:pt x="1443" y="1177"/>
                </a:lnTo>
                <a:lnTo>
                  <a:pt x="1467" y="1194"/>
                </a:lnTo>
                <a:lnTo>
                  <a:pt x="1488" y="1214"/>
                </a:lnTo>
                <a:lnTo>
                  <a:pt x="1505" y="1239"/>
                </a:lnTo>
                <a:lnTo>
                  <a:pt x="1518" y="1266"/>
                </a:lnTo>
                <a:lnTo>
                  <a:pt x="1526" y="1295"/>
                </a:lnTo>
                <a:lnTo>
                  <a:pt x="1528" y="1325"/>
                </a:lnTo>
                <a:lnTo>
                  <a:pt x="1528" y="1391"/>
                </a:lnTo>
                <a:lnTo>
                  <a:pt x="1664" y="1391"/>
                </a:lnTo>
                <a:lnTo>
                  <a:pt x="1664" y="1320"/>
                </a:lnTo>
                <a:lnTo>
                  <a:pt x="1667" y="1292"/>
                </a:lnTo>
                <a:lnTo>
                  <a:pt x="1674" y="1266"/>
                </a:lnTo>
                <a:lnTo>
                  <a:pt x="1684" y="1241"/>
                </a:lnTo>
                <a:lnTo>
                  <a:pt x="1698" y="1218"/>
                </a:lnTo>
                <a:lnTo>
                  <a:pt x="1715" y="1197"/>
                </a:lnTo>
                <a:lnTo>
                  <a:pt x="1736" y="1180"/>
                </a:lnTo>
                <a:lnTo>
                  <a:pt x="1760" y="1166"/>
                </a:lnTo>
                <a:lnTo>
                  <a:pt x="1785" y="1155"/>
                </a:lnTo>
                <a:lnTo>
                  <a:pt x="1790" y="1153"/>
                </a:lnTo>
                <a:lnTo>
                  <a:pt x="1821" y="1144"/>
                </a:lnTo>
                <a:lnTo>
                  <a:pt x="1847" y="1136"/>
                </a:lnTo>
                <a:lnTo>
                  <a:pt x="1868" y="1126"/>
                </a:lnTo>
                <a:lnTo>
                  <a:pt x="1886" y="1118"/>
                </a:lnTo>
                <a:lnTo>
                  <a:pt x="1902" y="1111"/>
                </a:lnTo>
                <a:lnTo>
                  <a:pt x="1916" y="1104"/>
                </a:lnTo>
                <a:lnTo>
                  <a:pt x="1931" y="1098"/>
                </a:lnTo>
                <a:lnTo>
                  <a:pt x="1970" y="1083"/>
                </a:lnTo>
                <a:lnTo>
                  <a:pt x="2002" y="1068"/>
                </a:lnTo>
                <a:lnTo>
                  <a:pt x="2028" y="1055"/>
                </a:lnTo>
                <a:lnTo>
                  <a:pt x="2049" y="1043"/>
                </a:lnTo>
                <a:lnTo>
                  <a:pt x="2066" y="1031"/>
                </a:lnTo>
                <a:lnTo>
                  <a:pt x="2078" y="1022"/>
                </a:lnTo>
                <a:lnTo>
                  <a:pt x="2087" y="1013"/>
                </a:lnTo>
                <a:lnTo>
                  <a:pt x="2093" y="1006"/>
                </a:lnTo>
                <a:lnTo>
                  <a:pt x="2097" y="1000"/>
                </a:lnTo>
                <a:lnTo>
                  <a:pt x="2098" y="998"/>
                </a:lnTo>
                <a:lnTo>
                  <a:pt x="2099" y="889"/>
                </a:lnTo>
                <a:lnTo>
                  <a:pt x="2070" y="848"/>
                </a:lnTo>
                <a:lnTo>
                  <a:pt x="2044" y="803"/>
                </a:lnTo>
                <a:lnTo>
                  <a:pt x="2023" y="757"/>
                </a:lnTo>
                <a:lnTo>
                  <a:pt x="2005" y="708"/>
                </a:lnTo>
                <a:lnTo>
                  <a:pt x="1993" y="659"/>
                </a:lnTo>
                <a:lnTo>
                  <a:pt x="1986" y="607"/>
                </a:lnTo>
                <a:lnTo>
                  <a:pt x="1986" y="608"/>
                </a:lnTo>
                <a:lnTo>
                  <a:pt x="1985" y="605"/>
                </a:lnTo>
                <a:lnTo>
                  <a:pt x="1984" y="596"/>
                </a:lnTo>
                <a:lnTo>
                  <a:pt x="1981" y="583"/>
                </a:lnTo>
                <a:lnTo>
                  <a:pt x="1979" y="565"/>
                </a:lnTo>
                <a:lnTo>
                  <a:pt x="1976" y="543"/>
                </a:lnTo>
                <a:lnTo>
                  <a:pt x="1974" y="518"/>
                </a:lnTo>
                <a:lnTo>
                  <a:pt x="1972" y="490"/>
                </a:lnTo>
                <a:lnTo>
                  <a:pt x="1972" y="461"/>
                </a:lnTo>
                <a:lnTo>
                  <a:pt x="1972" y="429"/>
                </a:lnTo>
                <a:lnTo>
                  <a:pt x="1973" y="397"/>
                </a:lnTo>
                <a:lnTo>
                  <a:pt x="1977" y="364"/>
                </a:lnTo>
                <a:lnTo>
                  <a:pt x="1982" y="331"/>
                </a:lnTo>
                <a:lnTo>
                  <a:pt x="1989" y="300"/>
                </a:lnTo>
                <a:lnTo>
                  <a:pt x="2000" y="270"/>
                </a:lnTo>
                <a:lnTo>
                  <a:pt x="2018" y="230"/>
                </a:lnTo>
                <a:lnTo>
                  <a:pt x="2039" y="195"/>
                </a:lnTo>
                <a:lnTo>
                  <a:pt x="2064" y="164"/>
                </a:lnTo>
                <a:lnTo>
                  <a:pt x="2091" y="135"/>
                </a:lnTo>
                <a:lnTo>
                  <a:pt x="2120" y="110"/>
                </a:lnTo>
                <a:lnTo>
                  <a:pt x="2152" y="88"/>
                </a:lnTo>
                <a:lnTo>
                  <a:pt x="2186" y="69"/>
                </a:lnTo>
                <a:lnTo>
                  <a:pt x="2220" y="53"/>
                </a:lnTo>
                <a:lnTo>
                  <a:pt x="2255" y="38"/>
                </a:lnTo>
                <a:lnTo>
                  <a:pt x="2292" y="27"/>
                </a:lnTo>
                <a:lnTo>
                  <a:pt x="2328" y="18"/>
                </a:lnTo>
                <a:lnTo>
                  <a:pt x="2364" y="11"/>
                </a:lnTo>
                <a:lnTo>
                  <a:pt x="2401" y="6"/>
                </a:lnTo>
                <a:lnTo>
                  <a:pt x="2436" y="3"/>
                </a:lnTo>
                <a:lnTo>
                  <a:pt x="2470" y="1"/>
                </a:lnTo>
                <a:lnTo>
                  <a:pt x="25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" name="Freeform 115"/>
          <p:cNvSpPr>
            <a:spLocks noEditPoints="1"/>
          </p:cNvSpPr>
          <p:nvPr/>
        </p:nvSpPr>
        <p:spPr bwMode="auto">
          <a:xfrm>
            <a:off x="1587964" y="3471863"/>
            <a:ext cx="587375" cy="533400"/>
          </a:xfrm>
          <a:custGeom>
            <a:avLst/>
            <a:gdLst>
              <a:gd name="T0" fmla="*/ 2171 w 3330"/>
              <a:gd name="T1" fmla="*/ 2574 h 3024"/>
              <a:gd name="T2" fmla="*/ 3078 w 3330"/>
              <a:gd name="T3" fmla="*/ 2605 h 3024"/>
              <a:gd name="T4" fmla="*/ 577 w 3330"/>
              <a:gd name="T5" fmla="*/ 2300 h 3024"/>
              <a:gd name="T6" fmla="*/ 249 w 3330"/>
              <a:gd name="T7" fmla="*/ 2427 h 3024"/>
              <a:gd name="T8" fmla="*/ 458 w 3330"/>
              <a:gd name="T9" fmla="*/ 2835 h 3024"/>
              <a:gd name="T10" fmla="*/ 1099 w 3330"/>
              <a:gd name="T11" fmla="*/ 2471 h 3024"/>
              <a:gd name="T12" fmla="*/ 745 w 3330"/>
              <a:gd name="T13" fmla="*/ 2227 h 3024"/>
              <a:gd name="T14" fmla="*/ 1512 w 3330"/>
              <a:gd name="T15" fmla="*/ 2526 h 3024"/>
              <a:gd name="T16" fmla="*/ 2150 w 3330"/>
              <a:gd name="T17" fmla="*/ 2885 h 3024"/>
              <a:gd name="T18" fmla="*/ 2356 w 3330"/>
              <a:gd name="T19" fmla="*/ 2415 h 3024"/>
              <a:gd name="T20" fmla="*/ 2358 w 3330"/>
              <a:gd name="T21" fmla="*/ 2468 h 3024"/>
              <a:gd name="T22" fmla="*/ 2081 w 3330"/>
              <a:gd name="T23" fmla="*/ 2746 h 3024"/>
              <a:gd name="T24" fmla="*/ 1803 w 3330"/>
              <a:gd name="T25" fmla="*/ 2468 h 3024"/>
              <a:gd name="T26" fmla="*/ 1829 w 3330"/>
              <a:gd name="T27" fmla="*/ 2195 h 3024"/>
              <a:gd name="T28" fmla="*/ 982 w 3330"/>
              <a:gd name="T29" fmla="*/ 2031 h 3024"/>
              <a:gd name="T30" fmla="*/ 947 w 3330"/>
              <a:gd name="T31" fmla="*/ 2228 h 3024"/>
              <a:gd name="T32" fmla="*/ 1548 w 3330"/>
              <a:gd name="T33" fmla="*/ 2319 h 3024"/>
              <a:gd name="T34" fmla="*/ 1658 w 3330"/>
              <a:gd name="T35" fmla="*/ 2039 h 3024"/>
              <a:gd name="T36" fmla="*/ 1355 w 3330"/>
              <a:gd name="T37" fmla="*/ 2139 h 3024"/>
              <a:gd name="T38" fmla="*/ 2415 w 3330"/>
              <a:gd name="T39" fmla="*/ 2014 h 3024"/>
              <a:gd name="T40" fmla="*/ 2272 w 3330"/>
              <a:gd name="T41" fmla="*/ 2099 h 3024"/>
              <a:gd name="T42" fmla="*/ 990 w 3330"/>
              <a:gd name="T43" fmla="*/ 1832 h 3024"/>
              <a:gd name="T44" fmla="*/ 1373 w 3330"/>
              <a:gd name="T45" fmla="*/ 1996 h 3024"/>
              <a:gd name="T46" fmla="*/ 1828 w 3330"/>
              <a:gd name="T47" fmla="*/ 1620 h 3024"/>
              <a:gd name="T48" fmla="*/ 357 w 3330"/>
              <a:gd name="T49" fmla="*/ 1724 h 3024"/>
              <a:gd name="T50" fmla="*/ 528 w 3330"/>
              <a:gd name="T51" fmla="*/ 2169 h 3024"/>
              <a:gd name="T52" fmla="*/ 844 w 3330"/>
              <a:gd name="T53" fmla="*/ 1993 h 3024"/>
              <a:gd name="T54" fmla="*/ 571 w 3330"/>
              <a:gd name="T55" fmla="*/ 1465 h 3024"/>
              <a:gd name="T56" fmla="*/ 2027 w 3330"/>
              <a:gd name="T57" fmla="*/ 1552 h 3024"/>
              <a:gd name="T58" fmla="*/ 1805 w 3330"/>
              <a:gd name="T59" fmla="*/ 2008 h 3024"/>
              <a:gd name="T60" fmla="*/ 2017 w 3330"/>
              <a:gd name="T61" fmla="*/ 1816 h 3024"/>
              <a:gd name="T62" fmla="*/ 2031 w 3330"/>
              <a:gd name="T63" fmla="*/ 1796 h 3024"/>
              <a:gd name="T64" fmla="*/ 2051 w 3330"/>
              <a:gd name="T65" fmla="*/ 1782 h 3024"/>
              <a:gd name="T66" fmla="*/ 2074 w 3330"/>
              <a:gd name="T67" fmla="*/ 1776 h 3024"/>
              <a:gd name="T68" fmla="*/ 2228 w 3330"/>
              <a:gd name="T69" fmla="*/ 1157 h 3024"/>
              <a:gd name="T70" fmla="*/ 1990 w 3330"/>
              <a:gd name="T71" fmla="*/ 1182 h 3024"/>
              <a:gd name="T72" fmla="*/ 1497 w 3330"/>
              <a:gd name="T73" fmla="*/ 659 h 3024"/>
              <a:gd name="T74" fmla="*/ 2075 w 3330"/>
              <a:gd name="T75" fmla="*/ 885 h 3024"/>
              <a:gd name="T76" fmla="*/ 1899 w 3330"/>
              <a:gd name="T77" fmla="*/ 379 h 3024"/>
              <a:gd name="T78" fmla="*/ 805 w 3330"/>
              <a:gd name="T79" fmla="*/ 313 h 3024"/>
              <a:gd name="T80" fmla="*/ 441 w 3330"/>
              <a:gd name="T81" fmla="*/ 998 h 3024"/>
              <a:gd name="T82" fmla="*/ 1007 w 3330"/>
              <a:gd name="T83" fmla="*/ 834 h 3024"/>
              <a:gd name="T84" fmla="*/ 1623 w 3330"/>
              <a:gd name="T85" fmla="*/ 384 h 3024"/>
              <a:gd name="T86" fmla="*/ 1445 w 3330"/>
              <a:gd name="T87" fmla="*/ 147 h 3024"/>
              <a:gd name="T88" fmla="*/ 1823 w 3330"/>
              <a:gd name="T89" fmla="*/ 136 h 3024"/>
              <a:gd name="T90" fmla="*/ 2233 w 3330"/>
              <a:gd name="T91" fmla="*/ 660 h 3024"/>
              <a:gd name="T92" fmla="*/ 2398 w 3330"/>
              <a:gd name="T93" fmla="*/ 1378 h 3024"/>
              <a:gd name="T94" fmla="*/ 2518 w 3330"/>
              <a:gd name="T95" fmla="*/ 1657 h 3024"/>
              <a:gd name="T96" fmla="*/ 3053 w 3330"/>
              <a:gd name="T97" fmla="*/ 1775 h 3024"/>
              <a:gd name="T98" fmla="*/ 3075 w 3330"/>
              <a:gd name="T99" fmla="*/ 1779 h 3024"/>
              <a:gd name="T100" fmla="*/ 3096 w 3330"/>
              <a:gd name="T101" fmla="*/ 1790 h 3024"/>
              <a:gd name="T102" fmla="*/ 3111 w 3330"/>
              <a:gd name="T103" fmla="*/ 1808 h 3024"/>
              <a:gd name="T104" fmla="*/ 3326 w 3330"/>
              <a:gd name="T105" fmla="*/ 2447 h 3024"/>
              <a:gd name="T106" fmla="*/ 3285 w 3330"/>
              <a:gd name="T107" fmla="*/ 2619 h 3024"/>
              <a:gd name="T108" fmla="*/ 2901 w 3330"/>
              <a:gd name="T109" fmla="*/ 2701 h 3024"/>
              <a:gd name="T110" fmla="*/ 2776 w 3330"/>
              <a:gd name="T111" fmla="*/ 2458 h 3024"/>
              <a:gd name="T112" fmla="*/ 3032 w 3330"/>
              <a:gd name="T113" fmla="*/ 2905 h 3024"/>
              <a:gd name="T114" fmla="*/ 278 w 3330"/>
              <a:gd name="T115" fmla="*/ 3024 h 3024"/>
              <a:gd name="T116" fmla="*/ 157 w 3330"/>
              <a:gd name="T117" fmla="*/ 2320 h 3024"/>
              <a:gd name="T118" fmla="*/ 218 w 3330"/>
              <a:gd name="T119" fmla="*/ 1789 h 3024"/>
              <a:gd name="T120" fmla="*/ 283 w 3330"/>
              <a:gd name="T121" fmla="*/ 1072 h 3024"/>
              <a:gd name="T122" fmla="*/ 529 w 3330"/>
              <a:gd name="T123" fmla="*/ 420 h 3024"/>
              <a:gd name="T124" fmla="*/ 1045 w 3330"/>
              <a:gd name="T125" fmla="*/ 34 h 3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30" h="3024">
                <a:moveTo>
                  <a:pt x="1961" y="2538"/>
                </a:moveTo>
                <a:lnTo>
                  <a:pt x="1975" y="2558"/>
                </a:lnTo>
                <a:lnTo>
                  <a:pt x="1991" y="2574"/>
                </a:lnTo>
                <a:lnTo>
                  <a:pt x="2011" y="2588"/>
                </a:lnTo>
                <a:lnTo>
                  <a:pt x="2032" y="2598"/>
                </a:lnTo>
                <a:lnTo>
                  <a:pt x="2057" y="2605"/>
                </a:lnTo>
                <a:lnTo>
                  <a:pt x="2081" y="2607"/>
                </a:lnTo>
                <a:lnTo>
                  <a:pt x="2106" y="2605"/>
                </a:lnTo>
                <a:lnTo>
                  <a:pt x="2129" y="2598"/>
                </a:lnTo>
                <a:lnTo>
                  <a:pt x="2151" y="2588"/>
                </a:lnTo>
                <a:lnTo>
                  <a:pt x="2171" y="2574"/>
                </a:lnTo>
                <a:lnTo>
                  <a:pt x="2188" y="2558"/>
                </a:lnTo>
                <a:lnTo>
                  <a:pt x="2201" y="2538"/>
                </a:lnTo>
                <a:lnTo>
                  <a:pt x="1961" y="2538"/>
                </a:lnTo>
                <a:close/>
                <a:moveTo>
                  <a:pt x="2932" y="2538"/>
                </a:moveTo>
                <a:lnTo>
                  <a:pt x="2946" y="2558"/>
                </a:lnTo>
                <a:lnTo>
                  <a:pt x="2963" y="2574"/>
                </a:lnTo>
                <a:lnTo>
                  <a:pt x="2982" y="2588"/>
                </a:lnTo>
                <a:lnTo>
                  <a:pt x="3004" y="2598"/>
                </a:lnTo>
                <a:lnTo>
                  <a:pt x="3027" y="2605"/>
                </a:lnTo>
                <a:lnTo>
                  <a:pt x="3053" y="2607"/>
                </a:lnTo>
                <a:lnTo>
                  <a:pt x="3078" y="2605"/>
                </a:lnTo>
                <a:lnTo>
                  <a:pt x="3101" y="2598"/>
                </a:lnTo>
                <a:lnTo>
                  <a:pt x="3122" y="2588"/>
                </a:lnTo>
                <a:lnTo>
                  <a:pt x="3142" y="2574"/>
                </a:lnTo>
                <a:lnTo>
                  <a:pt x="3158" y="2558"/>
                </a:lnTo>
                <a:lnTo>
                  <a:pt x="3173" y="2538"/>
                </a:lnTo>
                <a:lnTo>
                  <a:pt x="2932" y="2538"/>
                </a:lnTo>
                <a:close/>
                <a:moveTo>
                  <a:pt x="745" y="2227"/>
                </a:moveTo>
                <a:lnTo>
                  <a:pt x="708" y="2245"/>
                </a:lnTo>
                <a:lnTo>
                  <a:pt x="668" y="2262"/>
                </a:lnTo>
                <a:lnTo>
                  <a:pt x="625" y="2280"/>
                </a:lnTo>
                <a:lnTo>
                  <a:pt x="577" y="2300"/>
                </a:lnTo>
                <a:lnTo>
                  <a:pt x="551" y="2311"/>
                </a:lnTo>
                <a:lnTo>
                  <a:pt x="523" y="2324"/>
                </a:lnTo>
                <a:lnTo>
                  <a:pt x="501" y="2334"/>
                </a:lnTo>
                <a:lnTo>
                  <a:pt x="475" y="2346"/>
                </a:lnTo>
                <a:lnTo>
                  <a:pt x="446" y="2358"/>
                </a:lnTo>
                <a:lnTo>
                  <a:pt x="414" y="2371"/>
                </a:lnTo>
                <a:lnTo>
                  <a:pt x="376" y="2384"/>
                </a:lnTo>
                <a:lnTo>
                  <a:pt x="334" y="2398"/>
                </a:lnTo>
                <a:lnTo>
                  <a:pt x="286" y="2413"/>
                </a:lnTo>
                <a:lnTo>
                  <a:pt x="280" y="2415"/>
                </a:lnTo>
                <a:lnTo>
                  <a:pt x="249" y="2427"/>
                </a:lnTo>
                <a:lnTo>
                  <a:pt x="222" y="2444"/>
                </a:lnTo>
                <a:lnTo>
                  <a:pt x="198" y="2465"/>
                </a:lnTo>
                <a:lnTo>
                  <a:pt x="178" y="2489"/>
                </a:lnTo>
                <a:lnTo>
                  <a:pt x="161" y="2516"/>
                </a:lnTo>
                <a:lnTo>
                  <a:pt x="148" y="2546"/>
                </a:lnTo>
                <a:lnTo>
                  <a:pt x="141" y="2577"/>
                </a:lnTo>
                <a:lnTo>
                  <a:pt x="138" y="2609"/>
                </a:lnTo>
                <a:lnTo>
                  <a:pt x="138" y="2885"/>
                </a:lnTo>
                <a:lnTo>
                  <a:pt x="269" y="2885"/>
                </a:lnTo>
                <a:lnTo>
                  <a:pt x="361" y="2862"/>
                </a:lnTo>
                <a:lnTo>
                  <a:pt x="458" y="2835"/>
                </a:lnTo>
                <a:lnTo>
                  <a:pt x="558" y="2807"/>
                </a:lnTo>
                <a:lnTo>
                  <a:pt x="660" y="2775"/>
                </a:lnTo>
                <a:lnTo>
                  <a:pt x="763" y="2740"/>
                </a:lnTo>
                <a:lnTo>
                  <a:pt x="866" y="2702"/>
                </a:lnTo>
                <a:lnTo>
                  <a:pt x="969" y="2662"/>
                </a:lnTo>
                <a:lnTo>
                  <a:pt x="1070" y="2617"/>
                </a:lnTo>
                <a:lnTo>
                  <a:pt x="1169" y="2570"/>
                </a:lnTo>
                <a:lnTo>
                  <a:pt x="1263" y="2518"/>
                </a:lnTo>
                <a:lnTo>
                  <a:pt x="1205" y="2505"/>
                </a:lnTo>
                <a:lnTo>
                  <a:pt x="1149" y="2489"/>
                </a:lnTo>
                <a:lnTo>
                  <a:pt x="1099" y="2471"/>
                </a:lnTo>
                <a:lnTo>
                  <a:pt x="1050" y="2451"/>
                </a:lnTo>
                <a:lnTo>
                  <a:pt x="1007" y="2430"/>
                </a:lnTo>
                <a:lnTo>
                  <a:pt x="967" y="2407"/>
                </a:lnTo>
                <a:lnTo>
                  <a:pt x="930" y="2385"/>
                </a:lnTo>
                <a:lnTo>
                  <a:pt x="897" y="2363"/>
                </a:lnTo>
                <a:lnTo>
                  <a:pt x="864" y="2338"/>
                </a:lnTo>
                <a:lnTo>
                  <a:pt x="833" y="2314"/>
                </a:lnTo>
                <a:lnTo>
                  <a:pt x="806" y="2289"/>
                </a:lnTo>
                <a:lnTo>
                  <a:pt x="782" y="2267"/>
                </a:lnTo>
                <a:lnTo>
                  <a:pt x="762" y="2246"/>
                </a:lnTo>
                <a:lnTo>
                  <a:pt x="745" y="2227"/>
                </a:lnTo>
                <a:close/>
                <a:moveTo>
                  <a:pt x="1829" y="2195"/>
                </a:moveTo>
                <a:lnTo>
                  <a:pt x="1815" y="2219"/>
                </a:lnTo>
                <a:lnTo>
                  <a:pt x="1798" y="2246"/>
                </a:lnTo>
                <a:lnTo>
                  <a:pt x="1778" y="2275"/>
                </a:lnTo>
                <a:lnTo>
                  <a:pt x="1753" y="2307"/>
                </a:lnTo>
                <a:lnTo>
                  <a:pt x="1725" y="2339"/>
                </a:lnTo>
                <a:lnTo>
                  <a:pt x="1691" y="2374"/>
                </a:lnTo>
                <a:lnTo>
                  <a:pt x="1654" y="2411"/>
                </a:lnTo>
                <a:lnTo>
                  <a:pt x="1612" y="2448"/>
                </a:lnTo>
                <a:lnTo>
                  <a:pt x="1563" y="2487"/>
                </a:lnTo>
                <a:lnTo>
                  <a:pt x="1512" y="2526"/>
                </a:lnTo>
                <a:lnTo>
                  <a:pt x="1512" y="2526"/>
                </a:lnTo>
                <a:lnTo>
                  <a:pt x="1446" y="2571"/>
                </a:lnTo>
                <a:lnTo>
                  <a:pt x="1375" y="2614"/>
                </a:lnTo>
                <a:lnTo>
                  <a:pt x="1302" y="2657"/>
                </a:lnTo>
                <a:lnTo>
                  <a:pt x="1222" y="2698"/>
                </a:lnTo>
                <a:lnTo>
                  <a:pt x="1139" y="2738"/>
                </a:lnTo>
                <a:lnTo>
                  <a:pt x="1053" y="2777"/>
                </a:lnTo>
                <a:lnTo>
                  <a:pt x="963" y="2814"/>
                </a:lnTo>
                <a:lnTo>
                  <a:pt x="869" y="2850"/>
                </a:lnTo>
                <a:lnTo>
                  <a:pt x="770" y="2885"/>
                </a:lnTo>
                <a:lnTo>
                  <a:pt x="2150" y="2885"/>
                </a:lnTo>
                <a:lnTo>
                  <a:pt x="2150" y="2885"/>
                </a:lnTo>
                <a:lnTo>
                  <a:pt x="2498" y="2885"/>
                </a:lnTo>
                <a:lnTo>
                  <a:pt x="2498" y="2609"/>
                </a:lnTo>
                <a:lnTo>
                  <a:pt x="2494" y="2577"/>
                </a:lnTo>
                <a:lnTo>
                  <a:pt x="2487" y="2546"/>
                </a:lnTo>
                <a:lnTo>
                  <a:pt x="2475" y="2516"/>
                </a:lnTo>
                <a:lnTo>
                  <a:pt x="2458" y="2489"/>
                </a:lnTo>
                <a:lnTo>
                  <a:pt x="2438" y="2465"/>
                </a:lnTo>
                <a:lnTo>
                  <a:pt x="2414" y="2444"/>
                </a:lnTo>
                <a:lnTo>
                  <a:pt x="2387" y="2427"/>
                </a:lnTo>
                <a:lnTo>
                  <a:pt x="2356" y="2415"/>
                </a:lnTo>
                <a:lnTo>
                  <a:pt x="2350" y="2413"/>
                </a:lnTo>
                <a:lnTo>
                  <a:pt x="2343" y="2411"/>
                </a:lnTo>
                <a:lnTo>
                  <a:pt x="2355" y="2447"/>
                </a:lnTo>
                <a:lnTo>
                  <a:pt x="2355" y="2447"/>
                </a:lnTo>
                <a:lnTo>
                  <a:pt x="2356" y="2452"/>
                </a:lnTo>
                <a:lnTo>
                  <a:pt x="2357" y="2454"/>
                </a:lnTo>
                <a:lnTo>
                  <a:pt x="2357" y="2458"/>
                </a:lnTo>
                <a:lnTo>
                  <a:pt x="2358" y="2461"/>
                </a:lnTo>
                <a:lnTo>
                  <a:pt x="2358" y="2463"/>
                </a:lnTo>
                <a:lnTo>
                  <a:pt x="2358" y="2468"/>
                </a:lnTo>
                <a:lnTo>
                  <a:pt x="2358" y="2468"/>
                </a:lnTo>
                <a:lnTo>
                  <a:pt x="2355" y="2509"/>
                </a:lnTo>
                <a:lnTo>
                  <a:pt x="2347" y="2549"/>
                </a:lnTo>
                <a:lnTo>
                  <a:pt x="2333" y="2585"/>
                </a:lnTo>
                <a:lnTo>
                  <a:pt x="2314" y="2619"/>
                </a:lnTo>
                <a:lnTo>
                  <a:pt x="2291" y="2651"/>
                </a:lnTo>
                <a:lnTo>
                  <a:pt x="2263" y="2678"/>
                </a:lnTo>
                <a:lnTo>
                  <a:pt x="2232" y="2701"/>
                </a:lnTo>
                <a:lnTo>
                  <a:pt x="2198" y="2720"/>
                </a:lnTo>
                <a:lnTo>
                  <a:pt x="2161" y="2734"/>
                </a:lnTo>
                <a:lnTo>
                  <a:pt x="2122" y="2742"/>
                </a:lnTo>
                <a:lnTo>
                  <a:pt x="2081" y="2746"/>
                </a:lnTo>
                <a:lnTo>
                  <a:pt x="2040" y="2742"/>
                </a:lnTo>
                <a:lnTo>
                  <a:pt x="2001" y="2734"/>
                </a:lnTo>
                <a:lnTo>
                  <a:pt x="1965" y="2720"/>
                </a:lnTo>
                <a:lnTo>
                  <a:pt x="1930" y="2701"/>
                </a:lnTo>
                <a:lnTo>
                  <a:pt x="1899" y="2678"/>
                </a:lnTo>
                <a:lnTo>
                  <a:pt x="1872" y="2651"/>
                </a:lnTo>
                <a:lnTo>
                  <a:pt x="1849" y="2619"/>
                </a:lnTo>
                <a:lnTo>
                  <a:pt x="1829" y="2585"/>
                </a:lnTo>
                <a:lnTo>
                  <a:pt x="1815" y="2549"/>
                </a:lnTo>
                <a:lnTo>
                  <a:pt x="1806" y="2509"/>
                </a:lnTo>
                <a:lnTo>
                  <a:pt x="1803" y="2468"/>
                </a:lnTo>
                <a:lnTo>
                  <a:pt x="1803" y="2468"/>
                </a:lnTo>
                <a:lnTo>
                  <a:pt x="1804" y="2463"/>
                </a:lnTo>
                <a:lnTo>
                  <a:pt x="1804" y="2461"/>
                </a:lnTo>
                <a:lnTo>
                  <a:pt x="1804" y="2458"/>
                </a:lnTo>
                <a:lnTo>
                  <a:pt x="1805" y="2454"/>
                </a:lnTo>
                <a:lnTo>
                  <a:pt x="1805" y="2452"/>
                </a:lnTo>
                <a:lnTo>
                  <a:pt x="1807" y="2447"/>
                </a:lnTo>
                <a:lnTo>
                  <a:pt x="1807" y="2447"/>
                </a:lnTo>
                <a:lnTo>
                  <a:pt x="1882" y="2223"/>
                </a:lnTo>
                <a:lnTo>
                  <a:pt x="1855" y="2209"/>
                </a:lnTo>
                <a:lnTo>
                  <a:pt x="1829" y="2195"/>
                </a:lnTo>
                <a:close/>
                <a:moveTo>
                  <a:pt x="3053" y="2063"/>
                </a:moveTo>
                <a:lnTo>
                  <a:pt x="2940" y="2399"/>
                </a:lnTo>
                <a:lnTo>
                  <a:pt x="3165" y="2399"/>
                </a:lnTo>
                <a:lnTo>
                  <a:pt x="3053" y="2063"/>
                </a:lnTo>
                <a:close/>
                <a:moveTo>
                  <a:pt x="2081" y="2063"/>
                </a:moveTo>
                <a:lnTo>
                  <a:pt x="1969" y="2399"/>
                </a:lnTo>
                <a:lnTo>
                  <a:pt x="2193" y="2399"/>
                </a:lnTo>
                <a:lnTo>
                  <a:pt x="2081" y="2063"/>
                </a:lnTo>
                <a:close/>
                <a:moveTo>
                  <a:pt x="991" y="2012"/>
                </a:moveTo>
                <a:lnTo>
                  <a:pt x="984" y="2028"/>
                </a:lnTo>
                <a:lnTo>
                  <a:pt x="982" y="2031"/>
                </a:lnTo>
                <a:lnTo>
                  <a:pt x="981" y="2035"/>
                </a:lnTo>
                <a:lnTo>
                  <a:pt x="979" y="2039"/>
                </a:lnTo>
                <a:lnTo>
                  <a:pt x="970" y="2055"/>
                </a:lnTo>
                <a:lnTo>
                  <a:pt x="958" y="2073"/>
                </a:lnTo>
                <a:lnTo>
                  <a:pt x="942" y="2092"/>
                </a:lnTo>
                <a:lnTo>
                  <a:pt x="922" y="2112"/>
                </a:lnTo>
                <a:lnTo>
                  <a:pt x="898" y="2133"/>
                </a:lnTo>
                <a:lnTo>
                  <a:pt x="868" y="2156"/>
                </a:lnTo>
                <a:lnTo>
                  <a:pt x="889" y="2178"/>
                </a:lnTo>
                <a:lnTo>
                  <a:pt x="916" y="2202"/>
                </a:lnTo>
                <a:lnTo>
                  <a:pt x="947" y="2228"/>
                </a:lnTo>
                <a:lnTo>
                  <a:pt x="982" y="2253"/>
                </a:lnTo>
                <a:lnTo>
                  <a:pt x="1034" y="2286"/>
                </a:lnTo>
                <a:lnTo>
                  <a:pt x="1088" y="2316"/>
                </a:lnTo>
                <a:lnTo>
                  <a:pt x="1144" y="2340"/>
                </a:lnTo>
                <a:lnTo>
                  <a:pt x="1202" y="2361"/>
                </a:lnTo>
                <a:lnTo>
                  <a:pt x="1261" y="2377"/>
                </a:lnTo>
                <a:lnTo>
                  <a:pt x="1322" y="2388"/>
                </a:lnTo>
                <a:lnTo>
                  <a:pt x="1385" y="2396"/>
                </a:lnTo>
                <a:lnTo>
                  <a:pt x="1450" y="2399"/>
                </a:lnTo>
                <a:lnTo>
                  <a:pt x="1506" y="2356"/>
                </a:lnTo>
                <a:lnTo>
                  <a:pt x="1548" y="2319"/>
                </a:lnTo>
                <a:lnTo>
                  <a:pt x="1585" y="2284"/>
                </a:lnTo>
                <a:lnTo>
                  <a:pt x="1618" y="2250"/>
                </a:lnTo>
                <a:lnTo>
                  <a:pt x="1646" y="2218"/>
                </a:lnTo>
                <a:lnTo>
                  <a:pt x="1669" y="2189"/>
                </a:lnTo>
                <a:lnTo>
                  <a:pt x="1688" y="2160"/>
                </a:lnTo>
                <a:lnTo>
                  <a:pt x="1704" y="2136"/>
                </a:lnTo>
                <a:lnTo>
                  <a:pt x="1715" y="2114"/>
                </a:lnTo>
                <a:lnTo>
                  <a:pt x="1695" y="2093"/>
                </a:lnTo>
                <a:lnTo>
                  <a:pt x="1679" y="2074"/>
                </a:lnTo>
                <a:lnTo>
                  <a:pt x="1667" y="2055"/>
                </a:lnTo>
                <a:lnTo>
                  <a:pt x="1658" y="2039"/>
                </a:lnTo>
                <a:lnTo>
                  <a:pt x="1656" y="2035"/>
                </a:lnTo>
                <a:lnTo>
                  <a:pt x="1654" y="2031"/>
                </a:lnTo>
                <a:lnTo>
                  <a:pt x="1653" y="2028"/>
                </a:lnTo>
                <a:lnTo>
                  <a:pt x="1645" y="2012"/>
                </a:lnTo>
                <a:lnTo>
                  <a:pt x="1602" y="2041"/>
                </a:lnTo>
                <a:lnTo>
                  <a:pt x="1560" y="2066"/>
                </a:lnTo>
                <a:lnTo>
                  <a:pt x="1517" y="2089"/>
                </a:lnTo>
                <a:lnTo>
                  <a:pt x="1475" y="2108"/>
                </a:lnTo>
                <a:lnTo>
                  <a:pt x="1434" y="2122"/>
                </a:lnTo>
                <a:lnTo>
                  <a:pt x="1394" y="2133"/>
                </a:lnTo>
                <a:lnTo>
                  <a:pt x="1355" y="2139"/>
                </a:lnTo>
                <a:lnTo>
                  <a:pt x="1318" y="2142"/>
                </a:lnTo>
                <a:lnTo>
                  <a:pt x="1281" y="2139"/>
                </a:lnTo>
                <a:lnTo>
                  <a:pt x="1242" y="2133"/>
                </a:lnTo>
                <a:lnTo>
                  <a:pt x="1202" y="2122"/>
                </a:lnTo>
                <a:lnTo>
                  <a:pt x="1160" y="2108"/>
                </a:lnTo>
                <a:lnTo>
                  <a:pt x="1119" y="2089"/>
                </a:lnTo>
                <a:lnTo>
                  <a:pt x="1077" y="2066"/>
                </a:lnTo>
                <a:lnTo>
                  <a:pt x="1033" y="2041"/>
                </a:lnTo>
                <a:lnTo>
                  <a:pt x="991" y="2012"/>
                </a:lnTo>
                <a:close/>
                <a:moveTo>
                  <a:pt x="2418" y="1913"/>
                </a:moveTo>
                <a:lnTo>
                  <a:pt x="2415" y="2014"/>
                </a:lnTo>
                <a:lnTo>
                  <a:pt x="2411" y="2110"/>
                </a:lnTo>
                <a:lnTo>
                  <a:pt x="2406" y="2200"/>
                </a:lnTo>
                <a:lnTo>
                  <a:pt x="2400" y="2282"/>
                </a:lnTo>
                <a:lnTo>
                  <a:pt x="2434" y="2295"/>
                </a:lnTo>
                <a:lnTo>
                  <a:pt x="2467" y="2313"/>
                </a:lnTo>
                <a:lnTo>
                  <a:pt x="2498" y="2333"/>
                </a:lnTo>
                <a:lnTo>
                  <a:pt x="2498" y="1913"/>
                </a:lnTo>
                <a:lnTo>
                  <a:pt x="2418" y="1913"/>
                </a:lnTo>
                <a:close/>
                <a:moveTo>
                  <a:pt x="2178" y="1913"/>
                </a:moveTo>
                <a:lnTo>
                  <a:pt x="2267" y="2185"/>
                </a:lnTo>
                <a:lnTo>
                  <a:pt x="2272" y="2099"/>
                </a:lnTo>
                <a:lnTo>
                  <a:pt x="2277" y="2009"/>
                </a:lnTo>
                <a:lnTo>
                  <a:pt x="2279" y="1913"/>
                </a:lnTo>
                <a:lnTo>
                  <a:pt x="2178" y="1913"/>
                </a:lnTo>
                <a:close/>
                <a:moveTo>
                  <a:pt x="705" y="1428"/>
                </a:moveTo>
                <a:lnTo>
                  <a:pt x="735" y="1493"/>
                </a:lnTo>
                <a:lnTo>
                  <a:pt x="769" y="1558"/>
                </a:lnTo>
                <a:lnTo>
                  <a:pt x="807" y="1620"/>
                </a:lnTo>
                <a:lnTo>
                  <a:pt x="852" y="1682"/>
                </a:lnTo>
                <a:lnTo>
                  <a:pt x="900" y="1742"/>
                </a:lnTo>
                <a:lnTo>
                  <a:pt x="945" y="1789"/>
                </a:lnTo>
                <a:lnTo>
                  <a:pt x="990" y="1832"/>
                </a:lnTo>
                <a:lnTo>
                  <a:pt x="1036" y="1872"/>
                </a:lnTo>
                <a:lnTo>
                  <a:pt x="1084" y="1907"/>
                </a:lnTo>
                <a:lnTo>
                  <a:pt x="1131" y="1938"/>
                </a:lnTo>
                <a:lnTo>
                  <a:pt x="1167" y="1957"/>
                </a:lnTo>
                <a:lnTo>
                  <a:pt x="1200" y="1974"/>
                </a:lnTo>
                <a:lnTo>
                  <a:pt x="1232" y="1987"/>
                </a:lnTo>
                <a:lnTo>
                  <a:pt x="1263" y="1996"/>
                </a:lnTo>
                <a:lnTo>
                  <a:pt x="1292" y="2001"/>
                </a:lnTo>
                <a:lnTo>
                  <a:pt x="1318" y="2003"/>
                </a:lnTo>
                <a:lnTo>
                  <a:pt x="1344" y="2001"/>
                </a:lnTo>
                <a:lnTo>
                  <a:pt x="1373" y="1996"/>
                </a:lnTo>
                <a:lnTo>
                  <a:pt x="1404" y="1987"/>
                </a:lnTo>
                <a:lnTo>
                  <a:pt x="1436" y="1974"/>
                </a:lnTo>
                <a:lnTo>
                  <a:pt x="1470" y="1957"/>
                </a:lnTo>
                <a:lnTo>
                  <a:pt x="1505" y="1938"/>
                </a:lnTo>
                <a:lnTo>
                  <a:pt x="1552" y="1907"/>
                </a:lnTo>
                <a:lnTo>
                  <a:pt x="1599" y="1872"/>
                </a:lnTo>
                <a:lnTo>
                  <a:pt x="1647" y="1832"/>
                </a:lnTo>
                <a:lnTo>
                  <a:pt x="1692" y="1789"/>
                </a:lnTo>
                <a:lnTo>
                  <a:pt x="1736" y="1742"/>
                </a:lnTo>
                <a:lnTo>
                  <a:pt x="1784" y="1682"/>
                </a:lnTo>
                <a:lnTo>
                  <a:pt x="1828" y="1620"/>
                </a:lnTo>
                <a:lnTo>
                  <a:pt x="1868" y="1558"/>
                </a:lnTo>
                <a:lnTo>
                  <a:pt x="1901" y="1493"/>
                </a:lnTo>
                <a:lnTo>
                  <a:pt x="1930" y="1428"/>
                </a:lnTo>
                <a:lnTo>
                  <a:pt x="705" y="1428"/>
                </a:lnTo>
                <a:close/>
                <a:moveTo>
                  <a:pt x="514" y="1243"/>
                </a:moveTo>
                <a:lnTo>
                  <a:pt x="451" y="1262"/>
                </a:lnTo>
                <a:lnTo>
                  <a:pt x="390" y="1276"/>
                </a:lnTo>
                <a:lnTo>
                  <a:pt x="377" y="1382"/>
                </a:lnTo>
                <a:lnTo>
                  <a:pt x="367" y="1492"/>
                </a:lnTo>
                <a:lnTo>
                  <a:pt x="361" y="1606"/>
                </a:lnTo>
                <a:lnTo>
                  <a:pt x="357" y="1724"/>
                </a:lnTo>
                <a:lnTo>
                  <a:pt x="356" y="1819"/>
                </a:lnTo>
                <a:lnTo>
                  <a:pt x="357" y="1911"/>
                </a:lnTo>
                <a:lnTo>
                  <a:pt x="359" y="1999"/>
                </a:lnTo>
                <a:lnTo>
                  <a:pt x="362" y="2084"/>
                </a:lnTo>
                <a:lnTo>
                  <a:pt x="367" y="2163"/>
                </a:lnTo>
                <a:lnTo>
                  <a:pt x="372" y="2239"/>
                </a:lnTo>
                <a:lnTo>
                  <a:pt x="411" y="2223"/>
                </a:lnTo>
                <a:lnTo>
                  <a:pt x="443" y="2208"/>
                </a:lnTo>
                <a:lnTo>
                  <a:pt x="472" y="2194"/>
                </a:lnTo>
                <a:lnTo>
                  <a:pt x="500" y="2181"/>
                </a:lnTo>
                <a:lnTo>
                  <a:pt x="528" y="2169"/>
                </a:lnTo>
                <a:lnTo>
                  <a:pt x="581" y="2148"/>
                </a:lnTo>
                <a:lnTo>
                  <a:pt x="629" y="2128"/>
                </a:lnTo>
                <a:lnTo>
                  <a:pt x="671" y="2109"/>
                </a:lnTo>
                <a:lnTo>
                  <a:pt x="707" y="2091"/>
                </a:lnTo>
                <a:lnTo>
                  <a:pt x="739" y="2074"/>
                </a:lnTo>
                <a:lnTo>
                  <a:pt x="766" y="2057"/>
                </a:lnTo>
                <a:lnTo>
                  <a:pt x="788" y="2042"/>
                </a:lnTo>
                <a:lnTo>
                  <a:pt x="807" y="2028"/>
                </a:lnTo>
                <a:lnTo>
                  <a:pt x="822" y="2015"/>
                </a:lnTo>
                <a:lnTo>
                  <a:pt x="835" y="2004"/>
                </a:lnTo>
                <a:lnTo>
                  <a:pt x="844" y="1993"/>
                </a:lnTo>
                <a:lnTo>
                  <a:pt x="851" y="1984"/>
                </a:lnTo>
                <a:lnTo>
                  <a:pt x="855" y="1976"/>
                </a:lnTo>
                <a:lnTo>
                  <a:pt x="857" y="1973"/>
                </a:lnTo>
                <a:lnTo>
                  <a:pt x="857" y="1898"/>
                </a:lnTo>
                <a:lnTo>
                  <a:pt x="807" y="1845"/>
                </a:lnTo>
                <a:lnTo>
                  <a:pt x="760" y="1790"/>
                </a:lnTo>
                <a:lnTo>
                  <a:pt x="715" y="1730"/>
                </a:lnTo>
                <a:lnTo>
                  <a:pt x="673" y="1668"/>
                </a:lnTo>
                <a:lnTo>
                  <a:pt x="635" y="1603"/>
                </a:lnTo>
                <a:lnTo>
                  <a:pt x="600" y="1535"/>
                </a:lnTo>
                <a:lnTo>
                  <a:pt x="571" y="1465"/>
                </a:lnTo>
                <a:lnTo>
                  <a:pt x="546" y="1392"/>
                </a:lnTo>
                <a:lnTo>
                  <a:pt x="527" y="1319"/>
                </a:lnTo>
                <a:lnTo>
                  <a:pt x="514" y="1243"/>
                </a:lnTo>
                <a:close/>
                <a:moveTo>
                  <a:pt x="2129" y="1091"/>
                </a:moveTo>
                <a:lnTo>
                  <a:pt x="2130" y="1128"/>
                </a:lnTo>
                <a:lnTo>
                  <a:pt x="2127" y="1202"/>
                </a:lnTo>
                <a:lnTo>
                  <a:pt x="2118" y="1274"/>
                </a:lnTo>
                <a:lnTo>
                  <a:pt x="2103" y="1346"/>
                </a:lnTo>
                <a:lnTo>
                  <a:pt x="2082" y="1417"/>
                </a:lnTo>
                <a:lnTo>
                  <a:pt x="2057" y="1485"/>
                </a:lnTo>
                <a:lnTo>
                  <a:pt x="2027" y="1552"/>
                </a:lnTo>
                <a:lnTo>
                  <a:pt x="1993" y="1616"/>
                </a:lnTo>
                <a:lnTo>
                  <a:pt x="1956" y="1679"/>
                </a:lnTo>
                <a:lnTo>
                  <a:pt x="1915" y="1739"/>
                </a:lnTo>
                <a:lnTo>
                  <a:pt x="1872" y="1795"/>
                </a:lnTo>
                <a:lnTo>
                  <a:pt x="1826" y="1849"/>
                </a:lnTo>
                <a:lnTo>
                  <a:pt x="1779" y="1898"/>
                </a:lnTo>
                <a:lnTo>
                  <a:pt x="1779" y="1973"/>
                </a:lnTo>
                <a:lnTo>
                  <a:pt x="1781" y="1976"/>
                </a:lnTo>
                <a:lnTo>
                  <a:pt x="1786" y="1985"/>
                </a:lnTo>
                <a:lnTo>
                  <a:pt x="1794" y="1996"/>
                </a:lnTo>
                <a:lnTo>
                  <a:pt x="1805" y="2008"/>
                </a:lnTo>
                <a:lnTo>
                  <a:pt x="1820" y="2021"/>
                </a:lnTo>
                <a:lnTo>
                  <a:pt x="1840" y="2036"/>
                </a:lnTo>
                <a:lnTo>
                  <a:pt x="1863" y="2052"/>
                </a:lnTo>
                <a:lnTo>
                  <a:pt x="1892" y="2070"/>
                </a:lnTo>
                <a:lnTo>
                  <a:pt x="1926" y="2090"/>
                </a:lnTo>
                <a:lnTo>
                  <a:pt x="2015" y="1823"/>
                </a:lnTo>
                <a:lnTo>
                  <a:pt x="2015" y="1823"/>
                </a:lnTo>
                <a:lnTo>
                  <a:pt x="2015" y="1822"/>
                </a:lnTo>
                <a:lnTo>
                  <a:pt x="2016" y="1821"/>
                </a:lnTo>
                <a:lnTo>
                  <a:pt x="2017" y="1818"/>
                </a:lnTo>
                <a:lnTo>
                  <a:pt x="2017" y="1816"/>
                </a:lnTo>
                <a:lnTo>
                  <a:pt x="2018" y="1814"/>
                </a:lnTo>
                <a:lnTo>
                  <a:pt x="2019" y="1812"/>
                </a:lnTo>
                <a:lnTo>
                  <a:pt x="2020" y="1810"/>
                </a:lnTo>
                <a:lnTo>
                  <a:pt x="2022" y="1808"/>
                </a:lnTo>
                <a:lnTo>
                  <a:pt x="2023" y="1806"/>
                </a:lnTo>
                <a:lnTo>
                  <a:pt x="2024" y="1805"/>
                </a:lnTo>
                <a:lnTo>
                  <a:pt x="2025" y="1803"/>
                </a:lnTo>
                <a:lnTo>
                  <a:pt x="2027" y="1801"/>
                </a:lnTo>
                <a:lnTo>
                  <a:pt x="2028" y="1799"/>
                </a:lnTo>
                <a:lnTo>
                  <a:pt x="2030" y="1797"/>
                </a:lnTo>
                <a:lnTo>
                  <a:pt x="2031" y="1796"/>
                </a:lnTo>
                <a:lnTo>
                  <a:pt x="2032" y="1795"/>
                </a:lnTo>
                <a:lnTo>
                  <a:pt x="2034" y="1793"/>
                </a:lnTo>
                <a:lnTo>
                  <a:pt x="2036" y="1791"/>
                </a:lnTo>
                <a:lnTo>
                  <a:pt x="2037" y="1790"/>
                </a:lnTo>
                <a:lnTo>
                  <a:pt x="2039" y="1789"/>
                </a:lnTo>
                <a:lnTo>
                  <a:pt x="2041" y="1787"/>
                </a:lnTo>
                <a:lnTo>
                  <a:pt x="2043" y="1786"/>
                </a:lnTo>
                <a:lnTo>
                  <a:pt x="2045" y="1785"/>
                </a:lnTo>
                <a:lnTo>
                  <a:pt x="2047" y="1784"/>
                </a:lnTo>
                <a:lnTo>
                  <a:pt x="2049" y="1783"/>
                </a:lnTo>
                <a:lnTo>
                  <a:pt x="2051" y="1782"/>
                </a:lnTo>
                <a:lnTo>
                  <a:pt x="2054" y="1781"/>
                </a:lnTo>
                <a:lnTo>
                  <a:pt x="2056" y="1780"/>
                </a:lnTo>
                <a:lnTo>
                  <a:pt x="2058" y="1779"/>
                </a:lnTo>
                <a:lnTo>
                  <a:pt x="2060" y="1779"/>
                </a:lnTo>
                <a:lnTo>
                  <a:pt x="2060" y="1778"/>
                </a:lnTo>
                <a:lnTo>
                  <a:pt x="2062" y="1778"/>
                </a:lnTo>
                <a:lnTo>
                  <a:pt x="2065" y="1777"/>
                </a:lnTo>
                <a:lnTo>
                  <a:pt x="2067" y="1777"/>
                </a:lnTo>
                <a:lnTo>
                  <a:pt x="2068" y="1776"/>
                </a:lnTo>
                <a:lnTo>
                  <a:pt x="2072" y="1776"/>
                </a:lnTo>
                <a:lnTo>
                  <a:pt x="2074" y="1776"/>
                </a:lnTo>
                <a:lnTo>
                  <a:pt x="2075" y="1775"/>
                </a:lnTo>
                <a:lnTo>
                  <a:pt x="2078" y="1775"/>
                </a:lnTo>
                <a:lnTo>
                  <a:pt x="2081" y="1775"/>
                </a:lnTo>
                <a:lnTo>
                  <a:pt x="2081" y="1775"/>
                </a:lnTo>
                <a:lnTo>
                  <a:pt x="2280" y="1775"/>
                </a:lnTo>
                <a:lnTo>
                  <a:pt x="2279" y="1719"/>
                </a:lnTo>
                <a:lnTo>
                  <a:pt x="2274" y="1599"/>
                </a:lnTo>
                <a:lnTo>
                  <a:pt x="2267" y="1482"/>
                </a:lnTo>
                <a:lnTo>
                  <a:pt x="2257" y="1370"/>
                </a:lnTo>
                <a:lnTo>
                  <a:pt x="2244" y="1261"/>
                </a:lnTo>
                <a:lnTo>
                  <a:pt x="2228" y="1157"/>
                </a:lnTo>
                <a:lnTo>
                  <a:pt x="2129" y="1091"/>
                </a:lnTo>
                <a:close/>
                <a:moveTo>
                  <a:pt x="986" y="1012"/>
                </a:moveTo>
                <a:lnTo>
                  <a:pt x="900" y="1062"/>
                </a:lnTo>
                <a:lnTo>
                  <a:pt x="815" y="1109"/>
                </a:lnTo>
                <a:lnTo>
                  <a:pt x="731" y="1152"/>
                </a:lnTo>
                <a:lnTo>
                  <a:pt x="647" y="1191"/>
                </a:lnTo>
                <a:lnTo>
                  <a:pt x="654" y="1240"/>
                </a:lnTo>
                <a:lnTo>
                  <a:pt x="663" y="1290"/>
                </a:lnTo>
                <a:lnTo>
                  <a:pt x="1974" y="1290"/>
                </a:lnTo>
                <a:lnTo>
                  <a:pt x="1984" y="1235"/>
                </a:lnTo>
                <a:lnTo>
                  <a:pt x="1990" y="1182"/>
                </a:lnTo>
                <a:lnTo>
                  <a:pt x="1992" y="1128"/>
                </a:lnTo>
                <a:lnTo>
                  <a:pt x="1990" y="1070"/>
                </a:lnTo>
                <a:lnTo>
                  <a:pt x="1985" y="1012"/>
                </a:lnTo>
                <a:lnTo>
                  <a:pt x="986" y="1012"/>
                </a:lnTo>
                <a:close/>
                <a:moveTo>
                  <a:pt x="1497" y="659"/>
                </a:moveTo>
                <a:lnTo>
                  <a:pt x="1428" y="711"/>
                </a:lnTo>
                <a:lnTo>
                  <a:pt x="1355" y="765"/>
                </a:lnTo>
                <a:lnTo>
                  <a:pt x="1280" y="819"/>
                </a:lnTo>
                <a:lnTo>
                  <a:pt x="1201" y="873"/>
                </a:lnTo>
                <a:lnTo>
                  <a:pt x="1811" y="873"/>
                </a:lnTo>
                <a:lnTo>
                  <a:pt x="1497" y="659"/>
                </a:lnTo>
                <a:close/>
                <a:moveTo>
                  <a:pt x="1876" y="354"/>
                </a:moveTo>
                <a:lnTo>
                  <a:pt x="1859" y="369"/>
                </a:lnTo>
                <a:lnTo>
                  <a:pt x="1838" y="386"/>
                </a:lnTo>
                <a:lnTo>
                  <a:pt x="1814" y="407"/>
                </a:lnTo>
                <a:lnTo>
                  <a:pt x="1787" y="429"/>
                </a:lnTo>
                <a:lnTo>
                  <a:pt x="1758" y="454"/>
                </a:lnTo>
                <a:lnTo>
                  <a:pt x="1726" y="480"/>
                </a:lnTo>
                <a:lnTo>
                  <a:pt x="1690" y="509"/>
                </a:lnTo>
                <a:lnTo>
                  <a:pt x="1653" y="539"/>
                </a:lnTo>
                <a:lnTo>
                  <a:pt x="1614" y="570"/>
                </a:lnTo>
                <a:lnTo>
                  <a:pt x="2075" y="885"/>
                </a:lnTo>
                <a:lnTo>
                  <a:pt x="2075" y="885"/>
                </a:lnTo>
                <a:lnTo>
                  <a:pt x="2186" y="962"/>
                </a:lnTo>
                <a:lnTo>
                  <a:pt x="2162" y="876"/>
                </a:lnTo>
                <a:lnTo>
                  <a:pt x="2135" y="794"/>
                </a:lnTo>
                <a:lnTo>
                  <a:pt x="2107" y="717"/>
                </a:lnTo>
                <a:lnTo>
                  <a:pt x="2075" y="646"/>
                </a:lnTo>
                <a:lnTo>
                  <a:pt x="2040" y="578"/>
                </a:lnTo>
                <a:lnTo>
                  <a:pt x="2004" y="516"/>
                </a:lnTo>
                <a:lnTo>
                  <a:pt x="1965" y="458"/>
                </a:lnTo>
                <a:lnTo>
                  <a:pt x="1922" y="405"/>
                </a:lnTo>
                <a:lnTo>
                  <a:pt x="1899" y="379"/>
                </a:lnTo>
                <a:lnTo>
                  <a:pt x="1876" y="354"/>
                </a:lnTo>
                <a:close/>
                <a:moveTo>
                  <a:pt x="1318" y="139"/>
                </a:moveTo>
                <a:lnTo>
                  <a:pt x="1253" y="141"/>
                </a:lnTo>
                <a:lnTo>
                  <a:pt x="1191" y="147"/>
                </a:lnTo>
                <a:lnTo>
                  <a:pt x="1130" y="157"/>
                </a:lnTo>
                <a:lnTo>
                  <a:pt x="1072" y="172"/>
                </a:lnTo>
                <a:lnTo>
                  <a:pt x="1016" y="190"/>
                </a:lnTo>
                <a:lnTo>
                  <a:pt x="964" y="211"/>
                </a:lnTo>
                <a:lnTo>
                  <a:pt x="908" y="240"/>
                </a:lnTo>
                <a:lnTo>
                  <a:pt x="856" y="274"/>
                </a:lnTo>
                <a:lnTo>
                  <a:pt x="805" y="313"/>
                </a:lnTo>
                <a:lnTo>
                  <a:pt x="758" y="356"/>
                </a:lnTo>
                <a:lnTo>
                  <a:pt x="713" y="405"/>
                </a:lnTo>
                <a:lnTo>
                  <a:pt x="674" y="454"/>
                </a:lnTo>
                <a:lnTo>
                  <a:pt x="637" y="508"/>
                </a:lnTo>
                <a:lnTo>
                  <a:pt x="602" y="566"/>
                </a:lnTo>
                <a:lnTo>
                  <a:pt x="570" y="628"/>
                </a:lnTo>
                <a:lnTo>
                  <a:pt x="540" y="693"/>
                </a:lnTo>
                <a:lnTo>
                  <a:pt x="512" y="764"/>
                </a:lnTo>
                <a:lnTo>
                  <a:pt x="485" y="837"/>
                </a:lnTo>
                <a:lnTo>
                  <a:pt x="462" y="916"/>
                </a:lnTo>
                <a:lnTo>
                  <a:pt x="441" y="998"/>
                </a:lnTo>
                <a:lnTo>
                  <a:pt x="426" y="1062"/>
                </a:lnTo>
                <a:lnTo>
                  <a:pt x="414" y="1129"/>
                </a:lnTo>
                <a:lnTo>
                  <a:pt x="467" y="1113"/>
                </a:lnTo>
                <a:lnTo>
                  <a:pt x="524" y="1092"/>
                </a:lnTo>
                <a:lnTo>
                  <a:pt x="584" y="1068"/>
                </a:lnTo>
                <a:lnTo>
                  <a:pt x="647" y="1039"/>
                </a:lnTo>
                <a:lnTo>
                  <a:pt x="713" y="1006"/>
                </a:lnTo>
                <a:lnTo>
                  <a:pt x="783" y="970"/>
                </a:lnTo>
                <a:lnTo>
                  <a:pt x="855" y="928"/>
                </a:lnTo>
                <a:lnTo>
                  <a:pt x="929" y="884"/>
                </a:lnTo>
                <a:lnTo>
                  <a:pt x="1007" y="834"/>
                </a:lnTo>
                <a:lnTo>
                  <a:pt x="1088" y="782"/>
                </a:lnTo>
                <a:lnTo>
                  <a:pt x="1171" y="725"/>
                </a:lnTo>
                <a:lnTo>
                  <a:pt x="1256" y="665"/>
                </a:lnTo>
                <a:lnTo>
                  <a:pt x="1308" y="628"/>
                </a:lnTo>
                <a:lnTo>
                  <a:pt x="1359" y="589"/>
                </a:lnTo>
                <a:lnTo>
                  <a:pt x="1409" y="553"/>
                </a:lnTo>
                <a:lnTo>
                  <a:pt x="1455" y="517"/>
                </a:lnTo>
                <a:lnTo>
                  <a:pt x="1501" y="481"/>
                </a:lnTo>
                <a:lnTo>
                  <a:pt x="1544" y="447"/>
                </a:lnTo>
                <a:lnTo>
                  <a:pt x="1584" y="415"/>
                </a:lnTo>
                <a:lnTo>
                  <a:pt x="1623" y="384"/>
                </a:lnTo>
                <a:lnTo>
                  <a:pt x="1658" y="355"/>
                </a:lnTo>
                <a:lnTo>
                  <a:pt x="1690" y="329"/>
                </a:lnTo>
                <a:lnTo>
                  <a:pt x="1719" y="305"/>
                </a:lnTo>
                <a:lnTo>
                  <a:pt x="1745" y="284"/>
                </a:lnTo>
                <a:lnTo>
                  <a:pt x="1767" y="264"/>
                </a:lnTo>
                <a:lnTo>
                  <a:pt x="1721" y="236"/>
                </a:lnTo>
                <a:lnTo>
                  <a:pt x="1672" y="211"/>
                </a:lnTo>
                <a:lnTo>
                  <a:pt x="1620" y="190"/>
                </a:lnTo>
                <a:lnTo>
                  <a:pt x="1564" y="172"/>
                </a:lnTo>
                <a:lnTo>
                  <a:pt x="1506" y="157"/>
                </a:lnTo>
                <a:lnTo>
                  <a:pt x="1445" y="147"/>
                </a:lnTo>
                <a:lnTo>
                  <a:pt x="1382" y="141"/>
                </a:lnTo>
                <a:lnTo>
                  <a:pt x="1318" y="139"/>
                </a:lnTo>
                <a:close/>
                <a:moveTo>
                  <a:pt x="1318" y="0"/>
                </a:moveTo>
                <a:lnTo>
                  <a:pt x="1393" y="2"/>
                </a:lnTo>
                <a:lnTo>
                  <a:pt x="1463" y="9"/>
                </a:lnTo>
                <a:lnTo>
                  <a:pt x="1531" y="20"/>
                </a:lnTo>
                <a:lnTo>
                  <a:pt x="1595" y="36"/>
                </a:lnTo>
                <a:lnTo>
                  <a:pt x="1657" y="55"/>
                </a:lnTo>
                <a:lnTo>
                  <a:pt x="1715" y="79"/>
                </a:lnTo>
                <a:lnTo>
                  <a:pt x="1771" y="106"/>
                </a:lnTo>
                <a:lnTo>
                  <a:pt x="1823" y="136"/>
                </a:lnTo>
                <a:lnTo>
                  <a:pt x="1874" y="171"/>
                </a:lnTo>
                <a:lnTo>
                  <a:pt x="1920" y="207"/>
                </a:lnTo>
                <a:lnTo>
                  <a:pt x="1965" y="247"/>
                </a:lnTo>
                <a:lnTo>
                  <a:pt x="2007" y="291"/>
                </a:lnTo>
                <a:lnTo>
                  <a:pt x="2046" y="337"/>
                </a:lnTo>
                <a:lnTo>
                  <a:pt x="2083" y="385"/>
                </a:lnTo>
                <a:lnTo>
                  <a:pt x="2118" y="436"/>
                </a:lnTo>
                <a:lnTo>
                  <a:pt x="2149" y="489"/>
                </a:lnTo>
                <a:lnTo>
                  <a:pt x="2180" y="544"/>
                </a:lnTo>
                <a:lnTo>
                  <a:pt x="2208" y="601"/>
                </a:lnTo>
                <a:lnTo>
                  <a:pt x="2233" y="660"/>
                </a:lnTo>
                <a:lnTo>
                  <a:pt x="2256" y="720"/>
                </a:lnTo>
                <a:lnTo>
                  <a:pt x="2279" y="783"/>
                </a:lnTo>
                <a:lnTo>
                  <a:pt x="2299" y="846"/>
                </a:lnTo>
                <a:lnTo>
                  <a:pt x="2316" y="910"/>
                </a:lnTo>
                <a:lnTo>
                  <a:pt x="2332" y="976"/>
                </a:lnTo>
                <a:lnTo>
                  <a:pt x="2347" y="1041"/>
                </a:lnTo>
                <a:lnTo>
                  <a:pt x="2360" y="1109"/>
                </a:lnTo>
                <a:lnTo>
                  <a:pt x="2371" y="1175"/>
                </a:lnTo>
                <a:lnTo>
                  <a:pt x="2381" y="1243"/>
                </a:lnTo>
                <a:lnTo>
                  <a:pt x="2391" y="1311"/>
                </a:lnTo>
                <a:lnTo>
                  <a:pt x="2398" y="1378"/>
                </a:lnTo>
                <a:lnTo>
                  <a:pt x="2404" y="1446"/>
                </a:lnTo>
                <a:lnTo>
                  <a:pt x="2409" y="1514"/>
                </a:lnTo>
                <a:lnTo>
                  <a:pt x="2413" y="1580"/>
                </a:lnTo>
                <a:lnTo>
                  <a:pt x="2416" y="1646"/>
                </a:lnTo>
                <a:lnTo>
                  <a:pt x="2417" y="1710"/>
                </a:lnTo>
                <a:lnTo>
                  <a:pt x="2418" y="1775"/>
                </a:lnTo>
                <a:lnTo>
                  <a:pt x="2498" y="1775"/>
                </a:lnTo>
                <a:lnTo>
                  <a:pt x="2498" y="1705"/>
                </a:lnTo>
                <a:lnTo>
                  <a:pt x="2500" y="1687"/>
                </a:lnTo>
                <a:lnTo>
                  <a:pt x="2507" y="1671"/>
                </a:lnTo>
                <a:lnTo>
                  <a:pt x="2518" y="1657"/>
                </a:lnTo>
                <a:lnTo>
                  <a:pt x="2532" y="1646"/>
                </a:lnTo>
                <a:lnTo>
                  <a:pt x="2548" y="1639"/>
                </a:lnTo>
                <a:lnTo>
                  <a:pt x="2567" y="1637"/>
                </a:lnTo>
                <a:lnTo>
                  <a:pt x="2585" y="1639"/>
                </a:lnTo>
                <a:lnTo>
                  <a:pt x="2601" y="1646"/>
                </a:lnTo>
                <a:lnTo>
                  <a:pt x="2616" y="1657"/>
                </a:lnTo>
                <a:lnTo>
                  <a:pt x="2627" y="1671"/>
                </a:lnTo>
                <a:lnTo>
                  <a:pt x="2634" y="1687"/>
                </a:lnTo>
                <a:lnTo>
                  <a:pt x="2636" y="1705"/>
                </a:lnTo>
                <a:lnTo>
                  <a:pt x="2636" y="1775"/>
                </a:lnTo>
                <a:lnTo>
                  <a:pt x="3053" y="1775"/>
                </a:lnTo>
                <a:lnTo>
                  <a:pt x="3053" y="1775"/>
                </a:lnTo>
                <a:lnTo>
                  <a:pt x="3056" y="1775"/>
                </a:lnTo>
                <a:lnTo>
                  <a:pt x="3059" y="1775"/>
                </a:lnTo>
                <a:lnTo>
                  <a:pt x="3060" y="1776"/>
                </a:lnTo>
                <a:lnTo>
                  <a:pt x="3063" y="1776"/>
                </a:lnTo>
                <a:lnTo>
                  <a:pt x="3066" y="1776"/>
                </a:lnTo>
                <a:lnTo>
                  <a:pt x="3067" y="1777"/>
                </a:lnTo>
                <a:lnTo>
                  <a:pt x="3069" y="1777"/>
                </a:lnTo>
                <a:lnTo>
                  <a:pt x="3072" y="1778"/>
                </a:lnTo>
                <a:lnTo>
                  <a:pt x="3074" y="1778"/>
                </a:lnTo>
                <a:lnTo>
                  <a:pt x="3075" y="1779"/>
                </a:lnTo>
                <a:lnTo>
                  <a:pt x="3076" y="1779"/>
                </a:lnTo>
                <a:lnTo>
                  <a:pt x="3078" y="1780"/>
                </a:lnTo>
                <a:lnTo>
                  <a:pt x="3080" y="1781"/>
                </a:lnTo>
                <a:lnTo>
                  <a:pt x="3082" y="1782"/>
                </a:lnTo>
                <a:lnTo>
                  <a:pt x="3084" y="1783"/>
                </a:lnTo>
                <a:lnTo>
                  <a:pt x="3086" y="1784"/>
                </a:lnTo>
                <a:lnTo>
                  <a:pt x="3088" y="1785"/>
                </a:lnTo>
                <a:lnTo>
                  <a:pt x="3090" y="1786"/>
                </a:lnTo>
                <a:lnTo>
                  <a:pt x="3092" y="1787"/>
                </a:lnTo>
                <a:lnTo>
                  <a:pt x="3094" y="1789"/>
                </a:lnTo>
                <a:lnTo>
                  <a:pt x="3096" y="1790"/>
                </a:lnTo>
                <a:lnTo>
                  <a:pt x="3097" y="1791"/>
                </a:lnTo>
                <a:lnTo>
                  <a:pt x="3099" y="1793"/>
                </a:lnTo>
                <a:lnTo>
                  <a:pt x="3101" y="1794"/>
                </a:lnTo>
                <a:lnTo>
                  <a:pt x="3102" y="1796"/>
                </a:lnTo>
                <a:lnTo>
                  <a:pt x="3104" y="1798"/>
                </a:lnTo>
                <a:lnTo>
                  <a:pt x="3105" y="1799"/>
                </a:lnTo>
                <a:lnTo>
                  <a:pt x="3106" y="1801"/>
                </a:lnTo>
                <a:lnTo>
                  <a:pt x="3108" y="1803"/>
                </a:lnTo>
                <a:lnTo>
                  <a:pt x="3109" y="1805"/>
                </a:lnTo>
                <a:lnTo>
                  <a:pt x="3110" y="1806"/>
                </a:lnTo>
                <a:lnTo>
                  <a:pt x="3111" y="1808"/>
                </a:lnTo>
                <a:lnTo>
                  <a:pt x="3113" y="1810"/>
                </a:lnTo>
                <a:lnTo>
                  <a:pt x="3114" y="1812"/>
                </a:lnTo>
                <a:lnTo>
                  <a:pt x="3115" y="1814"/>
                </a:lnTo>
                <a:lnTo>
                  <a:pt x="3116" y="1816"/>
                </a:lnTo>
                <a:lnTo>
                  <a:pt x="3117" y="1818"/>
                </a:lnTo>
                <a:lnTo>
                  <a:pt x="3117" y="1821"/>
                </a:lnTo>
                <a:lnTo>
                  <a:pt x="3118" y="1822"/>
                </a:lnTo>
                <a:lnTo>
                  <a:pt x="3118" y="1823"/>
                </a:lnTo>
                <a:lnTo>
                  <a:pt x="3118" y="1823"/>
                </a:lnTo>
                <a:lnTo>
                  <a:pt x="3326" y="2447"/>
                </a:lnTo>
                <a:lnTo>
                  <a:pt x="3326" y="2447"/>
                </a:lnTo>
                <a:lnTo>
                  <a:pt x="3328" y="2452"/>
                </a:lnTo>
                <a:lnTo>
                  <a:pt x="3328" y="2454"/>
                </a:lnTo>
                <a:lnTo>
                  <a:pt x="3329" y="2458"/>
                </a:lnTo>
                <a:lnTo>
                  <a:pt x="3329" y="2461"/>
                </a:lnTo>
                <a:lnTo>
                  <a:pt x="3329" y="2463"/>
                </a:lnTo>
                <a:lnTo>
                  <a:pt x="3330" y="2468"/>
                </a:lnTo>
                <a:lnTo>
                  <a:pt x="3330" y="2468"/>
                </a:lnTo>
                <a:lnTo>
                  <a:pt x="3327" y="2509"/>
                </a:lnTo>
                <a:lnTo>
                  <a:pt x="3318" y="2549"/>
                </a:lnTo>
                <a:lnTo>
                  <a:pt x="3304" y="2585"/>
                </a:lnTo>
                <a:lnTo>
                  <a:pt x="3285" y="2619"/>
                </a:lnTo>
                <a:lnTo>
                  <a:pt x="3261" y="2651"/>
                </a:lnTo>
                <a:lnTo>
                  <a:pt x="3234" y="2678"/>
                </a:lnTo>
                <a:lnTo>
                  <a:pt x="3203" y="2701"/>
                </a:lnTo>
                <a:lnTo>
                  <a:pt x="3170" y="2720"/>
                </a:lnTo>
                <a:lnTo>
                  <a:pt x="3132" y="2734"/>
                </a:lnTo>
                <a:lnTo>
                  <a:pt x="3093" y="2742"/>
                </a:lnTo>
                <a:lnTo>
                  <a:pt x="3053" y="2746"/>
                </a:lnTo>
                <a:lnTo>
                  <a:pt x="3011" y="2742"/>
                </a:lnTo>
                <a:lnTo>
                  <a:pt x="2972" y="2734"/>
                </a:lnTo>
                <a:lnTo>
                  <a:pt x="2935" y="2720"/>
                </a:lnTo>
                <a:lnTo>
                  <a:pt x="2901" y="2701"/>
                </a:lnTo>
                <a:lnTo>
                  <a:pt x="2870" y="2678"/>
                </a:lnTo>
                <a:lnTo>
                  <a:pt x="2843" y="2651"/>
                </a:lnTo>
                <a:lnTo>
                  <a:pt x="2819" y="2619"/>
                </a:lnTo>
                <a:lnTo>
                  <a:pt x="2800" y="2585"/>
                </a:lnTo>
                <a:lnTo>
                  <a:pt x="2786" y="2549"/>
                </a:lnTo>
                <a:lnTo>
                  <a:pt x="2778" y="2509"/>
                </a:lnTo>
                <a:lnTo>
                  <a:pt x="2775" y="2468"/>
                </a:lnTo>
                <a:lnTo>
                  <a:pt x="2775" y="2468"/>
                </a:lnTo>
                <a:lnTo>
                  <a:pt x="2775" y="2463"/>
                </a:lnTo>
                <a:lnTo>
                  <a:pt x="2775" y="2461"/>
                </a:lnTo>
                <a:lnTo>
                  <a:pt x="2776" y="2458"/>
                </a:lnTo>
                <a:lnTo>
                  <a:pt x="2776" y="2454"/>
                </a:lnTo>
                <a:lnTo>
                  <a:pt x="2777" y="2452"/>
                </a:lnTo>
                <a:lnTo>
                  <a:pt x="2778" y="2447"/>
                </a:lnTo>
                <a:lnTo>
                  <a:pt x="2778" y="2447"/>
                </a:lnTo>
                <a:lnTo>
                  <a:pt x="2956" y="1913"/>
                </a:lnTo>
                <a:lnTo>
                  <a:pt x="2636" y="1913"/>
                </a:lnTo>
                <a:lnTo>
                  <a:pt x="2636" y="2885"/>
                </a:lnTo>
                <a:lnTo>
                  <a:pt x="2983" y="2885"/>
                </a:lnTo>
                <a:lnTo>
                  <a:pt x="3001" y="2887"/>
                </a:lnTo>
                <a:lnTo>
                  <a:pt x="3018" y="2894"/>
                </a:lnTo>
                <a:lnTo>
                  <a:pt x="3032" y="2905"/>
                </a:lnTo>
                <a:lnTo>
                  <a:pt x="3042" y="2919"/>
                </a:lnTo>
                <a:lnTo>
                  <a:pt x="3049" y="2935"/>
                </a:lnTo>
                <a:lnTo>
                  <a:pt x="3053" y="2954"/>
                </a:lnTo>
                <a:lnTo>
                  <a:pt x="3049" y="2973"/>
                </a:lnTo>
                <a:lnTo>
                  <a:pt x="3042" y="2989"/>
                </a:lnTo>
                <a:lnTo>
                  <a:pt x="3032" y="3003"/>
                </a:lnTo>
                <a:lnTo>
                  <a:pt x="3018" y="3014"/>
                </a:lnTo>
                <a:lnTo>
                  <a:pt x="3001" y="3021"/>
                </a:lnTo>
                <a:lnTo>
                  <a:pt x="2983" y="3023"/>
                </a:lnTo>
                <a:lnTo>
                  <a:pt x="278" y="3023"/>
                </a:lnTo>
                <a:lnTo>
                  <a:pt x="278" y="3024"/>
                </a:lnTo>
                <a:lnTo>
                  <a:pt x="278" y="3023"/>
                </a:lnTo>
                <a:lnTo>
                  <a:pt x="0" y="3023"/>
                </a:lnTo>
                <a:lnTo>
                  <a:pt x="0" y="2609"/>
                </a:lnTo>
                <a:lnTo>
                  <a:pt x="3" y="2566"/>
                </a:lnTo>
                <a:lnTo>
                  <a:pt x="11" y="2523"/>
                </a:lnTo>
                <a:lnTo>
                  <a:pt x="24" y="2482"/>
                </a:lnTo>
                <a:lnTo>
                  <a:pt x="42" y="2444"/>
                </a:lnTo>
                <a:lnTo>
                  <a:pt x="66" y="2407"/>
                </a:lnTo>
                <a:lnTo>
                  <a:pt x="92" y="2375"/>
                </a:lnTo>
                <a:lnTo>
                  <a:pt x="123" y="2346"/>
                </a:lnTo>
                <a:lnTo>
                  <a:pt x="157" y="2320"/>
                </a:lnTo>
                <a:lnTo>
                  <a:pt x="196" y="2299"/>
                </a:lnTo>
                <a:lnTo>
                  <a:pt x="236" y="2282"/>
                </a:lnTo>
                <a:lnTo>
                  <a:pt x="233" y="2235"/>
                </a:lnTo>
                <a:lnTo>
                  <a:pt x="229" y="2187"/>
                </a:lnTo>
                <a:lnTo>
                  <a:pt x="226" y="2135"/>
                </a:lnTo>
                <a:lnTo>
                  <a:pt x="224" y="2082"/>
                </a:lnTo>
                <a:lnTo>
                  <a:pt x="221" y="2026"/>
                </a:lnTo>
                <a:lnTo>
                  <a:pt x="219" y="1969"/>
                </a:lnTo>
                <a:lnTo>
                  <a:pt x="218" y="1910"/>
                </a:lnTo>
                <a:lnTo>
                  <a:pt x="218" y="1851"/>
                </a:lnTo>
                <a:lnTo>
                  <a:pt x="218" y="1789"/>
                </a:lnTo>
                <a:lnTo>
                  <a:pt x="218" y="1726"/>
                </a:lnTo>
                <a:lnTo>
                  <a:pt x="220" y="1663"/>
                </a:lnTo>
                <a:lnTo>
                  <a:pt x="223" y="1598"/>
                </a:lnTo>
                <a:lnTo>
                  <a:pt x="226" y="1534"/>
                </a:lnTo>
                <a:lnTo>
                  <a:pt x="230" y="1468"/>
                </a:lnTo>
                <a:lnTo>
                  <a:pt x="236" y="1402"/>
                </a:lnTo>
                <a:lnTo>
                  <a:pt x="243" y="1336"/>
                </a:lnTo>
                <a:lnTo>
                  <a:pt x="251" y="1269"/>
                </a:lnTo>
                <a:lnTo>
                  <a:pt x="260" y="1204"/>
                </a:lnTo>
                <a:lnTo>
                  <a:pt x="270" y="1137"/>
                </a:lnTo>
                <a:lnTo>
                  <a:pt x="283" y="1072"/>
                </a:lnTo>
                <a:lnTo>
                  <a:pt x="297" y="1007"/>
                </a:lnTo>
                <a:lnTo>
                  <a:pt x="312" y="942"/>
                </a:lnTo>
                <a:lnTo>
                  <a:pt x="328" y="879"/>
                </a:lnTo>
                <a:lnTo>
                  <a:pt x="347" y="816"/>
                </a:lnTo>
                <a:lnTo>
                  <a:pt x="367" y="755"/>
                </a:lnTo>
                <a:lnTo>
                  <a:pt x="389" y="695"/>
                </a:lnTo>
                <a:lnTo>
                  <a:pt x="413" y="637"/>
                </a:lnTo>
                <a:lnTo>
                  <a:pt x="439" y="579"/>
                </a:lnTo>
                <a:lnTo>
                  <a:pt x="467" y="525"/>
                </a:lnTo>
                <a:lnTo>
                  <a:pt x="496" y="471"/>
                </a:lnTo>
                <a:lnTo>
                  <a:pt x="529" y="420"/>
                </a:lnTo>
                <a:lnTo>
                  <a:pt x="563" y="370"/>
                </a:lnTo>
                <a:lnTo>
                  <a:pt x="600" y="324"/>
                </a:lnTo>
                <a:lnTo>
                  <a:pt x="640" y="279"/>
                </a:lnTo>
                <a:lnTo>
                  <a:pt x="681" y="238"/>
                </a:lnTo>
                <a:lnTo>
                  <a:pt x="725" y="199"/>
                </a:lnTo>
                <a:lnTo>
                  <a:pt x="772" y="163"/>
                </a:lnTo>
                <a:lnTo>
                  <a:pt x="820" y="131"/>
                </a:lnTo>
                <a:lnTo>
                  <a:pt x="873" y="101"/>
                </a:lnTo>
                <a:lnTo>
                  <a:pt x="927" y="76"/>
                </a:lnTo>
                <a:lnTo>
                  <a:pt x="985" y="53"/>
                </a:lnTo>
                <a:lnTo>
                  <a:pt x="1045" y="34"/>
                </a:lnTo>
                <a:lnTo>
                  <a:pt x="1109" y="19"/>
                </a:lnTo>
                <a:lnTo>
                  <a:pt x="1176" y="9"/>
                </a:lnTo>
                <a:lnTo>
                  <a:pt x="1245" y="2"/>
                </a:lnTo>
                <a:lnTo>
                  <a:pt x="13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5" name="Group 234"/>
          <p:cNvGrpSpPr/>
          <p:nvPr/>
        </p:nvGrpSpPr>
        <p:grpSpPr>
          <a:xfrm>
            <a:off x="2523458" y="3543300"/>
            <a:ext cx="587375" cy="390525"/>
            <a:chOff x="2514600" y="3543300"/>
            <a:chExt cx="587375" cy="390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8" name="Freeform 120"/>
            <p:cNvSpPr>
              <a:spLocks noEditPoints="1"/>
            </p:cNvSpPr>
            <p:nvPr/>
          </p:nvSpPr>
          <p:spPr bwMode="auto">
            <a:xfrm>
              <a:off x="2514600" y="3543300"/>
              <a:ext cx="587375" cy="390525"/>
            </a:xfrm>
            <a:custGeom>
              <a:avLst/>
              <a:gdLst>
                <a:gd name="T0" fmla="*/ 138 w 3330"/>
                <a:gd name="T1" fmla="*/ 2003 h 2210"/>
                <a:gd name="T2" fmla="*/ 148 w 3330"/>
                <a:gd name="T3" fmla="*/ 2038 h 2210"/>
                <a:gd name="T4" fmla="*/ 174 w 3330"/>
                <a:gd name="T5" fmla="*/ 2062 h 2210"/>
                <a:gd name="T6" fmla="*/ 208 w 3330"/>
                <a:gd name="T7" fmla="*/ 2072 h 2210"/>
                <a:gd name="T8" fmla="*/ 3140 w 3330"/>
                <a:gd name="T9" fmla="*/ 2069 h 2210"/>
                <a:gd name="T10" fmla="*/ 3171 w 3330"/>
                <a:gd name="T11" fmla="*/ 2052 h 2210"/>
                <a:gd name="T12" fmla="*/ 3189 w 3330"/>
                <a:gd name="T13" fmla="*/ 2021 h 2210"/>
                <a:gd name="T14" fmla="*/ 3191 w 3330"/>
                <a:gd name="T15" fmla="*/ 553 h 2210"/>
                <a:gd name="T16" fmla="*/ 3146 w 3330"/>
                <a:gd name="T17" fmla="*/ 143 h 2210"/>
                <a:gd name="T18" fmla="*/ 3191 w 3330"/>
                <a:gd name="T19" fmla="*/ 415 h 2210"/>
                <a:gd name="T20" fmla="*/ 3189 w 3330"/>
                <a:gd name="T21" fmla="*/ 191 h 2210"/>
                <a:gd name="T22" fmla="*/ 3174 w 3330"/>
                <a:gd name="T23" fmla="*/ 162 h 2210"/>
                <a:gd name="T24" fmla="*/ 3146 w 3330"/>
                <a:gd name="T25" fmla="*/ 143 h 2210"/>
                <a:gd name="T26" fmla="*/ 2457 w 3330"/>
                <a:gd name="T27" fmla="*/ 415 h 2210"/>
                <a:gd name="T28" fmla="*/ 2955 w 3330"/>
                <a:gd name="T29" fmla="*/ 139 h 2210"/>
                <a:gd name="T30" fmla="*/ 2318 w 3330"/>
                <a:gd name="T31" fmla="*/ 139 h 2210"/>
                <a:gd name="T32" fmla="*/ 2260 w 3330"/>
                <a:gd name="T33" fmla="*/ 415 h 2210"/>
                <a:gd name="T34" fmla="*/ 2318 w 3330"/>
                <a:gd name="T35" fmla="*/ 139 h 2210"/>
                <a:gd name="T36" fmla="*/ 1625 w 3330"/>
                <a:gd name="T37" fmla="*/ 415 h 2210"/>
                <a:gd name="T38" fmla="*/ 2122 w 3330"/>
                <a:gd name="T39" fmla="*/ 139 h 2210"/>
                <a:gd name="T40" fmla="*/ 1485 w 3330"/>
                <a:gd name="T41" fmla="*/ 139 h 2210"/>
                <a:gd name="T42" fmla="*/ 1428 w 3330"/>
                <a:gd name="T43" fmla="*/ 415 h 2210"/>
                <a:gd name="T44" fmla="*/ 1485 w 3330"/>
                <a:gd name="T45" fmla="*/ 139 h 2210"/>
                <a:gd name="T46" fmla="*/ 792 w 3330"/>
                <a:gd name="T47" fmla="*/ 415 h 2210"/>
                <a:gd name="T48" fmla="*/ 1290 w 3330"/>
                <a:gd name="T49" fmla="*/ 139 h 2210"/>
                <a:gd name="T50" fmla="*/ 653 w 3330"/>
                <a:gd name="T51" fmla="*/ 139 h 2210"/>
                <a:gd name="T52" fmla="*/ 595 w 3330"/>
                <a:gd name="T53" fmla="*/ 415 h 2210"/>
                <a:gd name="T54" fmla="*/ 653 w 3330"/>
                <a:gd name="T55" fmla="*/ 139 h 2210"/>
                <a:gd name="T56" fmla="*/ 190 w 3330"/>
                <a:gd name="T57" fmla="*/ 141 h 2210"/>
                <a:gd name="T58" fmla="*/ 159 w 3330"/>
                <a:gd name="T59" fmla="*/ 159 h 2210"/>
                <a:gd name="T60" fmla="*/ 141 w 3330"/>
                <a:gd name="T61" fmla="*/ 189 h 2210"/>
                <a:gd name="T62" fmla="*/ 138 w 3330"/>
                <a:gd name="T63" fmla="*/ 415 h 2210"/>
                <a:gd name="T64" fmla="*/ 457 w 3330"/>
                <a:gd name="T65" fmla="*/ 139 h 2210"/>
                <a:gd name="T66" fmla="*/ 208 w 3330"/>
                <a:gd name="T67" fmla="*/ 0 h 2210"/>
                <a:gd name="T68" fmla="*/ 3155 w 3330"/>
                <a:gd name="T69" fmla="*/ 3 h 2210"/>
                <a:gd name="T70" fmla="*/ 3217 w 3330"/>
                <a:gd name="T71" fmla="*/ 23 h 2210"/>
                <a:gd name="T72" fmla="*/ 3268 w 3330"/>
                <a:gd name="T73" fmla="*/ 61 h 2210"/>
                <a:gd name="T74" fmla="*/ 3307 w 3330"/>
                <a:gd name="T75" fmla="*/ 113 h 2210"/>
                <a:gd name="T76" fmla="*/ 3327 w 3330"/>
                <a:gd name="T77" fmla="*/ 174 h 2210"/>
                <a:gd name="T78" fmla="*/ 3330 w 3330"/>
                <a:gd name="T79" fmla="*/ 2003 h 2210"/>
                <a:gd name="T80" fmla="*/ 3319 w 3330"/>
                <a:gd name="T81" fmla="*/ 2068 h 2210"/>
                <a:gd name="T82" fmla="*/ 3290 w 3330"/>
                <a:gd name="T83" fmla="*/ 2126 h 2210"/>
                <a:gd name="T84" fmla="*/ 3244 w 3330"/>
                <a:gd name="T85" fmla="*/ 2170 h 2210"/>
                <a:gd name="T86" fmla="*/ 3188 w 3330"/>
                <a:gd name="T87" fmla="*/ 2200 h 2210"/>
                <a:gd name="T88" fmla="*/ 3122 w 3330"/>
                <a:gd name="T89" fmla="*/ 2210 h 2210"/>
                <a:gd name="T90" fmla="*/ 175 w 3330"/>
                <a:gd name="T91" fmla="*/ 2207 h 2210"/>
                <a:gd name="T92" fmla="*/ 113 w 3330"/>
                <a:gd name="T93" fmla="*/ 2187 h 2210"/>
                <a:gd name="T94" fmla="*/ 61 w 3330"/>
                <a:gd name="T95" fmla="*/ 2150 h 2210"/>
                <a:gd name="T96" fmla="*/ 23 w 3330"/>
                <a:gd name="T97" fmla="*/ 2098 h 2210"/>
                <a:gd name="T98" fmla="*/ 3 w 3330"/>
                <a:gd name="T99" fmla="*/ 2036 h 2210"/>
                <a:gd name="T100" fmla="*/ 0 w 3330"/>
                <a:gd name="T101" fmla="*/ 208 h 2210"/>
                <a:gd name="T102" fmla="*/ 11 w 3330"/>
                <a:gd name="T103" fmla="*/ 142 h 2210"/>
                <a:gd name="T104" fmla="*/ 40 w 3330"/>
                <a:gd name="T105" fmla="*/ 85 h 2210"/>
                <a:gd name="T106" fmla="*/ 86 w 3330"/>
                <a:gd name="T107" fmla="*/ 40 h 2210"/>
                <a:gd name="T108" fmla="*/ 142 w 3330"/>
                <a:gd name="T109" fmla="*/ 11 h 2210"/>
                <a:gd name="T110" fmla="*/ 208 w 3330"/>
                <a:gd name="T111" fmla="*/ 0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30" h="2210">
                  <a:moveTo>
                    <a:pt x="138" y="553"/>
                  </a:moveTo>
                  <a:lnTo>
                    <a:pt x="138" y="2003"/>
                  </a:lnTo>
                  <a:lnTo>
                    <a:pt x="141" y="2021"/>
                  </a:lnTo>
                  <a:lnTo>
                    <a:pt x="148" y="2038"/>
                  </a:lnTo>
                  <a:lnTo>
                    <a:pt x="159" y="2052"/>
                  </a:lnTo>
                  <a:lnTo>
                    <a:pt x="174" y="2062"/>
                  </a:lnTo>
                  <a:lnTo>
                    <a:pt x="190" y="2069"/>
                  </a:lnTo>
                  <a:lnTo>
                    <a:pt x="208" y="2072"/>
                  </a:lnTo>
                  <a:lnTo>
                    <a:pt x="3122" y="2072"/>
                  </a:lnTo>
                  <a:lnTo>
                    <a:pt x="3140" y="2069"/>
                  </a:lnTo>
                  <a:lnTo>
                    <a:pt x="3156" y="2062"/>
                  </a:lnTo>
                  <a:lnTo>
                    <a:pt x="3171" y="2052"/>
                  </a:lnTo>
                  <a:lnTo>
                    <a:pt x="3182" y="2038"/>
                  </a:lnTo>
                  <a:lnTo>
                    <a:pt x="3189" y="2021"/>
                  </a:lnTo>
                  <a:lnTo>
                    <a:pt x="3191" y="2003"/>
                  </a:lnTo>
                  <a:lnTo>
                    <a:pt x="3191" y="553"/>
                  </a:lnTo>
                  <a:lnTo>
                    <a:pt x="138" y="553"/>
                  </a:lnTo>
                  <a:close/>
                  <a:moveTo>
                    <a:pt x="3146" y="143"/>
                  </a:moveTo>
                  <a:lnTo>
                    <a:pt x="2873" y="415"/>
                  </a:lnTo>
                  <a:lnTo>
                    <a:pt x="3191" y="415"/>
                  </a:lnTo>
                  <a:lnTo>
                    <a:pt x="3191" y="208"/>
                  </a:lnTo>
                  <a:lnTo>
                    <a:pt x="3189" y="191"/>
                  </a:lnTo>
                  <a:lnTo>
                    <a:pt x="3183" y="175"/>
                  </a:lnTo>
                  <a:lnTo>
                    <a:pt x="3174" y="162"/>
                  </a:lnTo>
                  <a:lnTo>
                    <a:pt x="3160" y="151"/>
                  </a:lnTo>
                  <a:lnTo>
                    <a:pt x="3146" y="143"/>
                  </a:lnTo>
                  <a:close/>
                  <a:moveTo>
                    <a:pt x="2735" y="139"/>
                  </a:moveTo>
                  <a:lnTo>
                    <a:pt x="2457" y="415"/>
                  </a:lnTo>
                  <a:lnTo>
                    <a:pt x="2677" y="415"/>
                  </a:lnTo>
                  <a:lnTo>
                    <a:pt x="2955" y="139"/>
                  </a:lnTo>
                  <a:lnTo>
                    <a:pt x="2735" y="139"/>
                  </a:lnTo>
                  <a:close/>
                  <a:moveTo>
                    <a:pt x="2318" y="139"/>
                  </a:moveTo>
                  <a:lnTo>
                    <a:pt x="2040" y="415"/>
                  </a:lnTo>
                  <a:lnTo>
                    <a:pt x="2260" y="415"/>
                  </a:lnTo>
                  <a:lnTo>
                    <a:pt x="2538" y="139"/>
                  </a:lnTo>
                  <a:lnTo>
                    <a:pt x="2318" y="139"/>
                  </a:lnTo>
                  <a:close/>
                  <a:moveTo>
                    <a:pt x="1902" y="139"/>
                  </a:moveTo>
                  <a:lnTo>
                    <a:pt x="1625" y="415"/>
                  </a:lnTo>
                  <a:lnTo>
                    <a:pt x="1845" y="415"/>
                  </a:lnTo>
                  <a:lnTo>
                    <a:pt x="2122" y="139"/>
                  </a:lnTo>
                  <a:lnTo>
                    <a:pt x="1902" y="139"/>
                  </a:lnTo>
                  <a:close/>
                  <a:moveTo>
                    <a:pt x="1485" y="139"/>
                  </a:moveTo>
                  <a:lnTo>
                    <a:pt x="1208" y="415"/>
                  </a:lnTo>
                  <a:lnTo>
                    <a:pt x="1428" y="415"/>
                  </a:lnTo>
                  <a:lnTo>
                    <a:pt x="1705" y="139"/>
                  </a:lnTo>
                  <a:lnTo>
                    <a:pt x="1485" y="139"/>
                  </a:lnTo>
                  <a:close/>
                  <a:moveTo>
                    <a:pt x="1070" y="139"/>
                  </a:moveTo>
                  <a:lnTo>
                    <a:pt x="792" y="415"/>
                  </a:lnTo>
                  <a:lnTo>
                    <a:pt x="1012" y="415"/>
                  </a:lnTo>
                  <a:lnTo>
                    <a:pt x="1290" y="139"/>
                  </a:lnTo>
                  <a:lnTo>
                    <a:pt x="1070" y="139"/>
                  </a:lnTo>
                  <a:close/>
                  <a:moveTo>
                    <a:pt x="653" y="139"/>
                  </a:moveTo>
                  <a:lnTo>
                    <a:pt x="375" y="415"/>
                  </a:lnTo>
                  <a:lnTo>
                    <a:pt x="595" y="415"/>
                  </a:lnTo>
                  <a:lnTo>
                    <a:pt x="873" y="139"/>
                  </a:lnTo>
                  <a:lnTo>
                    <a:pt x="653" y="139"/>
                  </a:lnTo>
                  <a:close/>
                  <a:moveTo>
                    <a:pt x="208" y="139"/>
                  </a:moveTo>
                  <a:lnTo>
                    <a:pt x="190" y="141"/>
                  </a:lnTo>
                  <a:lnTo>
                    <a:pt x="174" y="148"/>
                  </a:lnTo>
                  <a:lnTo>
                    <a:pt x="159" y="159"/>
                  </a:lnTo>
                  <a:lnTo>
                    <a:pt x="148" y="173"/>
                  </a:lnTo>
                  <a:lnTo>
                    <a:pt x="141" y="189"/>
                  </a:lnTo>
                  <a:lnTo>
                    <a:pt x="138" y="208"/>
                  </a:lnTo>
                  <a:lnTo>
                    <a:pt x="138" y="415"/>
                  </a:lnTo>
                  <a:lnTo>
                    <a:pt x="180" y="415"/>
                  </a:lnTo>
                  <a:lnTo>
                    <a:pt x="457" y="139"/>
                  </a:lnTo>
                  <a:lnTo>
                    <a:pt x="208" y="139"/>
                  </a:lnTo>
                  <a:close/>
                  <a:moveTo>
                    <a:pt x="208" y="0"/>
                  </a:moveTo>
                  <a:lnTo>
                    <a:pt x="3122" y="0"/>
                  </a:lnTo>
                  <a:lnTo>
                    <a:pt x="3155" y="3"/>
                  </a:lnTo>
                  <a:lnTo>
                    <a:pt x="3188" y="11"/>
                  </a:lnTo>
                  <a:lnTo>
                    <a:pt x="3217" y="23"/>
                  </a:lnTo>
                  <a:lnTo>
                    <a:pt x="3244" y="40"/>
                  </a:lnTo>
                  <a:lnTo>
                    <a:pt x="3268" y="61"/>
                  </a:lnTo>
                  <a:lnTo>
                    <a:pt x="3290" y="85"/>
                  </a:lnTo>
                  <a:lnTo>
                    <a:pt x="3307" y="113"/>
                  </a:lnTo>
                  <a:lnTo>
                    <a:pt x="3319" y="142"/>
                  </a:lnTo>
                  <a:lnTo>
                    <a:pt x="3327" y="174"/>
                  </a:lnTo>
                  <a:lnTo>
                    <a:pt x="3330" y="208"/>
                  </a:lnTo>
                  <a:lnTo>
                    <a:pt x="3330" y="2003"/>
                  </a:lnTo>
                  <a:lnTo>
                    <a:pt x="3327" y="2036"/>
                  </a:lnTo>
                  <a:lnTo>
                    <a:pt x="3319" y="2068"/>
                  </a:lnTo>
                  <a:lnTo>
                    <a:pt x="3307" y="2098"/>
                  </a:lnTo>
                  <a:lnTo>
                    <a:pt x="3290" y="2126"/>
                  </a:lnTo>
                  <a:lnTo>
                    <a:pt x="3268" y="2150"/>
                  </a:lnTo>
                  <a:lnTo>
                    <a:pt x="3244" y="2170"/>
                  </a:lnTo>
                  <a:lnTo>
                    <a:pt x="3217" y="2187"/>
                  </a:lnTo>
                  <a:lnTo>
                    <a:pt x="3188" y="2200"/>
                  </a:lnTo>
                  <a:lnTo>
                    <a:pt x="3155" y="2207"/>
                  </a:lnTo>
                  <a:lnTo>
                    <a:pt x="3122" y="2210"/>
                  </a:lnTo>
                  <a:lnTo>
                    <a:pt x="208" y="2210"/>
                  </a:lnTo>
                  <a:lnTo>
                    <a:pt x="175" y="2207"/>
                  </a:lnTo>
                  <a:lnTo>
                    <a:pt x="142" y="2200"/>
                  </a:lnTo>
                  <a:lnTo>
                    <a:pt x="113" y="2187"/>
                  </a:lnTo>
                  <a:lnTo>
                    <a:pt x="86" y="2170"/>
                  </a:lnTo>
                  <a:lnTo>
                    <a:pt x="61" y="2150"/>
                  </a:lnTo>
                  <a:lnTo>
                    <a:pt x="40" y="2126"/>
                  </a:lnTo>
                  <a:lnTo>
                    <a:pt x="23" y="2098"/>
                  </a:lnTo>
                  <a:lnTo>
                    <a:pt x="11" y="2068"/>
                  </a:lnTo>
                  <a:lnTo>
                    <a:pt x="3" y="2036"/>
                  </a:lnTo>
                  <a:lnTo>
                    <a:pt x="0" y="2003"/>
                  </a:lnTo>
                  <a:lnTo>
                    <a:pt x="0" y="208"/>
                  </a:lnTo>
                  <a:lnTo>
                    <a:pt x="3" y="174"/>
                  </a:lnTo>
                  <a:lnTo>
                    <a:pt x="11" y="142"/>
                  </a:lnTo>
                  <a:lnTo>
                    <a:pt x="23" y="113"/>
                  </a:lnTo>
                  <a:lnTo>
                    <a:pt x="40" y="85"/>
                  </a:lnTo>
                  <a:lnTo>
                    <a:pt x="61" y="61"/>
                  </a:lnTo>
                  <a:lnTo>
                    <a:pt x="86" y="40"/>
                  </a:lnTo>
                  <a:lnTo>
                    <a:pt x="113" y="23"/>
                  </a:lnTo>
                  <a:lnTo>
                    <a:pt x="142" y="11"/>
                  </a:lnTo>
                  <a:lnTo>
                    <a:pt x="175" y="3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21"/>
            <p:cNvSpPr>
              <a:spLocks noEditPoints="1"/>
            </p:cNvSpPr>
            <p:nvPr/>
          </p:nvSpPr>
          <p:spPr bwMode="auto">
            <a:xfrm>
              <a:off x="2624138" y="3678238"/>
              <a:ext cx="379413" cy="195263"/>
            </a:xfrm>
            <a:custGeom>
              <a:avLst/>
              <a:gdLst>
                <a:gd name="T0" fmla="*/ 1099 w 2149"/>
                <a:gd name="T1" fmla="*/ 659 h 1105"/>
                <a:gd name="T2" fmla="*/ 1220 w 2149"/>
                <a:gd name="T3" fmla="*/ 760 h 1105"/>
                <a:gd name="T4" fmla="*/ 1369 w 2149"/>
                <a:gd name="T5" fmla="*/ 623 h 1105"/>
                <a:gd name="T6" fmla="*/ 1421 w 2149"/>
                <a:gd name="T7" fmla="*/ 630 h 1105"/>
                <a:gd name="T8" fmla="*/ 1615 w 2149"/>
                <a:gd name="T9" fmla="*/ 641 h 1105"/>
                <a:gd name="T10" fmla="*/ 1665 w 2149"/>
                <a:gd name="T11" fmla="*/ 621 h 1105"/>
                <a:gd name="T12" fmla="*/ 1713 w 2149"/>
                <a:gd name="T13" fmla="*/ 641 h 1105"/>
                <a:gd name="T14" fmla="*/ 1951 w 2149"/>
                <a:gd name="T15" fmla="*/ 553 h 1105"/>
                <a:gd name="T16" fmla="*/ 1081 w 2149"/>
                <a:gd name="T17" fmla="*/ 379 h 1105"/>
                <a:gd name="T18" fmla="*/ 1905 w 2149"/>
                <a:gd name="T19" fmla="*/ 345 h 1105"/>
                <a:gd name="T20" fmla="*/ 506 w 2149"/>
                <a:gd name="T21" fmla="*/ 141 h 1105"/>
                <a:gd name="T22" fmla="*/ 371 w 2149"/>
                <a:gd name="T23" fmla="*/ 180 h 1105"/>
                <a:gd name="T24" fmla="*/ 260 w 2149"/>
                <a:gd name="T25" fmla="*/ 260 h 1105"/>
                <a:gd name="T26" fmla="*/ 180 w 2149"/>
                <a:gd name="T27" fmla="*/ 370 h 1105"/>
                <a:gd name="T28" fmla="*/ 141 w 2149"/>
                <a:gd name="T29" fmla="*/ 504 h 1105"/>
                <a:gd name="T30" fmla="*/ 149 w 2149"/>
                <a:gd name="T31" fmla="*/ 647 h 1105"/>
                <a:gd name="T32" fmla="*/ 202 w 2149"/>
                <a:gd name="T33" fmla="*/ 774 h 1105"/>
                <a:gd name="T34" fmla="*/ 294 w 2149"/>
                <a:gd name="T35" fmla="*/ 875 h 1105"/>
                <a:gd name="T36" fmla="*/ 414 w 2149"/>
                <a:gd name="T37" fmla="*/ 943 h 1105"/>
                <a:gd name="T38" fmla="*/ 555 w 2149"/>
                <a:gd name="T39" fmla="*/ 967 h 1105"/>
                <a:gd name="T40" fmla="*/ 695 w 2149"/>
                <a:gd name="T41" fmla="*/ 943 h 1105"/>
                <a:gd name="T42" fmla="*/ 814 w 2149"/>
                <a:gd name="T43" fmla="*/ 875 h 1105"/>
                <a:gd name="T44" fmla="*/ 906 w 2149"/>
                <a:gd name="T45" fmla="*/ 774 h 1105"/>
                <a:gd name="T46" fmla="*/ 959 w 2149"/>
                <a:gd name="T47" fmla="*/ 647 h 1105"/>
                <a:gd name="T48" fmla="*/ 967 w 2149"/>
                <a:gd name="T49" fmla="*/ 504 h 1105"/>
                <a:gd name="T50" fmla="*/ 928 w 2149"/>
                <a:gd name="T51" fmla="*/ 370 h 1105"/>
                <a:gd name="T52" fmla="*/ 848 w 2149"/>
                <a:gd name="T53" fmla="*/ 260 h 1105"/>
                <a:gd name="T54" fmla="*/ 737 w 2149"/>
                <a:gd name="T55" fmla="*/ 180 h 1105"/>
                <a:gd name="T56" fmla="*/ 603 w 2149"/>
                <a:gd name="T57" fmla="*/ 141 h 1105"/>
                <a:gd name="T58" fmla="*/ 612 w 2149"/>
                <a:gd name="T59" fmla="*/ 2 h 1105"/>
                <a:gd name="T60" fmla="*/ 774 w 2149"/>
                <a:gd name="T61" fmla="*/ 45 h 1105"/>
                <a:gd name="T62" fmla="*/ 912 w 2149"/>
                <a:gd name="T63" fmla="*/ 130 h 1105"/>
                <a:gd name="T64" fmla="*/ 1942 w 2149"/>
                <a:gd name="T65" fmla="*/ 207 h 1105"/>
                <a:gd name="T66" fmla="*/ 1989 w 2149"/>
                <a:gd name="T67" fmla="*/ 225 h 1105"/>
                <a:gd name="T68" fmla="*/ 2146 w 2149"/>
                <a:gd name="T69" fmla="*/ 460 h 1105"/>
                <a:gd name="T70" fmla="*/ 2146 w 2149"/>
                <a:gd name="T71" fmla="*/ 507 h 1105"/>
                <a:gd name="T72" fmla="*/ 1996 w 2149"/>
                <a:gd name="T73" fmla="*/ 735 h 1105"/>
                <a:gd name="T74" fmla="*/ 1837 w 2149"/>
                <a:gd name="T75" fmla="*/ 888 h 1105"/>
                <a:gd name="T76" fmla="*/ 1786 w 2149"/>
                <a:gd name="T77" fmla="*/ 895 h 1105"/>
                <a:gd name="T78" fmla="*/ 1665 w 2149"/>
                <a:gd name="T79" fmla="*/ 788 h 1105"/>
                <a:gd name="T80" fmla="*/ 1544 w 2149"/>
                <a:gd name="T81" fmla="*/ 895 h 1105"/>
                <a:gd name="T82" fmla="*/ 1491 w 2149"/>
                <a:gd name="T83" fmla="*/ 888 h 1105"/>
                <a:gd name="T84" fmla="*/ 1297 w 2149"/>
                <a:gd name="T85" fmla="*/ 877 h 1105"/>
                <a:gd name="T86" fmla="*/ 1248 w 2149"/>
                <a:gd name="T87" fmla="*/ 898 h 1105"/>
                <a:gd name="T88" fmla="*/ 912 w 2149"/>
                <a:gd name="T89" fmla="*/ 975 h 1105"/>
                <a:gd name="T90" fmla="*/ 774 w 2149"/>
                <a:gd name="T91" fmla="*/ 1060 h 1105"/>
                <a:gd name="T92" fmla="*/ 612 w 2149"/>
                <a:gd name="T93" fmla="*/ 1102 h 1105"/>
                <a:gd name="T94" fmla="*/ 443 w 2149"/>
                <a:gd name="T95" fmla="*/ 1093 h 1105"/>
                <a:gd name="T96" fmla="*/ 290 w 2149"/>
                <a:gd name="T97" fmla="*/ 1038 h 1105"/>
                <a:gd name="T98" fmla="*/ 162 w 2149"/>
                <a:gd name="T99" fmla="*/ 943 h 1105"/>
                <a:gd name="T100" fmla="*/ 66 w 2149"/>
                <a:gd name="T101" fmla="*/ 815 h 1105"/>
                <a:gd name="T102" fmla="*/ 11 w 2149"/>
                <a:gd name="T103" fmla="*/ 663 h 1105"/>
                <a:gd name="T104" fmla="*/ 3 w 2149"/>
                <a:gd name="T105" fmla="*/ 496 h 1105"/>
                <a:gd name="T106" fmla="*/ 43 w 2149"/>
                <a:gd name="T107" fmla="*/ 338 h 1105"/>
                <a:gd name="T108" fmla="*/ 126 w 2149"/>
                <a:gd name="T109" fmla="*/ 201 h 1105"/>
                <a:gd name="T110" fmla="*/ 244 w 2149"/>
                <a:gd name="T111" fmla="*/ 95 h 1105"/>
                <a:gd name="T112" fmla="*/ 389 w 2149"/>
                <a:gd name="T113" fmla="*/ 25 h 1105"/>
                <a:gd name="T114" fmla="*/ 555 w 2149"/>
                <a:gd name="T115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49" h="1105">
                  <a:moveTo>
                    <a:pt x="1110" y="553"/>
                  </a:moveTo>
                  <a:lnTo>
                    <a:pt x="1107" y="607"/>
                  </a:lnTo>
                  <a:lnTo>
                    <a:pt x="1099" y="659"/>
                  </a:lnTo>
                  <a:lnTo>
                    <a:pt x="1086" y="711"/>
                  </a:lnTo>
                  <a:lnTo>
                    <a:pt x="1068" y="760"/>
                  </a:lnTo>
                  <a:lnTo>
                    <a:pt x="1220" y="760"/>
                  </a:lnTo>
                  <a:lnTo>
                    <a:pt x="1338" y="641"/>
                  </a:lnTo>
                  <a:lnTo>
                    <a:pt x="1353" y="630"/>
                  </a:lnTo>
                  <a:lnTo>
                    <a:pt x="1369" y="623"/>
                  </a:lnTo>
                  <a:lnTo>
                    <a:pt x="1387" y="621"/>
                  </a:lnTo>
                  <a:lnTo>
                    <a:pt x="1404" y="623"/>
                  </a:lnTo>
                  <a:lnTo>
                    <a:pt x="1421" y="630"/>
                  </a:lnTo>
                  <a:lnTo>
                    <a:pt x="1436" y="641"/>
                  </a:lnTo>
                  <a:lnTo>
                    <a:pt x="1525" y="731"/>
                  </a:lnTo>
                  <a:lnTo>
                    <a:pt x="1615" y="641"/>
                  </a:lnTo>
                  <a:lnTo>
                    <a:pt x="1630" y="630"/>
                  </a:lnTo>
                  <a:lnTo>
                    <a:pt x="1646" y="623"/>
                  </a:lnTo>
                  <a:lnTo>
                    <a:pt x="1665" y="621"/>
                  </a:lnTo>
                  <a:lnTo>
                    <a:pt x="1682" y="623"/>
                  </a:lnTo>
                  <a:lnTo>
                    <a:pt x="1699" y="630"/>
                  </a:lnTo>
                  <a:lnTo>
                    <a:pt x="1713" y="641"/>
                  </a:lnTo>
                  <a:lnTo>
                    <a:pt x="1803" y="731"/>
                  </a:lnTo>
                  <a:lnTo>
                    <a:pt x="1888" y="646"/>
                  </a:lnTo>
                  <a:lnTo>
                    <a:pt x="1951" y="553"/>
                  </a:lnTo>
                  <a:lnTo>
                    <a:pt x="1110" y="553"/>
                  </a:lnTo>
                  <a:close/>
                  <a:moveTo>
                    <a:pt x="1069" y="345"/>
                  </a:moveTo>
                  <a:lnTo>
                    <a:pt x="1081" y="379"/>
                  </a:lnTo>
                  <a:lnTo>
                    <a:pt x="1091" y="414"/>
                  </a:lnTo>
                  <a:lnTo>
                    <a:pt x="1951" y="414"/>
                  </a:lnTo>
                  <a:lnTo>
                    <a:pt x="1905" y="345"/>
                  </a:lnTo>
                  <a:lnTo>
                    <a:pt x="1069" y="345"/>
                  </a:lnTo>
                  <a:close/>
                  <a:moveTo>
                    <a:pt x="555" y="138"/>
                  </a:moveTo>
                  <a:lnTo>
                    <a:pt x="506" y="141"/>
                  </a:lnTo>
                  <a:lnTo>
                    <a:pt x="459" y="149"/>
                  </a:lnTo>
                  <a:lnTo>
                    <a:pt x="414" y="162"/>
                  </a:lnTo>
                  <a:lnTo>
                    <a:pt x="371" y="180"/>
                  </a:lnTo>
                  <a:lnTo>
                    <a:pt x="332" y="202"/>
                  </a:lnTo>
                  <a:lnTo>
                    <a:pt x="294" y="229"/>
                  </a:lnTo>
                  <a:lnTo>
                    <a:pt x="260" y="260"/>
                  </a:lnTo>
                  <a:lnTo>
                    <a:pt x="230" y="294"/>
                  </a:lnTo>
                  <a:lnTo>
                    <a:pt x="202" y="331"/>
                  </a:lnTo>
                  <a:lnTo>
                    <a:pt x="180" y="370"/>
                  </a:lnTo>
                  <a:lnTo>
                    <a:pt x="162" y="413"/>
                  </a:lnTo>
                  <a:lnTo>
                    <a:pt x="149" y="458"/>
                  </a:lnTo>
                  <a:lnTo>
                    <a:pt x="141" y="504"/>
                  </a:lnTo>
                  <a:lnTo>
                    <a:pt x="138" y="553"/>
                  </a:lnTo>
                  <a:lnTo>
                    <a:pt x="141" y="601"/>
                  </a:lnTo>
                  <a:lnTo>
                    <a:pt x="149" y="647"/>
                  </a:lnTo>
                  <a:lnTo>
                    <a:pt x="162" y="692"/>
                  </a:lnTo>
                  <a:lnTo>
                    <a:pt x="180" y="735"/>
                  </a:lnTo>
                  <a:lnTo>
                    <a:pt x="202" y="774"/>
                  </a:lnTo>
                  <a:lnTo>
                    <a:pt x="230" y="811"/>
                  </a:lnTo>
                  <a:lnTo>
                    <a:pt x="260" y="845"/>
                  </a:lnTo>
                  <a:lnTo>
                    <a:pt x="294" y="875"/>
                  </a:lnTo>
                  <a:lnTo>
                    <a:pt x="332" y="903"/>
                  </a:lnTo>
                  <a:lnTo>
                    <a:pt x="371" y="925"/>
                  </a:lnTo>
                  <a:lnTo>
                    <a:pt x="414" y="943"/>
                  </a:lnTo>
                  <a:lnTo>
                    <a:pt x="459" y="956"/>
                  </a:lnTo>
                  <a:lnTo>
                    <a:pt x="506" y="964"/>
                  </a:lnTo>
                  <a:lnTo>
                    <a:pt x="555" y="967"/>
                  </a:lnTo>
                  <a:lnTo>
                    <a:pt x="603" y="964"/>
                  </a:lnTo>
                  <a:lnTo>
                    <a:pt x="649" y="956"/>
                  </a:lnTo>
                  <a:lnTo>
                    <a:pt x="695" y="943"/>
                  </a:lnTo>
                  <a:lnTo>
                    <a:pt x="737" y="925"/>
                  </a:lnTo>
                  <a:lnTo>
                    <a:pt x="778" y="903"/>
                  </a:lnTo>
                  <a:lnTo>
                    <a:pt x="814" y="875"/>
                  </a:lnTo>
                  <a:lnTo>
                    <a:pt x="848" y="845"/>
                  </a:lnTo>
                  <a:lnTo>
                    <a:pt x="879" y="811"/>
                  </a:lnTo>
                  <a:lnTo>
                    <a:pt x="906" y="774"/>
                  </a:lnTo>
                  <a:lnTo>
                    <a:pt x="928" y="735"/>
                  </a:lnTo>
                  <a:lnTo>
                    <a:pt x="946" y="692"/>
                  </a:lnTo>
                  <a:lnTo>
                    <a:pt x="959" y="647"/>
                  </a:lnTo>
                  <a:lnTo>
                    <a:pt x="967" y="601"/>
                  </a:lnTo>
                  <a:lnTo>
                    <a:pt x="970" y="553"/>
                  </a:lnTo>
                  <a:lnTo>
                    <a:pt x="967" y="504"/>
                  </a:lnTo>
                  <a:lnTo>
                    <a:pt x="959" y="458"/>
                  </a:lnTo>
                  <a:lnTo>
                    <a:pt x="946" y="413"/>
                  </a:lnTo>
                  <a:lnTo>
                    <a:pt x="928" y="370"/>
                  </a:lnTo>
                  <a:lnTo>
                    <a:pt x="906" y="331"/>
                  </a:lnTo>
                  <a:lnTo>
                    <a:pt x="879" y="294"/>
                  </a:lnTo>
                  <a:lnTo>
                    <a:pt x="848" y="260"/>
                  </a:lnTo>
                  <a:lnTo>
                    <a:pt x="814" y="229"/>
                  </a:lnTo>
                  <a:lnTo>
                    <a:pt x="778" y="202"/>
                  </a:lnTo>
                  <a:lnTo>
                    <a:pt x="737" y="180"/>
                  </a:lnTo>
                  <a:lnTo>
                    <a:pt x="695" y="162"/>
                  </a:lnTo>
                  <a:lnTo>
                    <a:pt x="649" y="149"/>
                  </a:lnTo>
                  <a:lnTo>
                    <a:pt x="603" y="141"/>
                  </a:lnTo>
                  <a:lnTo>
                    <a:pt x="555" y="138"/>
                  </a:lnTo>
                  <a:close/>
                  <a:moveTo>
                    <a:pt x="555" y="0"/>
                  </a:moveTo>
                  <a:lnTo>
                    <a:pt x="612" y="2"/>
                  </a:lnTo>
                  <a:lnTo>
                    <a:pt x="668" y="12"/>
                  </a:lnTo>
                  <a:lnTo>
                    <a:pt x="721" y="26"/>
                  </a:lnTo>
                  <a:lnTo>
                    <a:pt x="774" y="45"/>
                  </a:lnTo>
                  <a:lnTo>
                    <a:pt x="822" y="69"/>
                  </a:lnTo>
                  <a:lnTo>
                    <a:pt x="868" y="97"/>
                  </a:lnTo>
                  <a:lnTo>
                    <a:pt x="912" y="130"/>
                  </a:lnTo>
                  <a:lnTo>
                    <a:pt x="951" y="167"/>
                  </a:lnTo>
                  <a:lnTo>
                    <a:pt x="988" y="207"/>
                  </a:lnTo>
                  <a:lnTo>
                    <a:pt x="1942" y="207"/>
                  </a:lnTo>
                  <a:lnTo>
                    <a:pt x="1958" y="209"/>
                  </a:lnTo>
                  <a:lnTo>
                    <a:pt x="1974" y="215"/>
                  </a:lnTo>
                  <a:lnTo>
                    <a:pt x="1989" y="225"/>
                  </a:lnTo>
                  <a:lnTo>
                    <a:pt x="2000" y="238"/>
                  </a:lnTo>
                  <a:lnTo>
                    <a:pt x="2138" y="445"/>
                  </a:lnTo>
                  <a:lnTo>
                    <a:pt x="2146" y="460"/>
                  </a:lnTo>
                  <a:lnTo>
                    <a:pt x="2149" y="476"/>
                  </a:lnTo>
                  <a:lnTo>
                    <a:pt x="2149" y="492"/>
                  </a:lnTo>
                  <a:lnTo>
                    <a:pt x="2146" y="507"/>
                  </a:lnTo>
                  <a:lnTo>
                    <a:pt x="2138" y="522"/>
                  </a:lnTo>
                  <a:lnTo>
                    <a:pt x="2000" y="729"/>
                  </a:lnTo>
                  <a:lnTo>
                    <a:pt x="1996" y="735"/>
                  </a:lnTo>
                  <a:lnTo>
                    <a:pt x="1991" y="740"/>
                  </a:lnTo>
                  <a:lnTo>
                    <a:pt x="1852" y="877"/>
                  </a:lnTo>
                  <a:lnTo>
                    <a:pt x="1837" y="888"/>
                  </a:lnTo>
                  <a:lnTo>
                    <a:pt x="1821" y="895"/>
                  </a:lnTo>
                  <a:lnTo>
                    <a:pt x="1803" y="898"/>
                  </a:lnTo>
                  <a:lnTo>
                    <a:pt x="1786" y="895"/>
                  </a:lnTo>
                  <a:lnTo>
                    <a:pt x="1769" y="888"/>
                  </a:lnTo>
                  <a:lnTo>
                    <a:pt x="1754" y="877"/>
                  </a:lnTo>
                  <a:lnTo>
                    <a:pt x="1665" y="788"/>
                  </a:lnTo>
                  <a:lnTo>
                    <a:pt x="1575" y="877"/>
                  </a:lnTo>
                  <a:lnTo>
                    <a:pt x="1560" y="888"/>
                  </a:lnTo>
                  <a:lnTo>
                    <a:pt x="1544" y="895"/>
                  </a:lnTo>
                  <a:lnTo>
                    <a:pt x="1525" y="898"/>
                  </a:lnTo>
                  <a:lnTo>
                    <a:pt x="1508" y="895"/>
                  </a:lnTo>
                  <a:lnTo>
                    <a:pt x="1491" y="888"/>
                  </a:lnTo>
                  <a:lnTo>
                    <a:pt x="1477" y="877"/>
                  </a:lnTo>
                  <a:lnTo>
                    <a:pt x="1387" y="788"/>
                  </a:lnTo>
                  <a:lnTo>
                    <a:pt x="1297" y="877"/>
                  </a:lnTo>
                  <a:lnTo>
                    <a:pt x="1282" y="888"/>
                  </a:lnTo>
                  <a:lnTo>
                    <a:pt x="1266" y="895"/>
                  </a:lnTo>
                  <a:lnTo>
                    <a:pt x="1248" y="898"/>
                  </a:lnTo>
                  <a:lnTo>
                    <a:pt x="988" y="898"/>
                  </a:lnTo>
                  <a:lnTo>
                    <a:pt x="951" y="938"/>
                  </a:lnTo>
                  <a:lnTo>
                    <a:pt x="912" y="975"/>
                  </a:lnTo>
                  <a:lnTo>
                    <a:pt x="868" y="1008"/>
                  </a:lnTo>
                  <a:lnTo>
                    <a:pt x="822" y="1036"/>
                  </a:lnTo>
                  <a:lnTo>
                    <a:pt x="774" y="1060"/>
                  </a:lnTo>
                  <a:lnTo>
                    <a:pt x="721" y="1079"/>
                  </a:lnTo>
                  <a:lnTo>
                    <a:pt x="668" y="1093"/>
                  </a:lnTo>
                  <a:lnTo>
                    <a:pt x="612" y="1102"/>
                  </a:lnTo>
                  <a:lnTo>
                    <a:pt x="555" y="1105"/>
                  </a:lnTo>
                  <a:lnTo>
                    <a:pt x="498" y="1102"/>
                  </a:lnTo>
                  <a:lnTo>
                    <a:pt x="443" y="1093"/>
                  </a:lnTo>
                  <a:lnTo>
                    <a:pt x="389" y="1080"/>
                  </a:lnTo>
                  <a:lnTo>
                    <a:pt x="339" y="1061"/>
                  </a:lnTo>
                  <a:lnTo>
                    <a:pt x="290" y="1038"/>
                  </a:lnTo>
                  <a:lnTo>
                    <a:pt x="244" y="1010"/>
                  </a:lnTo>
                  <a:lnTo>
                    <a:pt x="201" y="979"/>
                  </a:lnTo>
                  <a:lnTo>
                    <a:pt x="162" y="943"/>
                  </a:lnTo>
                  <a:lnTo>
                    <a:pt x="126" y="904"/>
                  </a:lnTo>
                  <a:lnTo>
                    <a:pt x="94" y="861"/>
                  </a:lnTo>
                  <a:lnTo>
                    <a:pt x="66" y="815"/>
                  </a:lnTo>
                  <a:lnTo>
                    <a:pt x="43" y="767"/>
                  </a:lnTo>
                  <a:lnTo>
                    <a:pt x="24" y="717"/>
                  </a:lnTo>
                  <a:lnTo>
                    <a:pt x="11" y="663"/>
                  </a:lnTo>
                  <a:lnTo>
                    <a:pt x="3" y="609"/>
                  </a:lnTo>
                  <a:lnTo>
                    <a:pt x="0" y="553"/>
                  </a:lnTo>
                  <a:lnTo>
                    <a:pt x="3" y="496"/>
                  </a:lnTo>
                  <a:lnTo>
                    <a:pt x="11" y="441"/>
                  </a:lnTo>
                  <a:lnTo>
                    <a:pt x="24" y="388"/>
                  </a:lnTo>
                  <a:lnTo>
                    <a:pt x="43" y="338"/>
                  </a:lnTo>
                  <a:lnTo>
                    <a:pt x="66" y="290"/>
                  </a:lnTo>
                  <a:lnTo>
                    <a:pt x="94" y="244"/>
                  </a:lnTo>
                  <a:lnTo>
                    <a:pt x="126" y="201"/>
                  </a:lnTo>
                  <a:lnTo>
                    <a:pt x="162" y="162"/>
                  </a:lnTo>
                  <a:lnTo>
                    <a:pt x="201" y="126"/>
                  </a:lnTo>
                  <a:lnTo>
                    <a:pt x="244" y="95"/>
                  </a:lnTo>
                  <a:lnTo>
                    <a:pt x="290" y="67"/>
                  </a:lnTo>
                  <a:lnTo>
                    <a:pt x="339" y="44"/>
                  </a:lnTo>
                  <a:lnTo>
                    <a:pt x="389" y="25"/>
                  </a:lnTo>
                  <a:lnTo>
                    <a:pt x="443" y="12"/>
                  </a:lnTo>
                  <a:lnTo>
                    <a:pt x="498" y="2"/>
                  </a:lnTo>
                  <a:lnTo>
                    <a:pt x="5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22"/>
            <p:cNvSpPr>
              <a:spLocks/>
            </p:cNvSpPr>
            <p:nvPr/>
          </p:nvSpPr>
          <p:spPr bwMode="auto">
            <a:xfrm>
              <a:off x="2673350" y="3763963"/>
              <a:ext cx="25400" cy="23813"/>
            </a:xfrm>
            <a:custGeom>
              <a:avLst/>
              <a:gdLst>
                <a:gd name="T0" fmla="*/ 69 w 138"/>
                <a:gd name="T1" fmla="*/ 0 h 137"/>
                <a:gd name="T2" fmla="*/ 88 w 138"/>
                <a:gd name="T3" fmla="*/ 2 h 137"/>
                <a:gd name="T4" fmla="*/ 104 w 138"/>
                <a:gd name="T5" fmla="*/ 9 h 137"/>
                <a:gd name="T6" fmla="*/ 118 w 138"/>
                <a:gd name="T7" fmla="*/ 20 h 137"/>
                <a:gd name="T8" fmla="*/ 129 w 138"/>
                <a:gd name="T9" fmla="*/ 34 h 137"/>
                <a:gd name="T10" fmla="*/ 136 w 138"/>
                <a:gd name="T11" fmla="*/ 50 h 137"/>
                <a:gd name="T12" fmla="*/ 138 w 138"/>
                <a:gd name="T13" fmla="*/ 69 h 137"/>
                <a:gd name="T14" fmla="*/ 136 w 138"/>
                <a:gd name="T15" fmla="*/ 87 h 137"/>
                <a:gd name="T16" fmla="*/ 129 w 138"/>
                <a:gd name="T17" fmla="*/ 103 h 137"/>
                <a:gd name="T18" fmla="*/ 118 w 138"/>
                <a:gd name="T19" fmla="*/ 117 h 137"/>
                <a:gd name="T20" fmla="*/ 104 w 138"/>
                <a:gd name="T21" fmla="*/ 128 h 137"/>
                <a:gd name="T22" fmla="*/ 88 w 138"/>
                <a:gd name="T23" fmla="*/ 135 h 137"/>
                <a:gd name="T24" fmla="*/ 69 w 138"/>
                <a:gd name="T25" fmla="*/ 137 h 137"/>
                <a:gd name="T26" fmla="*/ 51 w 138"/>
                <a:gd name="T27" fmla="*/ 135 h 137"/>
                <a:gd name="T28" fmla="*/ 34 w 138"/>
                <a:gd name="T29" fmla="*/ 128 h 137"/>
                <a:gd name="T30" fmla="*/ 20 w 138"/>
                <a:gd name="T31" fmla="*/ 117 h 137"/>
                <a:gd name="T32" fmla="*/ 9 w 138"/>
                <a:gd name="T33" fmla="*/ 103 h 137"/>
                <a:gd name="T34" fmla="*/ 2 w 138"/>
                <a:gd name="T35" fmla="*/ 87 h 137"/>
                <a:gd name="T36" fmla="*/ 0 w 138"/>
                <a:gd name="T37" fmla="*/ 69 h 137"/>
                <a:gd name="T38" fmla="*/ 2 w 138"/>
                <a:gd name="T39" fmla="*/ 50 h 137"/>
                <a:gd name="T40" fmla="*/ 9 w 138"/>
                <a:gd name="T41" fmla="*/ 34 h 137"/>
                <a:gd name="T42" fmla="*/ 20 w 138"/>
                <a:gd name="T43" fmla="*/ 20 h 137"/>
                <a:gd name="T44" fmla="*/ 34 w 138"/>
                <a:gd name="T45" fmla="*/ 9 h 137"/>
                <a:gd name="T46" fmla="*/ 51 w 138"/>
                <a:gd name="T47" fmla="*/ 2 h 137"/>
                <a:gd name="T48" fmla="*/ 69 w 138"/>
                <a:gd name="T4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7">
                  <a:moveTo>
                    <a:pt x="69" y="0"/>
                  </a:moveTo>
                  <a:lnTo>
                    <a:pt x="88" y="2"/>
                  </a:lnTo>
                  <a:lnTo>
                    <a:pt x="104" y="9"/>
                  </a:lnTo>
                  <a:lnTo>
                    <a:pt x="118" y="20"/>
                  </a:lnTo>
                  <a:lnTo>
                    <a:pt x="129" y="34"/>
                  </a:lnTo>
                  <a:lnTo>
                    <a:pt x="136" y="50"/>
                  </a:lnTo>
                  <a:lnTo>
                    <a:pt x="138" y="69"/>
                  </a:lnTo>
                  <a:lnTo>
                    <a:pt x="136" y="87"/>
                  </a:lnTo>
                  <a:lnTo>
                    <a:pt x="129" y="103"/>
                  </a:lnTo>
                  <a:lnTo>
                    <a:pt x="118" y="117"/>
                  </a:lnTo>
                  <a:lnTo>
                    <a:pt x="104" y="128"/>
                  </a:lnTo>
                  <a:lnTo>
                    <a:pt x="88" y="135"/>
                  </a:lnTo>
                  <a:lnTo>
                    <a:pt x="69" y="137"/>
                  </a:lnTo>
                  <a:lnTo>
                    <a:pt x="51" y="135"/>
                  </a:lnTo>
                  <a:lnTo>
                    <a:pt x="34" y="128"/>
                  </a:lnTo>
                  <a:lnTo>
                    <a:pt x="20" y="117"/>
                  </a:lnTo>
                  <a:lnTo>
                    <a:pt x="9" y="103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4" name="Freeform 127"/>
          <p:cNvSpPr>
            <a:spLocks noEditPoints="1"/>
          </p:cNvSpPr>
          <p:nvPr/>
        </p:nvSpPr>
        <p:spPr bwMode="auto">
          <a:xfrm>
            <a:off x="3409039" y="3630840"/>
            <a:ext cx="687200" cy="215446"/>
          </a:xfrm>
          <a:custGeom>
            <a:avLst/>
            <a:gdLst>
              <a:gd name="T0" fmla="*/ 703 w 3330"/>
              <a:gd name="T1" fmla="*/ 801 h 1045"/>
              <a:gd name="T2" fmla="*/ 714 w 3330"/>
              <a:gd name="T3" fmla="*/ 885 h 1045"/>
              <a:gd name="T4" fmla="*/ 798 w 3330"/>
              <a:gd name="T5" fmla="*/ 896 h 1045"/>
              <a:gd name="T6" fmla="*/ 829 w 3330"/>
              <a:gd name="T7" fmla="*/ 817 h 1045"/>
              <a:gd name="T8" fmla="*/ 763 w 3330"/>
              <a:gd name="T9" fmla="*/ 767 h 1045"/>
              <a:gd name="T10" fmla="*/ 426 w 3330"/>
              <a:gd name="T11" fmla="*/ 801 h 1045"/>
              <a:gd name="T12" fmla="*/ 437 w 3330"/>
              <a:gd name="T13" fmla="*/ 885 h 1045"/>
              <a:gd name="T14" fmla="*/ 521 w 3330"/>
              <a:gd name="T15" fmla="*/ 896 h 1045"/>
              <a:gd name="T16" fmla="*/ 552 w 3330"/>
              <a:gd name="T17" fmla="*/ 817 h 1045"/>
              <a:gd name="T18" fmla="*/ 485 w 3330"/>
              <a:gd name="T19" fmla="*/ 767 h 1045"/>
              <a:gd name="T20" fmla="*/ 981 w 3330"/>
              <a:gd name="T21" fmla="*/ 731 h 1045"/>
              <a:gd name="T22" fmla="*/ 992 w 3330"/>
              <a:gd name="T23" fmla="*/ 815 h 1045"/>
              <a:gd name="T24" fmla="*/ 1076 w 3330"/>
              <a:gd name="T25" fmla="*/ 826 h 1045"/>
              <a:gd name="T26" fmla="*/ 1107 w 3330"/>
              <a:gd name="T27" fmla="*/ 747 h 1045"/>
              <a:gd name="T28" fmla="*/ 1040 w 3330"/>
              <a:gd name="T29" fmla="*/ 697 h 1045"/>
              <a:gd name="T30" fmla="*/ 148 w 3330"/>
              <a:gd name="T31" fmla="*/ 731 h 1045"/>
              <a:gd name="T32" fmla="*/ 159 w 3330"/>
              <a:gd name="T33" fmla="*/ 815 h 1045"/>
              <a:gd name="T34" fmla="*/ 243 w 3330"/>
              <a:gd name="T35" fmla="*/ 826 h 1045"/>
              <a:gd name="T36" fmla="*/ 274 w 3330"/>
              <a:gd name="T37" fmla="*/ 747 h 1045"/>
              <a:gd name="T38" fmla="*/ 208 w 3330"/>
              <a:gd name="T39" fmla="*/ 697 h 1045"/>
              <a:gd name="T40" fmla="*/ 2463 w 3330"/>
              <a:gd name="T41" fmla="*/ 358 h 1045"/>
              <a:gd name="T42" fmla="*/ 2494 w 3330"/>
              <a:gd name="T43" fmla="*/ 436 h 1045"/>
              <a:gd name="T44" fmla="*/ 2428 w 3330"/>
              <a:gd name="T45" fmla="*/ 488 h 1045"/>
              <a:gd name="T46" fmla="*/ 2661 w 3330"/>
              <a:gd name="T47" fmla="*/ 550 h 1045"/>
              <a:gd name="T48" fmla="*/ 2912 w 3330"/>
              <a:gd name="T49" fmla="*/ 486 h 1045"/>
              <a:gd name="T50" fmla="*/ 3051 w 3330"/>
              <a:gd name="T51" fmla="*/ 402 h 1045"/>
              <a:gd name="T52" fmla="*/ 2812 w 3330"/>
              <a:gd name="T53" fmla="*/ 319 h 1045"/>
              <a:gd name="T54" fmla="*/ 2567 w 3330"/>
              <a:gd name="T55" fmla="*/ 278 h 1045"/>
              <a:gd name="T56" fmla="*/ 1040 w 3330"/>
              <a:gd name="T57" fmla="*/ 557 h 1045"/>
              <a:gd name="T58" fmla="*/ 693 w 3330"/>
              <a:gd name="T59" fmla="*/ 278 h 1045"/>
              <a:gd name="T60" fmla="*/ 833 w 3330"/>
              <a:gd name="T61" fmla="*/ 639 h 1045"/>
              <a:gd name="T62" fmla="*/ 416 w 3330"/>
              <a:gd name="T63" fmla="*/ 506 h 1045"/>
              <a:gd name="T64" fmla="*/ 485 w 3330"/>
              <a:gd name="T65" fmla="*/ 627 h 1045"/>
              <a:gd name="T66" fmla="*/ 138 w 3330"/>
              <a:gd name="T67" fmla="*/ 278 h 1045"/>
              <a:gd name="T68" fmla="*/ 278 w 3330"/>
              <a:gd name="T69" fmla="*/ 569 h 1045"/>
              <a:gd name="T70" fmla="*/ 1249 w 3330"/>
              <a:gd name="T71" fmla="*/ 136 h 1045"/>
              <a:gd name="T72" fmla="*/ 1250 w 3330"/>
              <a:gd name="T73" fmla="*/ 140 h 1045"/>
              <a:gd name="T74" fmla="*/ 2691 w 3330"/>
              <a:gd name="T75" fmla="*/ 150 h 1045"/>
              <a:gd name="T76" fmla="*/ 2908 w 3330"/>
              <a:gd name="T77" fmla="*/ 203 h 1045"/>
              <a:gd name="T78" fmla="*/ 3105 w 3330"/>
              <a:gd name="T79" fmla="*/ 273 h 1045"/>
              <a:gd name="T80" fmla="*/ 3245 w 3330"/>
              <a:gd name="T81" fmla="*/ 334 h 1045"/>
              <a:gd name="T82" fmla="*/ 3307 w 3330"/>
              <a:gd name="T83" fmla="*/ 367 h 1045"/>
              <a:gd name="T84" fmla="*/ 3319 w 3330"/>
              <a:gd name="T85" fmla="*/ 455 h 1045"/>
              <a:gd name="T86" fmla="*/ 3263 w 3330"/>
              <a:gd name="T87" fmla="*/ 494 h 1045"/>
              <a:gd name="T88" fmla="*/ 3139 w 3330"/>
              <a:gd name="T89" fmla="*/ 549 h 1045"/>
              <a:gd name="T90" fmla="*/ 2951 w 3330"/>
              <a:gd name="T91" fmla="*/ 620 h 1045"/>
              <a:gd name="T92" fmla="*/ 2735 w 3330"/>
              <a:gd name="T93" fmla="*/ 678 h 1045"/>
              <a:gd name="T94" fmla="*/ 1248 w 3330"/>
              <a:gd name="T95" fmla="*/ 697 h 1045"/>
              <a:gd name="T96" fmla="*/ 1246 w 3330"/>
              <a:gd name="T97" fmla="*/ 800 h 1045"/>
              <a:gd name="T98" fmla="*/ 1163 w 3330"/>
              <a:gd name="T99" fmla="*/ 935 h 1045"/>
              <a:gd name="T100" fmla="*/ 1013 w 3330"/>
              <a:gd name="T101" fmla="*/ 973 h 1045"/>
              <a:gd name="T102" fmla="*/ 893 w 3330"/>
              <a:gd name="T103" fmla="*/ 998 h 1045"/>
              <a:gd name="T104" fmla="*/ 732 w 3330"/>
              <a:gd name="T105" fmla="*/ 1042 h 1045"/>
              <a:gd name="T106" fmla="*/ 600 w 3330"/>
              <a:gd name="T107" fmla="*/ 1010 h 1045"/>
              <a:gd name="T108" fmla="*/ 450 w 3330"/>
              <a:gd name="T109" fmla="*/ 1042 h 1045"/>
              <a:gd name="T110" fmla="*/ 310 w 3330"/>
              <a:gd name="T111" fmla="*/ 948 h 1045"/>
              <a:gd name="T112" fmla="*/ 175 w 3330"/>
              <a:gd name="T113" fmla="*/ 972 h 1045"/>
              <a:gd name="T114" fmla="*/ 40 w 3330"/>
              <a:gd name="T115" fmla="*/ 889 h 1045"/>
              <a:gd name="T116" fmla="*/ 0 w 3330"/>
              <a:gd name="T117" fmla="*/ 140 h 1045"/>
              <a:gd name="T118" fmla="*/ 50 w 3330"/>
              <a:gd name="T119" fmla="*/ 73 h 1045"/>
              <a:gd name="T120" fmla="*/ 129 w 3330"/>
              <a:gd name="T121" fmla="*/ 104 h 1045"/>
              <a:gd name="T122" fmla="*/ 1118 w 3330"/>
              <a:gd name="T123" fmla="*/ 90 h 1045"/>
              <a:gd name="T124" fmla="*/ 1189 w 3330"/>
              <a:gd name="T125" fmla="*/ 13 h 1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30" h="1045">
                <a:moveTo>
                  <a:pt x="763" y="767"/>
                </a:moveTo>
                <a:lnTo>
                  <a:pt x="745" y="769"/>
                </a:lnTo>
                <a:lnTo>
                  <a:pt x="728" y="776"/>
                </a:lnTo>
                <a:lnTo>
                  <a:pt x="714" y="787"/>
                </a:lnTo>
                <a:lnTo>
                  <a:pt x="703" y="801"/>
                </a:lnTo>
                <a:lnTo>
                  <a:pt x="696" y="817"/>
                </a:lnTo>
                <a:lnTo>
                  <a:pt x="693" y="835"/>
                </a:lnTo>
                <a:lnTo>
                  <a:pt x="696" y="855"/>
                </a:lnTo>
                <a:lnTo>
                  <a:pt x="703" y="871"/>
                </a:lnTo>
                <a:lnTo>
                  <a:pt x="714" y="885"/>
                </a:lnTo>
                <a:lnTo>
                  <a:pt x="728" y="896"/>
                </a:lnTo>
                <a:lnTo>
                  <a:pt x="745" y="903"/>
                </a:lnTo>
                <a:lnTo>
                  <a:pt x="763" y="905"/>
                </a:lnTo>
                <a:lnTo>
                  <a:pt x="781" y="903"/>
                </a:lnTo>
                <a:lnTo>
                  <a:pt x="798" y="896"/>
                </a:lnTo>
                <a:lnTo>
                  <a:pt x="812" y="885"/>
                </a:lnTo>
                <a:lnTo>
                  <a:pt x="823" y="871"/>
                </a:lnTo>
                <a:lnTo>
                  <a:pt x="829" y="855"/>
                </a:lnTo>
                <a:lnTo>
                  <a:pt x="833" y="835"/>
                </a:lnTo>
                <a:lnTo>
                  <a:pt x="829" y="817"/>
                </a:lnTo>
                <a:lnTo>
                  <a:pt x="823" y="801"/>
                </a:lnTo>
                <a:lnTo>
                  <a:pt x="812" y="787"/>
                </a:lnTo>
                <a:lnTo>
                  <a:pt x="798" y="776"/>
                </a:lnTo>
                <a:lnTo>
                  <a:pt x="781" y="769"/>
                </a:lnTo>
                <a:lnTo>
                  <a:pt x="763" y="767"/>
                </a:lnTo>
                <a:close/>
                <a:moveTo>
                  <a:pt x="485" y="767"/>
                </a:moveTo>
                <a:lnTo>
                  <a:pt x="467" y="769"/>
                </a:lnTo>
                <a:lnTo>
                  <a:pt x="451" y="776"/>
                </a:lnTo>
                <a:lnTo>
                  <a:pt x="437" y="787"/>
                </a:lnTo>
                <a:lnTo>
                  <a:pt x="426" y="801"/>
                </a:lnTo>
                <a:lnTo>
                  <a:pt x="419" y="817"/>
                </a:lnTo>
                <a:lnTo>
                  <a:pt x="416" y="835"/>
                </a:lnTo>
                <a:lnTo>
                  <a:pt x="419" y="855"/>
                </a:lnTo>
                <a:lnTo>
                  <a:pt x="426" y="871"/>
                </a:lnTo>
                <a:lnTo>
                  <a:pt x="437" y="885"/>
                </a:lnTo>
                <a:lnTo>
                  <a:pt x="451" y="896"/>
                </a:lnTo>
                <a:lnTo>
                  <a:pt x="467" y="903"/>
                </a:lnTo>
                <a:lnTo>
                  <a:pt x="485" y="905"/>
                </a:lnTo>
                <a:lnTo>
                  <a:pt x="504" y="903"/>
                </a:lnTo>
                <a:lnTo>
                  <a:pt x="521" y="896"/>
                </a:lnTo>
                <a:lnTo>
                  <a:pt x="535" y="885"/>
                </a:lnTo>
                <a:lnTo>
                  <a:pt x="546" y="871"/>
                </a:lnTo>
                <a:lnTo>
                  <a:pt x="552" y="855"/>
                </a:lnTo>
                <a:lnTo>
                  <a:pt x="555" y="835"/>
                </a:lnTo>
                <a:lnTo>
                  <a:pt x="552" y="817"/>
                </a:lnTo>
                <a:lnTo>
                  <a:pt x="546" y="801"/>
                </a:lnTo>
                <a:lnTo>
                  <a:pt x="535" y="787"/>
                </a:lnTo>
                <a:lnTo>
                  <a:pt x="521" y="776"/>
                </a:lnTo>
                <a:lnTo>
                  <a:pt x="504" y="769"/>
                </a:lnTo>
                <a:lnTo>
                  <a:pt x="485" y="767"/>
                </a:lnTo>
                <a:close/>
                <a:moveTo>
                  <a:pt x="1040" y="697"/>
                </a:moveTo>
                <a:lnTo>
                  <a:pt x="1022" y="699"/>
                </a:lnTo>
                <a:lnTo>
                  <a:pt x="1005" y="706"/>
                </a:lnTo>
                <a:lnTo>
                  <a:pt x="992" y="717"/>
                </a:lnTo>
                <a:lnTo>
                  <a:pt x="981" y="731"/>
                </a:lnTo>
                <a:lnTo>
                  <a:pt x="974" y="747"/>
                </a:lnTo>
                <a:lnTo>
                  <a:pt x="971" y="767"/>
                </a:lnTo>
                <a:lnTo>
                  <a:pt x="974" y="785"/>
                </a:lnTo>
                <a:lnTo>
                  <a:pt x="981" y="801"/>
                </a:lnTo>
                <a:lnTo>
                  <a:pt x="992" y="815"/>
                </a:lnTo>
                <a:lnTo>
                  <a:pt x="1005" y="826"/>
                </a:lnTo>
                <a:lnTo>
                  <a:pt x="1022" y="833"/>
                </a:lnTo>
                <a:lnTo>
                  <a:pt x="1040" y="835"/>
                </a:lnTo>
                <a:lnTo>
                  <a:pt x="1059" y="833"/>
                </a:lnTo>
                <a:lnTo>
                  <a:pt x="1076" y="826"/>
                </a:lnTo>
                <a:lnTo>
                  <a:pt x="1090" y="815"/>
                </a:lnTo>
                <a:lnTo>
                  <a:pt x="1100" y="801"/>
                </a:lnTo>
                <a:lnTo>
                  <a:pt x="1107" y="785"/>
                </a:lnTo>
                <a:lnTo>
                  <a:pt x="1110" y="767"/>
                </a:lnTo>
                <a:lnTo>
                  <a:pt x="1107" y="747"/>
                </a:lnTo>
                <a:lnTo>
                  <a:pt x="1100" y="731"/>
                </a:lnTo>
                <a:lnTo>
                  <a:pt x="1090" y="717"/>
                </a:lnTo>
                <a:lnTo>
                  <a:pt x="1076" y="706"/>
                </a:lnTo>
                <a:lnTo>
                  <a:pt x="1059" y="699"/>
                </a:lnTo>
                <a:lnTo>
                  <a:pt x="1040" y="697"/>
                </a:lnTo>
                <a:close/>
                <a:moveTo>
                  <a:pt x="208" y="697"/>
                </a:moveTo>
                <a:lnTo>
                  <a:pt x="190" y="699"/>
                </a:lnTo>
                <a:lnTo>
                  <a:pt x="174" y="706"/>
                </a:lnTo>
                <a:lnTo>
                  <a:pt x="159" y="717"/>
                </a:lnTo>
                <a:lnTo>
                  <a:pt x="148" y="731"/>
                </a:lnTo>
                <a:lnTo>
                  <a:pt x="141" y="747"/>
                </a:lnTo>
                <a:lnTo>
                  <a:pt x="138" y="767"/>
                </a:lnTo>
                <a:lnTo>
                  <a:pt x="141" y="785"/>
                </a:lnTo>
                <a:lnTo>
                  <a:pt x="148" y="801"/>
                </a:lnTo>
                <a:lnTo>
                  <a:pt x="159" y="815"/>
                </a:lnTo>
                <a:lnTo>
                  <a:pt x="174" y="826"/>
                </a:lnTo>
                <a:lnTo>
                  <a:pt x="190" y="833"/>
                </a:lnTo>
                <a:lnTo>
                  <a:pt x="208" y="835"/>
                </a:lnTo>
                <a:lnTo>
                  <a:pt x="226" y="833"/>
                </a:lnTo>
                <a:lnTo>
                  <a:pt x="243" y="826"/>
                </a:lnTo>
                <a:lnTo>
                  <a:pt x="257" y="815"/>
                </a:lnTo>
                <a:lnTo>
                  <a:pt x="268" y="801"/>
                </a:lnTo>
                <a:lnTo>
                  <a:pt x="274" y="785"/>
                </a:lnTo>
                <a:lnTo>
                  <a:pt x="278" y="767"/>
                </a:lnTo>
                <a:lnTo>
                  <a:pt x="274" y="747"/>
                </a:lnTo>
                <a:lnTo>
                  <a:pt x="268" y="731"/>
                </a:lnTo>
                <a:lnTo>
                  <a:pt x="257" y="717"/>
                </a:lnTo>
                <a:lnTo>
                  <a:pt x="243" y="706"/>
                </a:lnTo>
                <a:lnTo>
                  <a:pt x="226" y="699"/>
                </a:lnTo>
                <a:lnTo>
                  <a:pt x="208" y="697"/>
                </a:lnTo>
                <a:close/>
                <a:moveTo>
                  <a:pt x="1248" y="278"/>
                </a:moveTo>
                <a:lnTo>
                  <a:pt x="1248" y="348"/>
                </a:lnTo>
                <a:lnTo>
                  <a:pt x="2428" y="348"/>
                </a:lnTo>
                <a:lnTo>
                  <a:pt x="2446" y="351"/>
                </a:lnTo>
                <a:lnTo>
                  <a:pt x="2463" y="358"/>
                </a:lnTo>
                <a:lnTo>
                  <a:pt x="2477" y="369"/>
                </a:lnTo>
                <a:lnTo>
                  <a:pt x="2487" y="383"/>
                </a:lnTo>
                <a:lnTo>
                  <a:pt x="2494" y="400"/>
                </a:lnTo>
                <a:lnTo>
                  <a:pt x="2498" y="418"/>
                </a:lnTo>
                <a:lnTo>
                  <a:pt x="2494" y="436"/>
                </a:lnTo>
                <a:lnTo>
                  <a:pt x="2487" y="454"/>
                </a:lnTo>
                <a:lnTo>
                  <a:pt x="2477" y="468"/>
                </a:lnTo>
                <a:lnTo>
                  <a:pt x="2463" y="478"/>
                </a:lnTo>
                <a:lnTo>
                  <a:pt x="2446" y="485"/>
                </a:lnTo>
                <a:lnTo>
                  <a:pt x="2428" y="488"/>
                </a:lnTo>
                <a:lnTo>
                  <a:pt x="1248" y="488"/>
                </a:lnTo>
                <a:lnTo>
                  <a:pt x="1248" y="557"/>
                </a:lnTo>
                <a:lnTo>
                  <a:pt x="2567" y="557"/>
                </a:lnTo>
                <a:lnTo>
                  <a:pt x="2613" y="556"/>
                </a:lnTo>
                <a:lnTo>
                  <a:pt x="2661" y="550"/>
                </a:lnTo>
                <a:lnTo>
                  <a:pt x="2710" y="542"/>
                </a:lnTo>
                <a:lnTo>
                  <a:pt x="2761" y="531"/>
                </a:lnTo>
                <a:lnTo>
                  <a:pt x="2812" y="517"/>
                </a:lnTo>
                <a:lnTo>
                  <a:pt x="2863" y="502"/>
                </a:lnTo>
                <a:lnTo>
                  <a:pt x="2912" y="486"/>
                </a:lnTo>
                <a:lnTo>
                  <a:pt x="2962" y="469"/>
                </a:lnTo>
                <a:lnTo>
                  <a:pt x="3007" y="452"/>
                </a:lnTo>
                <a:lnTo>
                  <a:pt x="3051" y="434"/>
                </a:lnTo>
                <a:lnTo>
                  <a:pt x="3092" y="418"/>
                </a:lnTo>
                <a:lnTo>
                  <a:pt x="3051" y="402"/>
                </a:lnTo>
                <a:lnTo>
                  <a:pt x="3007" y="385"/>
                </a:lnTo>
                <a:lnTo>
                  <a:pt x="2962" y="368"/>
                </a:lnTo>
                <a:lnTo>
                  <a:pt x="2912" y="350"/>
                </a:lnTo>
                <a:lnTo>
                  <a:pt x="2863" y="334"/>
                </a:lnTo>
                <a:lnTo>
                  <a:pt x="2812" y="319"/>
                </a:lnTo>
                <a:lnTo>
                  <a:pt x="2761" y="306"/>
                </a:lnTo>
                <a:lnTo>
                  <a:pt x="2710" y="295"/>
                </a:lnTo>
                <a:lnTo>
                  <a:pt x="2661" y="287"/>
                </a:lnTo>
                <a:lnTo>
                  <a:pt x="2613" y="280"/>
                </a:lnTo>
                <a:lnTo>
                  <a:pt x="2567" y="278"/>
                </a:lnTo>
                <a:lnTo>
                  <a:pt x="1248" y="278"/>
                </a:lnTo>
                <a:close/>
                <a:moveTo>
                  <a:pt x="971" y="278"/>
                </a:moveTo>
                <a:lnTo>
                  <a:pt x="971" y="569"/>
                </a:lnTo>
                <a:lnTo>
                  <a:pt x="1005" y="560"/>
                </a:lnTo>
                <a:lnTo>
                  <a:pt x="1040" y="557"/>
                </a:lnTo>
                <a:lnTo>
                  <a:pt x="1076" y="560"/>
                </a:lnTo>
                <a:lnTo>
                  <a:pt x="1110" y="569"/>
                </a:lnTo>
                <a:lnTo>
                  <a:pt x="1110" y="278"/>
                </a:lnTo>
                <a:lnTo>
                  <a:pt x="971" y="278"/>
                </a:lnTo>
                <a:close/>
                <a:moveTo>
                  <a:pt x="693" y="278"/>
                </a:moveTo>
                <a:lnTo>
                  <a:pt x="693" y="639"/>
                </a:lnTo>
                <a:lnTo>
                  <a:pt x="728" y="630"/>
                </a:lnTo>
                <a:lnTo>
                  <a:pt x="763" y="627"/>
                </a:lnTo>
                <a:lnTo>
                  <a:pt x="799" y="630"/>
                </a:lnTo>
                <a:lnTo>
                  <a:pt x="833" y="639"/>
                </a:lnTo>
                <a:lnTo>
                  <a:pt x="833" y="278"/>
                </a:lnTo>
                <a:lnTo>
                  <a:pt x="693" y="278"/>
                </a:lnTo>
                <a:close/>
                <a:moveTo>
                  <a:pt x="416" y="278"/>
                </a:moveTo>
                <a:lnTo>
                  <a:pt x="416" y="475"/>
                </a:lnTo>
                <a:lnTo>
                  <a:pt x="416" y="506"/>
                </a:lnTo>
                <a:lnTo>
                  <a:pt x="416" y="588"/>
                </a:lnTo>
                <a:lnTo>
                  <a:pt x="416" y="610"/>
                </a:lnTo>
                <a:lnTo>
                  <a:pt x="416" y="639"/>
                </a:lnTo>
                <a:lnTo>
                  <a:pt x="450" y="630"/>
                </a:lnTo>
                <a:lnTo>
                  <a:pt x="485" y="627"/>
                </a:lnTo>
                <a:lnTo>
                  <a:pt x="521" y="630"/>
                </a:lnTo>
                <a:lnTo>
                  <a:pt x="555" y="639"/>
                </a:lnTo>
                <a:lnTo>
                  <a:pt x="555" y="278"/>
                </a:lnTo>
                <a:lnTo>
                  <a:pt x="416" y="278"/>
                </a:lnTo>
                <a:close/>
                <a:moveTo>
                  <a:pt x="138" y="278"/>
                </a:moveTo>
                <a:lnTo>
                  <a:pt x="138" y="569"/>
                </a:lnTo>
                <a:lnTo>
                  <a:pt x="173" y="560"/>
                </a:lnTo>
                <a:lnTo>
                  <a:pt x="208" y="557"/>
                </a:lnTo>
                <a:lnTo>
                  <a:pt x="244" y="560"/>
                </a:lnTo>
                <a:lnTo>
                  <a:pt x="278" y="569"/>
                </a:lnTo>
                <a:lnTo>
                  <a:pt x="278" y="278"/>
                </a:lnTo>
                <a:lnTo>
                  <a:pt x="138" y="278"/>
                </a:lnTo>
                <a:close/>
                <a:moveTo>
                  <a:pt x="1248" y="0"/>
                </a:moveTo>
                <a:lnTo>
                  <a:pt x="1248" y="137"/>
                </a:lnTo>
                <a:lnTo>
                  <a:pt x="1249" y="136"/>
                </a:lnTo>
                <a:lnTo>
                  <a:pt x="1249" y="137"/>
                </a:lnTo>
                <a:lnTo>
                  <a:pt x="1248" y="138"/>
                </a:lnTo>
                <a:lnTo>
                  <a:pt x="1248" y="140"/>
                </a:lnTo>
                <a:lnTo>
                  <a:pt x="1250" y="140"/>
                </a:lnTo>
                <a:lnTo>
                  <a:pt x="1250" y="140"/>
                </a:lnTo>
                <a:lnTo>
                  <a:pt x="1250" y="140"/>
                </a:lnTo>
                <a:lnTo>
                  <a:pt x="2567" y="140"/>
                </a:lnTo>
                <a:lnTo>
                  <a:pt x="2607" y="141"/>
                </a:lnTo>
                <a:lnTo>
                  <a:pt x="2649" y="145"/>
                </a:lnTo>
                <a:lnTo>
                  <a:pt x="2691" y="150"/>
                </a:lnTo>
                <a:lnTo>
                  <a:pt x="2735" y="158"/>
                </a:lnTo>
                <a:lnTo>
                  <a:pt x="2778" y="167"/>
                </a:lnTo>
                <a:lnTo>
                  <a:pt x="2821" y="178"/>
                </a:lnTo>
                <a:lnTo>
                  <a:pt x="2866" y="189"/>
                </a:lnTo>
                <a:lnTo>
                  <a:pt x="2908" y="203"/>
                </a:lnTo>
                <a:lnTo>
                  <a:pt x="2951" y="216"/>
                </a:lnTo>
                <a:lnTo>
                  <a:pt x="2992" y="230"/>
                </a:lnTo>
                <a:lnTo>
                  <a:pt x="3031" y="244"/>
                </a:lnTo>
                <a:lnTo>
                  <a:pt x="3070" y="259"/>
                </a:lnTo>
                <a:lnTo>
                  <a:pt x="3105" y="273"/>
                </a:lnTo>
                <a:lnTo>
                  <a:pt x="3139" y="287"/>
                </a:lnTo>
                <a:lnTo>
                  <a:pt x="3171" y="300"/>
                </a:lnTo>
                <a:lnTo>
                  <a:pt x="3199" y="313"/>
                </a:lnTo>
                <a:lnTo>
                  <a:pt x="3224" y="324"/>
                </a:lnTo>
                <a:lnTo>
                  <a:pt x="3245" y="334"/>
                </a:lnTo>
                <a:lnTo>
                  <a:pt x="3263" y="342"/>
                </a:lnTo>
                <a:lnTo>
                  <a:pt x="3278" y="349"/>
                </a:lnTo>
                <a:lnTo>
                  <a:pt x="3287" y="353"/>
                </a:lnTo>
                <a:lnTo>
                  <a:pt x="3292" y="355"/>
                </a:lnTo>
                <a:lnTo>
                  <a:pt x="3307" y="367"/>
                </a:lnTo>
                <a:lnTo>
                  <a:pt x="3319" y="382"/>
                </a:lnTo>
                <a:lnTo>
                  <a:pt x="3327" y="399"/>
                </a:lnTo>
                <a:lnTo>
                  <a:pt x="3330" y="418"/>
                </a:lnTo>
                <a:lnTo>
                  <a:pt x="3327" y="437"/>
                </a:lnTo>
                <a:lnTo>
                  <a:pt x="3319" y="455"/>
                </a:lnTo>
                <a:lnTo>
                  <a:pt x="3308" y="470"/>
                </a:lnTo>
                <a:lnTo>
                  <a:pt x="3292" y="480"/>
                </a:lnTo>
                <a:lnTo>
                  <a:pt x="3287" y="483"/>
                </a:lnTo>
                <a:lnTo>
                  <a:pt x="3278" y="487"/>
                </a:lnTo>
                <a:lnTo>
                  <a:pt x="3263" y="494"/>
                </a:lnTo>
                <a:lnTo>
                  <a:pt x="3245" y="502"/>
                </a:lnTo>
                <a:lnTo>
                  <a:pt x="3224" y="512"/>
                </a:lnTo>
                <a:lnTo>
                  <a:pt x="3199" y="524"/>
                </a:lnTo>
                <a:lnTo>
                  <a:pt x="3171" y="536"/>
                </a:lnTo>
                <a:lnTo>
                  <a:pt x="3139" y="549"/>
                </a:lnTo>
                <a:lnTo>
                  <a:pt x="3105" y="563"/>
                </a:lnTo>
                <a:lnTo>
                  <a:pt x="3070" y="577"/>
                </a:lnTo>
                <a:lnTo>
                  <a:pt x="3031" y="591"/>
                </a:lnTo>
                <a:lnTo>
                  <a:pt x="2992" y="607"/>
                </a:lnTo>
                <a:lnTo>
                  <a:pt x="2951" y="620"/>
                </a:lnTo>
                <a:lnTo>
                  <a:pt x="2908" y="634"/>
                </a:lnTo>
                <a:lnTo>
                  <a:pt x="2866" y="647"/>
                </a:lnTo>
                <a:lnTo>
                  <a:pt x="2821" y="658"/>
                </a:lnTo>
                <a:lnTo>
                  <a:pt x="2778" y="669"/>
                </a:lnTo>
                <a:lnTo>
                  <a:pt x="2735" y="678"/>
                </a:lnTo>
                <a:lnTo>
                  <a:pt x="2691" y="686"/>
                </a:lnTo>
                <a:lnTo>
                  <a:pt x="2649" y="692"/>
                </a:lnTo>
                <a:lnTo>
                  <a:pt x="2607" y="696"/>
                </a:lnTo>
                <a:lnTo>
                  <a:pt x="2567" y="697"/>
                </a:lnTo>
                <a:lnTo>
                  <a:pt x="1248" y="697"/>
                </a:lnTo>
                <a:lnTo>
                  <a:pt x="1247" y="710"/>
                </a:lnTo>
                <a:lnTo>
                  <a:pt x="1244" y="722"/>
                </a:lnTo>
                <a:lnTo>
                  <a:pt x="1247" y="743"/>
                </a:lnTo>
                <a:lnTo>
                  <a:pt x="1248" y="767"/>
                </a:lnTo>
                <a:lnTo>
                  <a:pt x="1246" y="800"/>
                </a:lnTo>
                <a:lnTo>
                  <a:pt x="1238" y="832"/>
                </a:lnTo>
                <a:lnTo>
                  <a:pt x="1225" y="862"/>
                </a:lnTo>
                <a:lnTo>
                  <a:pt x="1209" y="889"/>
                </a:lnTo>
                <a:lnTo>
                  <a:pt x="1188" y="913"/>
                </a:lnTo>
                <a:lnTo>
                  <a:pt x="1163" y="935"/>
                </a:lnTo>
                <a:lnTo>
                  <a:pt x="1136" y="952"/>
                </a:lnTo>
                <a:lnTo>
                  <a:pt x="1106" y="964"/>
                </a:lnTo>
                <a:lnTo>
                  <a:pt x="1075" y="972"/>
                </a:lnTo>
                <a:lnTo>
                  <a:pt x="1040" y="975"/>
                </a:lnTo>
                <a:lnTo>
                  <a:pt x="1013" y="973"/>
                </a:lnTo>
                <a:lnTo>
                  <a:pt x="987" y="968"/>
                </a:lnTo>
                <a:lnTo>
                  <a:pt x="962" y="960"/>
                </a:lnTo>
                <a:lnTo>
                  <a:pt x="938" y="948"/>
                </a:lnTo>
                <a:lnTo>
                  <a:pt x="917" y="975"/>
                </a:lnTo>
                <a:lnTo>
                  <a:pt x="893" y="998"/>
                </a:lnTo>
                <a:lnTo>
                  <a:pt x="865" y="1018"/>
                </a:lnTo>
                <a:lnTo>
                  <a:pt x="833" y="1033"/>
                </a:lnTo>
                <a:lnTo>
                  <a:pt x="799" y="1042"/>
                </a:lnTo>
                <a:lnTo>
                  <a:pt x="763" y="1045"/>
                </a:lnTo>
                <a:lnTo>
                  <a:pt x="732" y="1042"/>
                </a:lnTo>
                <a:lnTo>
                  <a:pt x="701" y="1036"/>
                </a:lnTo>
                <a:lnTo>
                  <a:pt x="674" y="1025"/>
                </a:lnTo>
                <a:lnTo>
                  <a:pt x="648" y="1010"/>
                </a:lnTo>
                <a:lnTo>
                  <a:pt x="625" y="991"/>
                </a:lnTo>
                <a:lnTo>
                  <a:pt x="600" y="1010"/>
                </a:lnTo>
                <a:lnTo>
                  <a:pt x="575" y="1025"/>
                </a:lnTo>
                <a:lnTo>
                  <a:pt x="547" y="1036"/>
                </a:lnTo>
                <a:lnTo>
                  <a:pt x="517" y="1042"/>
                </a:lnTo>
                <a:lnTo>
                  <a:pt x="485" y="1045"/>
                </a:lnTo>
                <a:lnTo>
                  <a:pt x="450" y="1042"/>
                </a:lnTo>
                <a:lnTo>
                  <a:pt x="416" y="1033"/>
                </a:lnTo>
                <a:lnTo>
                  <a:pt x="384" y="1018"/>
                </a:lnTo>
                <a:lnTo>
                  <a:pt x="356" y="998"/>
                </a:lnTo>
                <a:lnTo>
                  <a:pt x="331" y="975"/>
                </a:lnTo>
                <a:lnTo>
                  <a:pt x="310" y="948"/>
                </a:lnTo>
                <a:lnTo>
                  <a:pt x="287" y="960"/>
                </a:lnTo>
                <a:lnTo>
                  <a:pt x="261" y="968"/>
                </a:lnTo>
                <a:lnTo>
                  <a:pt x="235" y="973"/>
                </a:lnTo>
                <a:lnTo>
                  <a:pt x="208" y="975"/>
                </a:lnTo>
                <a:lnTo>
                  <a:pt x="175" y="972"/>
                </a:lnTo>
                <a:lnTo>
                  <a:pt x="142" y="964"/>
                </a:lnTo>
                <a:lnTo>
                  <a:pt x="113" y="952"/>
                </a:lnTo>
                <a:lnTo>
                  <a:pt x="85" y="935"/>
                </a:lnTo>
                <a:lnTo>
                  <a:pt x="61" y="913"/>
                </a:lnTo>
                <a:lnTo>
                  <a:pt x="40" y="889"/>
                </a:lnTo>
                <a:lnTo>
                  <a:pt x="23" y="862"/>
                </a:lnTo>
                <a:lnTo>
                  <a:pt x="11" y="832"/>
                </a:lnTo>
                <a:lnTo>
                  <a:pt x="3" y="800"/>
                </a:lnTo>
                <a:lnTo>
                  <a:pt x="0" y="767"/>
                </a:lnTo>
                <a:lnTo>
                  <a:pt x="0" y="140"/>
                </a:lnTo>
                <a:lnTo>
                  <a:pt x="2" y="122"/>
                </a:lnTo>
                <a:lnTo>
                  <a:pt x="9" y="104"/>
                </a:lnTo>
                <a:lnTo>
                  <a:pt x="20" y="90"/>
                </a:lnTo>
                <a:lnTo>
                  <a:pt x="34" y="80"/>
                </a:lnTo>
                <a:lnTo>
                  <a:pt x="50" y="73"/>
                </a:lnTo>
                <a:lnTo>
                  <a:pt x="70" y="70"/>
                </a:lnTo>
                <a:lnTo>
                  <a:pt x="88" y="73"/>
                </a:lnTo>
                <a:lnTo>
                  <a:pt x="104" y="80"/>
                </a:lnTo>
                <a:lnTo>
                  <a:pt x="118" y="90"/>
                </a:lnTo>
                <a:lnTo>
                  <a:pt x="129" y="104"/>
                </a:lnTo>
                <a:lnTo>
                  <a:pt x="136" y="122"/>
                </a:lnTo>
                <a:lnTo>
                  <a:pt x="138" y="140"/>
                </a:lnTo>
                <a:lnTo>
                  <a:pt x="1110" y="140"/>
                </a:lnTo>
                <a:lnTo>
                  <a:pt x="1112" y="113"/>
                </a:lnTo>
                <a:lnTo>
                  <a:pt x="1118" y="90"/>
                </a:lnTo>
                <a:lnTo>
                  <a:pt x="1127" y="70"/>
                </a:lnTo>
                <a:lnTo>
                  <a:pt x="1139" y="52"/>
                </a:lnTo>
                <a:lnTo>
                  <a:pt x="1154" y="36"/>
                </a:lnTo>
                <a:lnTo>
                  <a:pt x="1171" y="23"/>
                </a:lnTo>
                <a:lnTo>
                  <a:pt x="1189" y="13"/>
                </a:lnTo>
                <a:lnTo>
                  <a:pt x="1209" y="6"/>
                </a:lnTo>
                <a:lnTo>
                  <a:pt x="1228" y="2"/>
                </a:lnTo>
                <a:lnTo>
                  <a:pt x="12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6" name="Group 235"/>
          <p:cNvGrpSpPr/>
          <p:nvPr/>
        </p:nvGrpSpPr>
        <p:grpSpPr>
          <a:xfrm>
            <a:off x="4455564" y="3444875"/>
            <a:ext cx="465138" cy="587375"/>
            <a:chOff x="4451350" y="3444875"/>
            <a:chExt cx="465138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8" name="Freeform 132"/>
            <p:cNvSpPr>
              <a:spLocks noEditPoints="1"/>
            </p:cNvSpPr>
            <p:nvPr/>
          </p:nvSpPr>
          <p:spPr bwMode="auto">
            <a:xfrm>
              <a:off x="4451350" y="3444875"/>
              <a:ext cx="465138" cy="587375"/>
            </a:xfrm>
            <a:custGeom>
              <a:avLst/>
              <a:gdLst>
                <a:gd name="T0" fmla="*/ 616 w 2633"/>
                <a:gd name="T1" fmla="*/ 3122 h 3330"/>
                <a:gd name="T2" fmla="*/ 762 w 2633"/>
                <a:gd name="T3" fmla="*/ 2845 h 3330"/>
                <a:gd name="T4" fmla="*/ 223 w 2633"/>
                <a:gd name="T5" fmla="*/ 2647 h 3330"/>
                <a:gd name="T6" fmla="*/ 149 w 2633"/>
                <a:gd name="T7" fmla="*/ 2722 h 3330"/>
                <a:gd name="T8" fmla="*/ 149 w 2633"/>
                <a:gd name="T9" fmla="*/ 2828 h 3330"/>
                <a:gd name="T10" fmla="*/ 223 w 2633"/>
                <a:gd name="T11" fmla="*/ 2903 h 3330"/>
                <a:gd name="T12" fmla="*/ 346 w 2633"/>
                <a:gd name="T13" fmla="*/ 2845 h 3330"/>
                <a:gd name="T14" fmla="*/ 286 w 2633"/>
                <a:gd name="T15" fmla="*/ 2810 h 3330"/>
                <a:gd name="T16" fmla="*/ 286 w 2633"/>
                <a:gd name="T17" fmla="*/ 2740 h 3330"/>
                <a:gd name="T18" fmla="*/ 346 w 2633"/>
                <a:gd name="T19" fmla="*/ 2705 h 3330"/>
                <a:gd name="T20" fmla="*/ 950 w 2633"/>
                <a:gd name="T21" fmla="*/ 2726 h 3330"/>
                <a:gd name="T22" fmla="*/ 967 w 2633"/>
                <a:gd name="T23" fmla="*/ 2793 h 3330"/>
                <a:gd name="T24" fmla="*/ 918 w 2633"/>
                <a:gd name="T25" fmla="*/ 2842 h 3330"/>
                <a:gd name="T26" fmla="*/ 2425 w 2633"/>
                <a:gd name="T27" fmla="*/ 2845 h 3330"/>
                <a:gd name="T28" fmla="*/ 1891 w 2633"/>
                <a:gd name="T29" fmla="*/ 2824 h 3330"/>
                <a:gd name="T30" fmla="*/ 1873 w 2633"/>
                <a:gd name="T31" fmla="*/ 2757 h 3330"/>
                <a:gd name="T32" fmla="*/ 1921 w 2633"/>
                <a:gd name="T33" fmla="*/ 2708 h 3330"/>
                <a:gd name="T34" fmla="*/ 277 w 2633"/>
                <a:gd name="T35" fmla="*/ 2637 h 3330"/>
                <a:gd name="T36" fmla="*/ 2494 w 2633"/>
                <a:gd name="T37" fmla="*/ 139 h 3330"/>
                <a:gd name="T38" fmla="*/ 223 w 2633"/>
                <a:gd name="T39" fmla="*/ 150 h 3330"/>
                <a:gd name="T40" fmla="*/ 149 w 2633"/>
                <a:gd name="T41" fmla="*/ 224 h 3330"/>
                <a:gd name="T42" fmla="*/ 138 w 2633"/>
                <a:gd name="T43" fmla="*/ 303 h 3330"/>
                <a:gd name="T44" fmla="*/ 138 w 2633"/>
                <a:gd name="T45" fmla="*/ 374 h 3330"/>
                <a:gd name="T46" fmla="*/ 156 w 2633"/>
                <a:gd name="T47" fmla="*/ 419 h 3330"/>
                <a:gd name="T48" fmla="*/ 205 w 2633"/>
                <a:gd name="T49" fmla="*/ 467 h 3330"/>
                <a:gd name="T50" fmla="*/ 187 w 2633"/>
                <a:gd name="T51" fmla="*/ 535 h 3330"/>
                <a:gd name="T52" fmla="*/ 138 w 2633"/>
                <a:gd name="T53" fmla="*/ 833 h 3330"/>
                <a:gd name="T54" fmla="*/ 198 w 2633"/>
                <a:gd name="T55" fmla="*/ 867 h 3330"/>
                <a:gd name="T56" fmla="*/ 198 w 2633"/>
                <a:gd name="T57" fmla="*/ 937 h 3330"/>
                <a:gd name="T58" fmla="*/ 138 w 2633"/>
                <a:gd name="T59" fmla="*/ 972 h 3330"/>
                <a:gd name="T60" fmla="*/ 187 w 2633"/>
                <a:gd name="T61" fmla="*/ 1269 h 3330"/>
                <a:gd name="T62" fmla="*/ 205 w 2633"/>
                <a:gd name="T63" fmla="*/ 1337 h 3330"/>
                <a:gd name="T64" fmla="*/ 156 w 2633"/>
                <a:gd name="T65" fmla="*/ 1385 h 3330"/>
                <a:gd name="T66" fmla="*/ 173 w 2633"/>
                <a:gd name="T67" fmla="*/ 1674 h 3330"/>
                <a:gd name="T68" fmla="*/ 208 w 2633"/>
                <a:gd name="T69" fmla="*/ 1735 h 3330"/>
                <a:gd name="T70" fmla="*/ 173 w 2633"/>
                <a:gd name="T71" fmla="*/ 1794 h 3330"/>
                <a:gd name="T72" fmla="*/ 156 w 2633"/>
                <a:gd name="T73" fmla="*/ 2084 h 3330"/>
                <a:gd name="T74" fmla="*/ 205 w 2633"/>
                <a:gd name="T75" fmla="*/ 2132 h 3330"/>
                <a:gd name="T76" fmla="*/ 187 w 2633"/>
                <a:gd name="T77" fmla="*/ 2200 h 3330"/>
                <a:gd name="T78" fmla="*/ 138 w 2633"/>
                <a:gd name="T79" fmla="*/ 2535 h 3330"/>
                <a:gd name="T80" fmla="*/ 277 w 2633"/>
                <a:gd name="T81" fmla="*/ 2498 h 3330"/>
                <a:gd name="T82" fmla="*/ 277 w 2633"/>
                <a:gd name="T83" fmla="*/ 0 h 3330"/>
                <a:gd name="T84" fmla="*/ 2613 w 2633"/>
                <a:gd name="T85" fmla="*/ 20 h 3330"/>
                <a:gd name="T86" fmla="*/ 2633 w 2633"/>
                <a:gd name="T87" fmla="*/ 2567 h 3330"/>
                <a:gd name="T88" fmla="*/ 2599 w 2633"/>
                <a:gd name="T89" fmla="*/ 2627 h 3330"/>
                <a:gd name="T90" fmla="*/ 2563 w 2633"/>
                <a:gd name="T91" fmla="*/ 2914 h 3330"/>
                <a:gd name="T92" fmla="*/ 2623 w 2633"/>
                <a:gd name="T93" fmla="*/ 2949 h 3330"/>
                <a:gd name="T94" fmla="*/ 2623 w 2633"/>
                <a:gd name="T95" fmla="*/ 3018 h 3330"/>
                <a:gd name="T96" fmla="*/ 2563 w 2633"/>
                <a:gd name="T97" fmla="*/ 3053 h 3330"/>
                <a:gd name="T98" fmla="*/ 893 w 2633"/>
                <a:gd name="T99" fmla="*/ 3293 h 3330"/>
                <a:gd name="T100" fmla="*/ 846 w 2633"/>
                <a:gd name="T101" fmla="*/ 3329 h 3330"/>
                <a:gd name="T102" fmla="*/ 623 w 2633"/>
                <a:gd name="T103" fmla="*/ 3264 h 3330"/>
                <a:gd name="T104" fmla="*/ 389 w 2633"/>
                <a:gd name="T105" fmla="*/ 3325 h 3330"/>
                <a:gd name="T106" fmla="*/ 348 w 2633"/>
                <a:gd name="T107" fmla="*/ 3278 h 3330"/>
                <a:gd name="T108" fmla="*/ 236 w 2633"/>
                <a:gd name="T109" fmla="*/ 3049 h 3330"/>
                <a:gd name="T110" fmla="*/ 95 w 2633"/>
                <a:gd name="T111" fmla="*/ 2984 h 3330"/>
                <a:gd name="T112" fmla="*/ 11 w 2633"/>
                <a:gd name="T113" fmla="*/ 2855 h 3330"/>
                <a:gd name="T114" fmla="*/ 3 w 2633"/>
                <a:gd name="T115" fmla="*/ 237 h 3330"/>
                <a:gd name="T116" fmla="*/ 68 w 2633"/>
                <a:gd name="T117" fmla="*/ 96 h 3330"/>
                <a:gd name="T118" fmla="*/ 197 w 2633"/>
                <a:gd name="T119" fmla="*/ 12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33" h="3330">
                  <a:moveTo>
                    <a:pt x="485" y="2845"/>
                  </a:moveTo>
                  <a:lnTo>
                    <a:pt x="485" y="3165"/>
                  </a:lnTo>
                  <a:lnTo>
                    <a:pt x="602" y="3125"/>
                  </a:lnTo>
                  <a:lnTo>
                    <a:pt x="616" y="3122"/>
                  </a:lnTo>
                  <a:lnTo>
                    <a:pt x="631" y="3122"/>
                  </a:lnTo>
                  <a:lnTo>
                    <a:pt x="645" y="3125"/>
                  </a:lnTo>
                  <a:lnTo>
                    <a:pt x="762" y="3165"/>
                  </a:lnTo>
                  <a:lnTo>
                    <a:pt x="762" y="2845"/>
                  </a:lnTo>
                  <a:lnTo>
                    <a:pt x="485" y="2845"/>
                  </a:lnTo>
                  <a:close/>
                  <a:moveTo>
                    <a:pt x="277" y="2637"/>
                  </a:moveTo>
                  <a:lnTo>
                    <a:pt x="249" y="2639"/>
                  </a:lnTo>
                  <a:lnTo>
                    <a:pt x="223" y="2647"/>
                  </a:lnTo>
                  <a:lnTo>
                    <a:pt x="200" y="2660"/>
                  </a:lnTo>
                  <a:lnTo>
                    <a:pt x="178" y="2677"/>
                  </a:lnTo>
                  <a:lnTo>
                    <a:pt x="161" y="2697"/>
                  </a:lnTo>
                  <a:lnTo>
                    <a:pt x="149" y="2722"/>
                  </a:lnTo>
                  <a:lnTo>
                    <a:pt x="141" y="2747"/>
                  </a:lnTo>
                  <a:lnTo>
                    <a:pt x="138" y="2775"/>
                  </a:lnTo>
                  <a:lnTo>
                    <a:pt x="141" y="2803"/>
                  </a:lnTo>
                  <a:lnTo>
                    <a:pt x="149" y="2828"/>
                  </a:lnTo>
                  <a:lnTo>
                    <a:pt x="161" y="2853"/>
                  </a:lnTo>
                  <a:lnTo>
                    <a:pt x="178" y="2873"/>
                  </a:lnTo>
                  <a:lnTo>
                    <a:pt x="200" y="2890"/>
                  </a:lnTo>
                  <a:lnTo>
                    <a:pt x="223" y="2903"/>
                  </a:lnTo>
                  <a:lnTo>
                    <a:pt x="249" y="2911"/>
                  </a:lnTo>
                  <a:lnTo>
                    <a:pt x="277" y="2914"/>
                  </a:lnTo>
                  <a:lnTo>
                    <a:pt x="346" y="2914"/>
                  </a:lnTo>
                  <a:lnTo>
                    <a:pt x="346" y="2845"/>
                  </a:lnTo>
                  <a:lnTo>
                    <a:pt x="328" y="2842"/>
                  </a:lnTo>
                  <a:lnTo>
                    <a:pt x="311" y="2835"/>
                  </a:lnTo>
                  <a:lnTo>
                    <a:pt x="297" y="2824"/>
                  </a:lnTo>
                  <a:lnTo>
                    <a:pt x="286" y="2810"/>
                  </a:lnTo>
                  <a:lnTo>
                    <a:pt x="279" y="2793"/>
                  </a:lnTo>
                  <a:lnTo>
                    <a:pt x="277" y="2775"/>
                  </a:lnTo>
                  <a:lnTo>
                    <a:pt x="279" y="2757"/>
                  </a:lnTo>
                  <a:lnTo>
                    <a:pt x="286" y="2740"/>
                  </a:lnTo>
                  <a:lnTo>
                    <a:pt x="297" y="2726"/>
                  </a:lnTo>
                  <a:lnTo>
                    <a:pt x="311" y="2715"/>
                  </a:lnTo>
                  <a:lnTo>
                    <a:pt x="328" y="2708"/>
                  </a:lnTo>
                  <a:lnTo>
                    <a:pt x="346" y="2705"/>
                  </a:lnTo>
                  <a:lnTo>
                    <a:pt x="900" y="2705"/>
                  </a:lnTo>
                  <a:lnTo>
                    <a:pt x="918" y="2708"/>
                  </a:lnTo>
                  <a:lnTo>
                    <a:pt x="935" y="2715"/>
                  </a:lnTo>
                  <a:lnTo>
                    <a:pt x="950" y="2726"/>
                  </a:lnTo>
                  <a:lnTo>
                    <a:pt x="961" y="2740"/>
                  </a:lnTo>
                  <a:lnTo>
                    <a:pt x="967" y="2757"/>
                  </a:lnTo>
                  <a:lnTo>
                    <a:pt x="970" y="2775"/>
                  </a:lnTo>
                  <a:lnTo>
                    <a:pt x="967" y="2793"/>
                  </a:lnTo>
                  <a:lnTo>
                    <a:pt x="961" y="2810"/>
                  </a:lnTo>
                  <a:lnTo>
                    <a:pt x="950" y="2824"/>
                  </a:lnTo>
                  <a:lnTo>
                    <a:pt x="935" y="2835"/>
                  </a:lnTo>
                  <a:lnTo>
                    <a:pt x="918" y="2842"/>
                  </a:lnTo>
                  <a:lnTo>
                    <a:pt x="900" y="2845"/>
                  </a:lnTo>
                  <a:lnTo>
                    <a:pt x="900" y="2914"/>
                  </a:lnTo>
                  <a:lnTo>
                    <a:pt x="2425" y="2914"/>
                  </a:lnTo>
                  <a:lnTo>
                    <a:pt x="2425" y="2845"/>
                  </a:lnTo>
                  <a:lnTo>
                    <a:pt x="1939" y="2845"/>
                  </a:lnTo>
                  <a:lnTo>
                    <a:pt x="1921" y="2842"/>
                  </a:lnTo>
                  <a:lnTo>
                    <a:pt x="1905" y="2835"/>
                  </a:lnTo>
                  <a:lnTo>
                    <a:pt x="1891" y="2824"/>
                  </a:lnTo>
                  <a:lnTo>
                    <a:pt x="1880" y="2810"/>
                  </a:lnTo>
                  <a:lnTo>
                    <a:pt x="1873" y="2793"/>
                  </a:lnTo>
                  <a:lnTo>
                    <a:pt x="1871" y="2775"/>
                  </a:lnTo>
                  <a:lnTo>
                    <a:pt x="1873" y="2757"/>
                  </a:lnTo>
                  <a:lnTo>
                    <a:pt x="1880" y="2740"/>
                  </a:lnTo>
                  <a:lnTo>
                    <a:pt x="1891" y="2726"/>
                  </a:lnTo>
                  <a:lnTo>
                    <a:pt x="1905" y="2715"/>
                  </a:lnTo>
                  <a:lnTo>
                    <a:pt x="1921" y="2708"/>
                  </a:lnTo>
                  <a:lnTo>
                    <a:pt x="1939" y="2705"/>
                  </a:lnTo>
                  <a:lnTo>
                    <a:pt x="2425" y="2705"/>
                  </a:lnTo>
                  <a:lnTo>
                    <a:pt x="2425" y="2637"/>
                  </a:lnTo>
                  <a:lnTo>
                    <a:pt x="277" y="2637"/>
                  </a:lnTo>
                  <a:close/>
                  <a:moveTo>
                    <a:pt x="485" y="139"/>
                  </a:moveTo>
                  <a:lnTo>
                    <a:pt x="485" y="2498"/>
                  </a:lnTo>
                  <a:lnTo>
                    <a:pt x="2494" y="2498"/>
                  </a:lnTo>
                  <a:lnTo>
                    <a:pt x="2494" y="139"/>
                  </a:lnTo>
                  <a:lnTo>
                    <a:pt x="485" y="139"/>
                  </a:lnTo>
                  <a:close/>
                  <a:moveTo>
                    <a:pt x="277" y="139"/>
                  </a:moveTo>
                  <a:lnTo>
                    <a:pt x="249" y="141"/>
                  </a:lnTo>
                  <a:lnTo>
                    <a:pt x="223" y="150"/>
                  </a:lnTo>
                  <a:lnTo>
                    <a:pt x="200" y="162"/>
                  </a:lnTo>
                  <a:lnTo>
                    <a:pt x="178" y="180"/>
                  </a:lnTo>
                  <a:lnTo>
                    <a:pt x="161" y="200"/>
                  </a:lnTo>
                  <a:lnTo>
                    <a:pt x="149" y="224"/>
                  </a:lnTo>
                  <a:lnTo>
                    <a:pt x="141" y="249"/>
                  </a:lnTo>
                  <a:lnTo>
                    <a:pt x="138" y="278"/>
                  </a:lnTo>
                  <a:lnTo>
                    <a:pt x="138" y="290"/>
                  </a:lnTo>
                  <a:lnTo>
                    <a:pt x="138" y="303"/>
                  </a:lnTo>
                  <a:lnTo>
                    <a:pt x="138" y="319"/>
                  </a:lnTo>
                  <a:lnTo>
                    <a:pt x="138" y="338"/>
                  </a:lnTo>
                  <a:lnTo>
                    <a:pt x="138" y="356"/>
                  </a:lnTo>
                  <a:lnTo>
                    <a:pt x="138" y="374"/>
                  </a:lnTo>
                  <a:lnTo>
                    <a:pt x="138" y="405"/>
                  </a:lnTo>
                  <a:lnTo>
                    <a:pt x="138" y="413"/>
                  </a:lnTo>
                  <a:lnTo>
                    <a:pt x="138" y="417"/>
                  </a:lnTo>
                  <a:lnTo>
                    <a:pt x="156" y="419"/>
                  </a:lnTo>
                  <a:lnTo>
                    <a:pt x="173" y="426"/>
                  </a:lnTo>
                  <a:lnTo>
                    <a:pt x="187" y="437"/>
                  </a:lnTo>
                  <a:lnTo>
                    <a:pt x="198" y="451"/>
                  </a:lnTo>
                  <a:lnTo>
                    <a:pt x="205" y="467"/>
                  </a:lnTo>
                  <a:lnTo>
                    <a:pt x="208" y="485"/>
                  </a:lnTo>
                  <a:lnTo>
                    <a:pt x="205" y="505"/>
                  </a:lnTo>
                  <a:lnTo>
                    <a:pt x="198" y="521"/>
                  </a:lnTo>
                  <a:lnTo>
                    <a:pt x="187" y="535"/>
                  </a:lnTo>
                  <a:lnTo>
                    <a:pt x="173" y="546"/>
                  </a:lnTo>
                  <a:lnTo>
                    <a:pt x="156" y="553"/>
                  </a:lnTo>
                  <a:lnTo>
                    <a:pt x="138" y="555"/>
                  </a:lnTo>
                  <a:lnTo>
                    <a:pt x="138" y="833"/>
                  </a:lnTo>
                  <a:lnTo>
                    <a:pt x="156" y="836"/>
                  </a:lnTo>
                  <a:lnTo>
                    <a:pt x="173" y="843"/>
                  </a:lnTo>
                  <a:lnTo>
                    <a:pt x="187" y="853"/>
                  </a:lnTo>
                  <a:lnTo>
                    <a:pt x="198" y="867"/>
                  </a:lnTo>
                  <a:lnTo>
                    <a:pt x="205" y="884"/>
                  </a:lnTo>
                  <a:lnTo>
                    <a:pt x="208" y="902"/>
                  </a:lnTo>
                  <a:lnTo>
                    <a:pt x="205" y="920"/>
                  </a:lnTo>
                  <a:lnTo>
                    <a:pt x="198" y="937"/>
                  </a:lnTo>
                  <a:lnTo>
                    <a:pt x="187" y="952"/>
                  </a:lnTo>
                  <a:lnTo>
                    <a:pt x="173" y="962"/>
                  </a:lnTo>
                  <a:lnTo>
                    <a:pt x="156" y="969"/>
                  </a:lnTo>
                  <a:lnTo>
                    <a:pt x="138" y="972"/>
                  </a:lnTo>
                  <a:lnTo>
                    <a:pt x="138" y="1249"/>
                  </a:lnTo>
                  <a:lnTo>
                    <a:pt x="156" y="1251"/>
                  </a:lnTo>
                  <a:lnTo>
                    <a:pt x="173" y="1258"/>
                  </a:lnTo>
                  <a:lnTo>
                    <a:pt x="187" y="1269"/>
                  </a:lnTo>
                  <a:lnTo>
                    <a:pt x="198" y="1284"/>
                  </a:lnTo>
                  <a:lnTo>
                    <a:pt x="205" y="1300"/>
                  </a:lnTo>
                  <a:lnTo>
                    <a:pt x="208" y="1318"/>
                  </a:lnTo>
                  <a:lnTo>
                    <a:pt x="205" y="1337"/>
                  </a:lnTo>
                  <a:lnTo>
                    <a:pt x="198" y="1353"/>
                  </a:lnTo>
                  <a:lnTo>
                    <a:pt x="187" y="1367"/>
                  </a:lnTo>
                  <a:lnTo>
                    <a:pt x="173" y="1378"/>
                  </a:lnTo>
                  <a:lnTo>
                    <a:pt x="156" y="1385"/>
                  </a:lnTo>
                  <a:lnTo>
                    <a:pt x="138" y="1388"/>
                  </a:lnTo>
                  <a:lnTo>
                    <a:pt x="138" y="1665"/>
                  </a:lnTo>
                  <a:lnTo>
                    <a:pt x="156" y="1668"/>
                  </a:lnTo>
                  <a:lnTo>
                    <a:pt x="173" y="1674"/>
                  </a:lnTo>
                  <a:lnTo>
                    <a:pt x="187" y="1685"/>
                  </a:lnTo>
                  <a:lnTo>
                    <a:pt x="198" y="1699"/>
                  </a:lnTo>
                  <a:lnTo>
                    <a:pt x="205" y="1716"/>
                  </a:lnTo>
                  <a:lnTo>
                    <a:pt x="208" y="1735"/>
                  </a:lnTo>
                  <a:lnTo>
                    <a:pt x="205" y="1753"/>
                  </a:lnTo>
                  <a:lnTo>
                    <a:pt x="198" y="1770"/>
                  </a:lnTo>
                  <a:lnTo>
                    <a:pt x="187" y="1783"/>
                  </a:lnTo>
                  <a:lnTo>
                    <a:pt x="173" y="1794"/>
                  </a:lnTo>
                  <a:lnTo>
                    <a:pt x="156" y="1801"/>
                  </a:lnTo>
                  <a:lnTo>
                    <a:pt x="138" y="1804"/>
                  </a:lnTo>
                  <a:lnTo>
                    <a:pt x="138" y="2082"/>
                  </a:lnTo>
                  <a:lnTo>
                    <a:pt x="156" y="2084"/>
                  </a:lnTo>
                  <a:lnTo>
                    <a:pt x="173" y="2091"/>
                  </a:lnTo>
                  <a:lnTo>
                    <a:pt x="187" y="2102"/>
                  </a:lnTo>
                  <a:lnTo>
                    <a:pt x="198" y="2116"/>
                  </a:lnTo>
                  <a:lnTo>
                    <a:pt x="205" y="2132"/>
                  </a:lnTo>
                  <a:lnTo>
                    <a:pt x="208" y="2150"/>
                  </a:lnTo>
                  <a:lnTo>
                    <a:pt x="205" y="2170"/>
                  </a:lnTo>
                  <a:lnTo>
                    <a:pt x="198" y="2186"/>
                  </a:lnTo>
                  <a:lnTo>
                    <a:pt x="187" y="2200"/>
                  </a:lnTo>
                  <a:lnTo>
                    <a:pt x="173" y="2211"/>
                  </a:lnTo>
                  <a:lnTo>
                    <a:pt x="156" y="2218"/>
                  </a:lnTo>
                  <a:lnTo>
                    <a:pt x="138" y="2220"/>
                  </a:lnTo>
                  <a:lnTo>
                    <a:pt x="138" y="2535"/>
                  </a:lnTo>
                  <a:lnTo>
                    <a:pt x="169" y="2519"/>
                  </a:lnTo>
                  <a:lnTo>
                    <a:pt x="204" y="2508"/>
                  </a:lnTo>
                  <a:lnTo>
                    <a:pt x="240" y="2501"/>
                  </a:lnTo>
                  <a:lnTo>
                    <a:pt x="277" y="2498"/>
                  </a:lnTo>
                  <a:lnTo>
                    <a:pt x="346" y="2498"/>
                  </a:lnTo>
                  <a:lnTo>
                    <a:pt x="346" y="139"/>
                  </a:lnTo>
                  <a:lnTo>
                    <a:pt x="277" y="139"/>
                  </a:lnTo>
                  <a:close/>
                  <a:moveTo>
                    <a:pt x="277" y="0"/>
                  </a:moveTo>
                  <a:lnTo>
                    <a:pt x="2563" y="0"/>
                  </a:lnTo>
                  <a:lnTo>
                    <a:pt x="2582" y="3"/>
                  </a:lnTo>
                  <a:lnTo>
                    <a:pt x="2599" y="10"/>
                  </a:lnTo>
                  <a:lnTo>
                    <a:pt x="2613" y="20"/>
                  </a:lnTo>
                  <a:lnTo>
                    <a:pt x="2623" y="34"/>
                  </a:lnTo>
                  <a:lnTo>
                    <a:pt x="2630" y="51"/>
                  </a:lnTo>
                  <a:lnTo>
                    <a:pt x="2633" y="70"/>
                  </a:lnTo>
                  <a:lnTo>
                    <a:pt x="2633" y="2567"/>
                  </a:lnTo>
                  <a:lnTo>
                    <a:pt x="2630" y="2585"/>
                  </a:lnTo>
                  <a:lnTo>
                    <a:pt x="2623" y="2601"/>
                  </a:lnTo>
                  <a:lnTo>
                    <a:pt x="2613" y="2616"/>
                  </a:lnTo>
                  <a:lnTo>
                    <a:pt x="2599" y="2627"/>
                  </a:lnTo>
                  <a:lnTo>
                    <a:pt x="2582" y="2634"/>
                  </a:lnTo>
                  <a:lnTo>
                    <a:pt x="2563" y="2637"/>
                  </a:lnTo>
                  <a:lnTo>
                    <a:pt x="2563" y="2637"/>
                  </a:lnTo>
                  <a:lnTo>
                    <a:pt x="2563" y="2914"/>
                  </a:lnTo>
                  <a:lnTo>
                    <a:pt x="2582" y="2916"/>
                  </a:lnTo>
                  <a:lnTo>
                    <a:pt x="2599" y="2923"/>
                  </a:lnTo>
                  <a:lnTo>
                    <a:pt x="2613" y="2934"/>
                  </a:lnTo>
                  <a:lnTo>
                    <a:pt x="2623" y="2949"/>
                  </a:lnTo>
                  <a:lnTo>
                    <a:pt x="2630" y="2965"/>
                  </a:lnTo>
                  <a:lnTo>
                    <a:pt x="2633" y="2983"/>
                  </a:lnTo>
                  <a:lnTo>
                    <a:pt x="2630" y="3002"/>
                  </a:lnTo>
                  <a:lnTo>
                    <a:pt x="2623" y="3018"/>
                  </a:lnTo>
                  <a:lnTo>
                    <a:pt x="2613" y="3032"/>
                  </a:lnTo>
                  <a:lnTo>
                    <a:pt x="2599" y="3043"/>
                  </a:lnTo>
                  <a:lnTo>
                    <a:pt x="2582" y="3050"/>
                  </a:lnTo>
                  <a:lnTo>
                    <a:pt x="2563" y="3053"/>
                  </a:lnTo>
                  <a:lnTo>
                    <a:pt x="900" y="3053"/>
                  </a:lnTo>
                  <a:lnTo>
                    <a:pt x="900" y="3260"/>
                  </a:lnTo>
                  <a:lnTo>
                    <a:pt x="898" y="3278"/>
                  </a:lnTo>
                  <a:lnTo>
                    <a:pt x="893" y="3293"/>
                  </a:lnTo>
                  <a:lnTo>
                    <a:pt x="884" y="3306"/>
                  </a:lnTo>
                  <a:lnTo>
                    <a:pt x="872" y="3317"/>
                  </a:lnTo>
                  <a:lnTo>
                    <a:pt x="859" y="3324"/>
                  </a:lnTo>
                  <a:lnTo>
                    <a:pt x="846" y="3329"/>
                  </a:lnTo>
                  <a:lnTo>
                    <a:pt x="832" y="3330"/>
                  </a:lnTo>
                  <a:lnTo>
                    <a:pt x="821" y="3329"/>
                  </a:lnTo>
                  <a:lnTo>
                    <a:pt x="809" y="3326"/>
                  </a:lnTo>
                  <a:lnTo>
                    <a:pt x="623" y="3264"/>
                  </a:lnTo>
                  <a:lnTo>
                    <a:pt x="437" y="3326"/>
                  </a:lnTo>
                  <a:lnTo>
                    <a:pt x="421" y="3330"/>
                  </a:lnTo>
                  <a:lnTo>
                    <a:pt x="405" y="3329"/>
                  </a:lnTo>
                  <a:lnTo>
                    <a:pt x="389" y="3325"/>
                  </a:lnTo>
                  <a:lnTo>
                    <a:pt x="375" y="3317"/>
                  </a:lnTo>
                  <a:lnTo>
                    <a:pt x="363" y="3306"/>
                  </a:lnTo>
                  <a:lnTo>
                    <a:pt x="354" y="3293"/>
                  </a:lnTo>
                  <a:lnTo>
                    <a:pt x="348" y="3278"/>
                  </a:lnTo>
                  <a:lnTo>
                    <a:pt x="346" y="3260"/>
                  </a:lnTo>
                  <a:lnTo>
                    <a:pt x="346" y="3053"/>
                  </a:lnTo>
                  <a:lnTo>
                    <a:pt x="277" y="3053"/>
                  </a:lnTo>
                  <a:lnTo>
                    <a:pt x="236" y="3049"/>
                  </a:lnTo>
                  <a:lnTo>
                    <a:pt x="197" y="3040"/>
                  </a:lnTo>
                  <a:lnTo>
                    <a:pt x="160" y="3026"/>
                  </a:lnTo>
                  <a:lnTo>
                    <a:pt x="126" y="3008"/>
                  </a:lnTo>
                  <a:lnTo>
                    <a:pt x="95" y="2984"/>
                  </a:lnTo>
                  <a:lnTo>
                    <a:pt x="68" y="2957"/>
                  </a:lnTo>
                  <a:lnTo>
                    <a:pt x="44" y="2926"/>
                  </a:lnTo>
                  <a:lnTo>
                    <a:pt x="25" y="2892"/>
                  </a:lnTo>
                  <a:lnTo>
                    <a:pt x="11" y="2855"/>
                  </a:lnTo>
                  <a:lnTo>
                    <a:pt x="3" y="2816"/>
                  </a:lnTo>
                  <a:lnTo>
                    <a:pt x="0" y="2775"/>
                  </a:lnTo>
                  <a:lnTo>
                    <a:pt x="0" y="278"/>
                  </a:lnTo>
                  <a:lnTo>
                    <a:pt x="3" y="237"/>
                  </a:lnTo>
                  <a:lnTo>
                    <a:pt x="11" y="198"/>
                  </a:lnTo>
                  <a:lnTo>
                    <a:pt x="25" y="160"/>
                  </a:lnTo>
                  <a:lnTo>
                    <a:pt x="44" y="127"/>
                  </a:lnTo>
                  <a:lnTo>
                    <a:pt x="68" y="96"/>
                  </a:lnTo>
                  <a:lnTo>
                    <a:pt x="95" y="69"/>
                  </a:lnTo>
                  <a:lnTo>
                    <a:pt x="126" y="45"/>
                  </a:lnTo>
                  <a:lnTo>
                    <a:pt x="160" y="26"/>
                  </a:lnTo>
                  <a:lnTo>
                    <a:pt x="197" y="12"/>
                  </a:lnTo>
                  <a:lnTo>
                    <a:pt x="236" y="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33"/>
            <p:cNvSpPr>
              <a:spLocks noEditPoints="1"/>
            </p:cNvSpPr>
            <p:nvPr/>
          </p:nvSpPr>
          <p:spPr bwMode="auto">
            <a:xfrm>
              <a:off x="4573588" y="3543300"/>
              <a:ext cx="268288" cy="244475"/>
            </a:xfrm>
            <a:custGeom>
              <a:avLst/>
              <a:gdLst>
                <a:gd name="T0" fmla="*/ 1177 w 1524"/>
                <a:gd name="T1" fmla="*/ 953 h 1388"/>
                <a:gd name="T2" fmla="*/ 1272 w 1524"/>
                <a:gd name="T3" fmla="*/ 969 h 1388"/>
                <a:gd name="T4" fmla="*/ 1353 w 1524"/>
                <a:gd name="T5" fmla="*/ 921 h 1388"/>
                <a:gd name="T6" fmla="*/ 170 w 1524"/>
                <a:gd name="T7" fmla="*/ 921 h 1388"/>
                <a:gd name="T8" fmla="*/ 252 w 1524"/>
                <a:gd name="T9" fmla="*/ 969 h 1388"/>
                <a:gd name="T10" fmla="*/ 347 w 1524"/>
                <a:gd name="T11" fmla="*/ 953 h 1388"/>
                <a:gd name="T12" fmla="*/ 157 w 1524"/>
                <a:gd name="T13" fmla="*/ 902 h 1388"/>
                <a:gd name="T14" fmla="*/ 1246 w 1524"/>
                <a:gd name="T15" fmla="*/ 428 h 1388"/>
                <a:gd name="T16" fmla="*/ 277 w 1524"/>
                <a:gd name="T17" fmla="*/ 428 h 1388"/>
                <a:gd name="T18" fmla="*/ 811 w 1524"/>
                <a:gd name="T19" fmla="*/ 20 h 1388"/>
                <a:gd name="T20" fmla="*/ 831 w 1524"/>
                <a:gd name="T21" fmla="*/ 139 h 1388"/>
                <a:gd name="T22" fmla="*/ 1254 w 1524"/>
                <a:gd name="T23" fmla="*/ 139 h 1388"/>
                <a:gd name="T24" fmla="*/ 1262 w 1524"/>
                <a:gd name="T25" fmla="*/ 140 h 1388"/>
                <a:gd name="T26" fmla="*/ 1269 w 1524"/>
                <a:gd name="T27" fmla="*/ 142 h 1388"/>
                <a:gd name="T28" fmla="*/ 1277 w 1524"/>
                <a:gd name="T29" fmla="*/ 145 h 1388"/>
                <a:gd name="T30" fmla="*/ 1285 w 1524"/>
                <a:gd name="T31" fmla="*/ 150 h 1388"/>
                <a:gd name="T32" fmla="*/ 1292 w 1524"/>
                <a:gd name="T33" fmla="*/ 155 h 1388"/>
                <a:gd name="T34" fmla="*/ 1298 w 1524"/>
                <a:gd name="T35" fmla="*/ 161 h 1388"/>
                <a:gd name="T36" fmla="*/ 1304 w 1524"/>
                <a:gd name="T37" fmla="*/ 169 h 1388"/>
                <a:gd name="T38" fmla="*/ 1308 w 1524"/>
                <a:gd name="T39" fmla="*/ 177 h 1388"/>
                <a:gd name="T40" fmla="*/ 1312 w 1524"/>
                <a:gd name="T41" fmla="*/ 185 h 1388"/>
                <a:gd name="T42" fmla="*/ 1521 w 1524"/>
                <a:gd name="T43" fmla="*/ 810 h 1388"/>
                <a:gd name="T44" fmla="*/ 1523 w 1524"/>
                <a:gd name="T45" fmla="*/ 821 h 1388"/>
                <a:gd name="T46" fmla="*/ 1524 w 1524"/>
                <a:gd name="T47" fmla="*/ 833 h 1388"/>
                <a:gd name="T48" fmla="*/ 1479 w 1524"/>
                <a:gd name="T49" fmla="*/ 984 h 1388"/>
                <a:gd name="T50" fmla="*/ 1363 w 1524"/>
                <a:gd name="T51" fmla="*/ 1084 h 1388"/>
                <a:gd name="T52" fmla="*/ 1206 w 1524"/>
                <a:gd name="T53" fmla="*/ 1107 h 1388"/>
                <a:gd name="T54" fmla="*/ 1065 w 1524"/>
                <a:gd name="T55" fmla="*/ 1042 h 1388"/>
                <a:gd name="T56" fmla="*/ 981 w 1524"/>
                <a:gd name="T57" fmla="*/ 912 h 1388"/>
                <a:gd name="T58" fmla="*/ 970 w 1524"/>
                <a:gd name="T59" fmla="*/ 827 h 1388"/>
                <a:gd name="T60" fmla="*/ 971 w 1524"/>
                <a:gd name="T61" fmla="*/ 815 h 1388"/>
                <a:gd name="T62" fmla="*/ 831 w 1524"/>
                <a:gd name="T63" fmla="*/ 278 h 1388"/>
                <a:gd name="T64" fmla="*/ 1212 w 1524"/>
                <a:gd name="T65" fmla="*/ 1258 h 1388"/>
                <a:gd name="T66" fmla="*/ 1246 w 1524"/>
                <a:gd name="T67" fmla="*/ 1318 h 1388"/>
                <a:gd name="T68" fmla="*/ 1212 w 1524"/>
                <a:gd name="T69" fmla="*/ 1378 h 1388"/>
                <a:gd name="T70" fmla="*/ 327 w 1524"/>
                <a:gd name="T71" fmla="*/ 1385 h 1388"/>
                <a:gd name="T72" fmla="*/ 279 w 1524"/>
                <a:gd name="T73" fmla="*/ 1337 h 1388"/>
                <a:gd name="T74" fmla="*/ 297 w 1524"/>
                <a:gd name="T75" fmla="*/ 1269 h 1388"/>
                <a:gd name="T76" fmla="*/ 692 w 1524"/>
                <a:gd name="T77" fmla="*/ 1249 h 1388"/>
                <a:gd name="T78" fmla="*/ 551 w 1524"/>
                <a:gd name="T79" fmla="*/ 811 h 1388"/>
                <a:gd name="T80" fmla="*/ 554 w 1524"/>
                <a:gd name="T81" fmla="*/ 825 h 1388"/>
                <a:gd name="T82" fmla="*/ 551 w 1524"/>
                <a:gd name="T83" fmla="*/ 874 h 1388"/>
                <a:gd name="T84" fmla="*/ 485 w 1524"/>
                <a:gd name="T85" fmla="*/ 1014 h 1388"/>
                <a:gd name="T86" fmla="*/ 356 w 1524"/>
                <a:gd name="T87" fmla="*/ 1098 h 1388"/>
                <a:gd name="T88" fmla="*/ 197 w 1524"/>
                <a:gd name="T89" fmla="*/ 1098 h 1388"/>
                <a:gd name="T90" fmla="*/ 68 w 1524"/>
                <a:gd name="T91" fmla="*/ 1014 h 1388"/>
                <a:gd name="T92" fmla="*/ 3 w 1524"/>
                <a:gd name="T93" fmla="*/ 874 h 1388"/>
                <a:gd name="T94" fmla="*/ 0 w 1524"/>
                <a:gd name="T95" fmla="*/ 825 h 1388"/>
                <a:gd name="T96" fmla="*/ 3 w 1524"/>
                <a:gd name="T97" fmla="*/ 811 h 1388"/>
                <a:gd name="T98" fmla="*/ 211 w 1524"/>
                <a:gd name="T99" fmla="*/ 187 h 1388"/>
                <a:gd name="T100" fmla="*/ 214 w 1524"/>
                <a:gd name="T101" fmla="*/ 179 h 1388"/>
                <a:gd name="T102" fmla="*/ 218 w 1524"/>
                <a:gd name="T103" fmla="*/ 171 h 1388"/>
                <a:gd name="T104" fmla="*/ 224 w 1524"/>
                <a:gd name="T105" fmla="*/ 163 h 1388"/>
                <a:gd name="T106" fmla="*/ 230 w 1524"/>
                <a:gd name="T107" fmla="*/ 157 h 1388"/>
                <a:gd name="T108" fmla="*/ 237 w 1524"/>
                <a:gd name="T109" fmla="*/ 151 h 1388"/>
                <a:gd name="T110" fmla="*/ 247 w 1524"/>
                <a:gd name="T111" fmla="*/ 145 h 1388"/>
                <a:gd name="T112" fmla="*/ 255 w 1524"/>
                <a:gd name="T113" fmla="*/ 142 h 1388"/>
                <a:gd name="T114" fmla="*/ 262 w 1524"/>
                <a:gd name="T115" fmla="*/ 140 h 1388"/>
                <a:gd name="T116" fmla="*/ 270 w 1524"/>
                <a:gd name="T117" fmla="*/ 139 h 1388"/>
                <a:gd name="T118" fmla="*/ 692 w 1524"/>
                <a:gd name="T119" fmla="*/ 139 h 1388"/>
                <a:gd name="T120" fmla="*/ 713 w 1524"/>
                <a:gd name="T121" fmla="*/ 20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24" h="1388">
                  <a:moveTo>
                    <a:pt x="1126" y="902"/>
                  </a:moveTo>
                  <a:lnTo>
                    <a:pt x="1141" y="921"/>
                  </a:lnTo>
                  <a:lnTo>
                    <a:pt x="1158" y="938"/>
                  </a:lnTo>
                  <a:lnTo>
                    <a:pt x="1177" y="953"/>
                  </a:lnTo>
                  <a:lnTo>
                    <a:pt x="1198" y="963"/>
                  </a:lnTo>
                  <a:lnTo>
                    <a:pt x="1222" y="969"/>
                  </a:lnTo>
                  <a:lnTo>
                    <a:pt x="1246" y="972"/>
                  </a:lnTo>
                  <a:lnTo>
                    <a:pt x="1272" y="969"/>
                  </a:lnTo>
                  <a:lnTo>
                    <a:pt x="1296" y="963"/>
                  </a:lnTo>
                  <a:lnTo>
                    <a:pt x="1317" y="953"/>
                  </a:lnTo>
                  <a:lnTo>
                    <a:pt x="1336" y="938"/>
                  </a:lnTo>
                  <a:lnTo>
                    <a:pt x="1353" y="921"/>
                  </a:lnTo>
                  <a:lnTo>
                    <a:pt x="1366" y="902"/>
                  </a:lnTo>
                  <a:lnTo>
                    <a:pt x="1126" y="902"/>
                  </a:lnTo>
                  <a:close/>
                  <a:moveTo>
                    <a:pt x="157" y="902"/>
                  </a:moveTo>
                  <a:lnTo>
                    <a:pt x="170" y="921"/>
                  </a:lnTo>
                  <a:lnTo>
                    <a:pt x="187" y="938"/>
                  </a:lnTo>
                  <a:lnTo>
                    <a:pt x="206" y="953"/>
                  </a:lnTo>
                  <a:lnTo>
                    <a:pt x="228" y="963"/>
                  </a:lnTo>
                  <a:lnTo>
                    <a:pt x="252" y="969"/>
                  </a:lnTo>
                  <a:lnTo>
                    <a:pt x="277" y="972"/>
                  </a:lnTo>
                  <a:lnTo>
                    <a:pt x="302" y="969"/>
                  </a:lnTo>
                  <a:lnTo>
                    <a:pt x="325" y="963"/>
                  </a:lnTo>
                  <a:lnTo>
                    <a:pt x="347" y="953"/>
                  </a:lnTo>
                  <a:lnTo>
                    <a:pt x="366" y="938"/>
                  </a:lnTo>
                  <a:lnTo>
                    <a:pt x="383" y="921"/>
                  </a:lnTo>
                  <a:lnTo>
                    <a:pt x="397" y="902"/>
                  </a:lnTo>
                  <a:lnTo>
                    <a:pt x="157" y="902"/>
                  </a:lnTo>
                  <a:close/>
                  <a:moveTo>
                    <a:pt x="1246" y="428"/>
                  </a:moveTo>
                  <a:lnTo>
                    <a:pt x="1136" y="763"/>
                  </a:lnTo>
                  <a:lnTo>
                    <a:pt x="1358" y="763"/>
                  </a:lnTo>
                  <a:lnTo>
                    <a:pt x="1246" y="428"/>
                  </a:lnTo>
                  <a:close/>
                  <a:moveTo>
                    <a:pt x="277" y="428"/>
                  </a:moveTo>
                  <a:lnTo>
                    <a:pt x="165" y="763"/>
                  </a:lnTo>
                  <a:lnTo>
                    <a:pt x="389" y="763"/>
                  </a:lnTo>
                  <a:lnTo>
                    <a:pt x="277" y="428"/>
                  </a:lnTo>
                  <a:close/>
                  <a:moveTo>
                    <a:pt x="762" y="0"/>
                  </a:moveTo>
                  <a:lnTo>
                    <a:pt x="780" y="3"/>
                  </a:lnTo>
                  <a:lnTo>
                    <a:pt x="797" y="10"/>
                  </a:lnTo>
                  <a:lnTo>
                    <a:pt x="811" y="20"/>
                  </a:lnTo>
                  <a:lnTo>
                    <a:pt x="822" y="34"/>
                  </a:lnTo>
                  <a:lnTo>
                    <a:pt x="828" y="51"/>
                  </a:lnTo>
                  <a:lnTo>
                    <a:pt x="831" y="70"/>
                  </a:lnTo>
                  <a:lnTo>
                    <a:pt x="831" y="139"/>
                  </a:lnTo>
                  <a:lnTo>
                    <a:pt x="1246" y="139"/>
                  </a:lnTo>
                  <a:lnTo>
                    <a:pt x="1247" y="139"/>
                  </a:lnTo>
                  <a:lnTo>
                    <a:pt x="1250" y="139"/>
                  </a:lnTo>
                  <a:lnTo>
                    <a:pt x="1254" y="139"/>
                  </a:lnTo>
                  <a:lnTo>
                    <a:pt x="1255" y="139"/>
                  </a:lnTo>
                  <a:lnTo>
                    <a:pt x="1257" y="139"/>
                  </a:lnTo>
                  <a:lnTo>
                    <a:pt x="1260" y="140"/>
                  </a:lnTo>
                  <a:lnTo>
                    <a:pt x="1262" y="140"/>
                  </a:lnTo>
                  <a:lnTo>
                    <a:pt x="1264" y="141"/>
                  </a:lnTo>
                  <a:lnTo>
                    <a:pt x="1267" y="141"/>
                  </a:lnTo>
                  <a:lnTo>
                    <a:pt x="1269" y="142"/>
                  </a:lnTo>
                  <a:lnTo>
                    <a:pt x="1269" y="142"/>
                  </a:lnTo>
                  <a:lnTo>
                    <a:pt x="1270" y="143"/>
                  </a:lnTo>
                  <a:lnTo>
                    <a:pt x="1273" y="144"/>
                  </a:lnTo>
                  <a:lnTo>
                    <a:pt x="1275" y="145"/>
                  </a:lnTo>
                  <a:lnTo>
                    <a:pt x="1277" y="145"/>
                  </a:lnTo>
                  <a:lnTo>
                    <a:pt x="1279" y="146"/>
                  </a:lnTo>
                  <a:lnTo>
                    <a:pt x="1281" y="147"/>
                  </a:lnTo>
                  <a:lnTo>
                    <a:pt x="1283" y="149"/>
                  </a:lnTo>
                  <a:lnTo>
                    <a:pt x="1285" y="150"/>
                  </a:lnTo>
                  <a:lnTo>
                    <a:pt x="1287" y="151"/>
                  </a:lnTo>
                  <a:lnTo>
                    <a:pt x="1288" y="152"/>
                  </a:lnTo>
                  <a:lnTo>
                    <a:pt x="1290" y="154"/>
                  </a:lnTo>
                  <a:lnTo>
                    <a:pt x="1292" y="155"/>
                  </a:lnTo>
                  <a:lnTo>
                    <a:pt x="1294" y="157"/>
                  </a:lnTo>
                  <a:lnTo>
                    <a:pt x="1295" y="158"/>
                  </a:lnTo>
                  <a:lnTo>
                    <a:pt x="1297" y="159"/>
                  </a:lnTo>
                  <a:lnTo>
                    <a:pt x="1298" y="161"/>
                  </a:lnTo>
                  <a:lnTo>
                    <a:pt x="1300" y="163"/>
                  </a:lnTo>
                  <a:lnTo>
                    <a:pt x="1301" y="165"/>
                  </a:lnTo>
                  <a:lnTo>
                    <a:pt x="1302" y="167"/>
                  </a:lnTo>
                  <a:lnTo>
                    <a:pt x="1304" y="169"/>
                  </a:lnTo>
                  <a:lnTo>
                    <a:pt x="1305" y="171"/>
                  </a:lnTo>
                  <a:lnTo>
                    <a:pt x="1306" y="173"/>
                  </a:lnTo>
                  <a:lnTo>
                    <a:pt x="1307" y="175"/>
                  </a:lnTo>
                  <a:lnTo>
                    <a:pt x="1308" y="177"/>
                  </a:lnTo>
                  <a:lnTo>
                    <a:pt x="1309" y="179"/>
                  </a:lnTo>
                  <a:lnTo>
                    <a:pt x="1310" y="181"/>
                  </a:lnTo>
                  <a:lnTo>
                    <a:pt x="1311" y="183"/>
                  </a:lnTo>
                  <a:lnTo>
                    <a:pt x="1312" y="185"/>
                  </a:lnTo>
                  <a:lnTo>
                    <a:pt x="1313" y="187"/>
                  </a:lnTo>
                  <a:lnTo>
                    <a:pt x="1313" y="188"/>
                  </a:lnTo>
                  <a:lnTo>
                    <a:pt x="1313" y="188"/>
                  </a:lnTo>
                  <a:lnTo>
                    <a:pt x="1521" y="810"/>
                  </a:lnTo>
                  <a:lnTo>
                    <a:pt x="1521" y="811"/>
                  </a:lnTo>
                  <a:lnTo>
                    <a:pt x="1522" y="815"/>
                  </a:lnTo>
                  <a:lnTo>
                    <a:pt x="1523" y="818"/>
                  </a:lnTo>
                  <a:lnTo>
                    <a:pt x="1523" y="821"/>
                  </a:lnTo>
                  <a:lnTo>
                    <a:pt x="1524" y="825"/>
                  </a:lnTo>
                  <a:lnTo>
                    <a:pt x="1524" y="827"/>
                  </a:lnTo>
                  <a:lnTo>
                    <a:pt x="1524" y="833"/>
                  </a:lnTo>
                  <a:lnTo>
                    <a:pt x="1524" y="833"/>
                  </a:lnTo>
                  <a:lnTo>
                    <a:pt x="1521" y="874"/>
                  </a:lnTo>
                  <a:lnTo>
                    <a:pt x="1513" y="912"/>
                  </a:lnTo>
                  <a:lnTo>
                    <a:pt x="1498" y="950"/>
                  </a:lnTo>
                  <a:lnTo>
                    <a:pt x="1479" y="984"/>
                  </a:lnTo>
                  <a:lnTo>
                    <a:pt x="1456" y="1014"/>
                  </a:lnTo>
                  <a:lnTo>
                    <a:pt x="1429" y="1042"/>
                  </a:lnTo>
                  <a:lnTo>
                    <a:pt x="1398" y="1066"/>
                  </a:lnTo>
                  <a:lnTo>
                    <a:pt x="1363" y="1084"/>
                  </a:lnTo>
                  <a:lnTo>
                    <a:pt x="1327" y="1098"/>
                  </a:lnTo>
                  <a:lnTo>
                    <a:pt x="1288" y="1107"/>
                  </a:lnTo>
                  <a:lnTo>
                    <a:pt x="1246" y="1110"/>
                  </a:lnTo>
                  <a:lnTo>
                    <a:pt x="1206" y="1107"/>
                  </a:lnTo>
                  <a:lnTo>
                    <a:pt x="1167" y="1098"/>
                  </a:lnTo>
                  <a:lnTo>
                    <a:pt x="1131" y="1084"/>
                  </a:lnTo>
                  <a:lnTo>
                    <a:pt x="1096" y="1066"/>
                  </a:lnTo>
                  <a:lnTo>
                    <a:pt x="1065" y="1042"/>
                  </a:lnTo>
                  <a:lnTo>
                    <a:pt x="1038" y="1014"/>
                  </a:lnTo>
                  <a:lnTo>
                    <a:pt x="1015" y="984"/>
                  </a:lnTo>
                  <a:lnTo>
                    <a:pt x="995" y="950"/>
                  </a:lnTo>
                  <a:lnTo>
                    <a:pt x="981" y="912"/>
                  </a:lnTo>
                  <a:lnTo>
                    <a:pt x="972" y="874"/>
                  </a:lnTo>
                  <a:lnTo>
                    <a:pt x="969" y="833"/>
                  </a:lnTo>
                  <a:lnTo>
                    <a:pt x="969" y="833"/>
                  </a:lnTo>
                  <a:lnTo>
                    <a:pt x="970" y="827"/>
                  </a:lnTo>
                  <a:lnTo>
                    <a:pt x="970" y="825"/>
                  </a:lnTo>
                  <a:lnTo>
                    <a:pt x="970" y="821"/>
                  </a:lnTo>
                  <a:lnTo>
                    <a:pt x="971" y="818"/>
                  </a:lnTo>
                  <a:lnTo>
                    <a:pt x="971" y="815"/>
                  </a:lnTo>
                  <a:lnTo>
                    <a:pt x="973" y="811"/>
                  </a:lnTo>
                  <a:lnTo>
                    <a:pt x="973" y="810"/>
                  </a:lnTo>
                  <a:lnTo>
                    <a:pt x="1151" y="278"/>
                  </a:lnTo>
                  <a:lnTo>
                    <a:pt x="831" y="278"/>
                  </a:lnTo>
                  <a:lnTo>
                    <a:pt x="831" y="1249"/>
                  </a:lnTo>
                  <a:lnTo>
                    <a:pt x="1178" y="1249"/>
                  </a:lnTo>
                  <a:lnTo>
                    <a:pt x="1196" y="1251"/>
                  </a:lnTo>
                  <a:lnTo>
                    <a:pt x="1212" y="1258"/>
                  </a:lnTo>
                  <a:lnTo>
                    <a:pt x="1226" y="1269"/>
                  </a:lnTo>
                  <a:lnTo>
                    <a:pt x="1237" y="1284"/>
                  </a:lnTo>
                  <a:lnTo>
                    <a:pt x="1244" y="1300"/>
                  </a:lnTo>
                  <a:lnTo>
                    <a:pt x="1246" y="1318"/>
                  </a:lnTo>
                  <a:lnTo>
                    <a:pt x="1244" y="1337"/>
                  </a:lnTo>
                  <a:lnTo>
                    <a:pt x="1237" y="1353"/>
                  </a:lnTo>
                  <a:lnTo>
                    <a:pt x="1226" y="1367"/>
                  </a:lnTo>
                  <a:lnTo>
                    <a:pt x="1212" y="1378"/>
                  </a:lnTo>
                  <a:lnTo>
                    <a:pt x="1196" y="1385"/>
                  </a:lnTo>
                  <a:lnTo>
                    <a:pt x="1178" y="1388"/>
                  </a:lnTo>
                  <a:lnTo>
                    <a:pt x="346" y="1388"/>
                  </a:lnTo>
                  <a:lnTo>
                    <a:pt x="327" y="1385"/>
                  </a:lnTo>
                  <a:lnTo>
                    <a:pt x="311" y="1378"/>
                  </a:lnTo>
                  <a:lnTo>
                    <a:pt x="297" y="1367"/>
                  </a:lnTo>
                  <a:lnTo>
                    <a:pt x="286" y="1353"/>
                  </a:lnTo>
                  <a:lnTo>
                    <a:pt x="279" y="1337"/>
                  </a:lnTo>
                  <a:lnTo>
                    <a:pt x="277" y="1318"/>
                  </a:lnTo>
                  <a:lnTo>
                    <a:pt x="279" y="1300"/>
                  </a:lnTo>
                  <a:lnTo>
                    <a:pt x="286" y="1284"/>
                  </a:lnTo>
                  <a:lnTo>
                    <a:pt x="297" y="1269"/>
                  </a:lnTo>
                  <a:lnTo>
                    <a:pt x="311" y="1258"/>
                  </a:lnTo>
                  <a:lnTo>
                    <a:pt x="327" y="1251"/>
                  </a:lnTo>
                  <a:lnTo>
                    <a:pt x="346" y="1249"/>
                  </a:lnTo>
                  <a:lnTo>
                    <a:pt x="692" y="1249"/>
                  </a:lnTo>
                  <a:lnTo>
                    <a:pt x="692" y="278"/>
                  </a:lnTo>
                  <a:lnTo>
                    <a:pt x="372" y="278"/>
                  </a:lnTo>
                  <a:lnTo>
                    <a:pt x="550" y="810"/>
                  </a:lnTo>
                  <a:lnTo>
                    <a:pt x="551" y="811"/>
                  </a:lnTo>
                  <a:lnTo>
                    <a:pt x="552" y="815"/>
                  </a:lnTo>
                  <a:lnTo>
                    <a:pt x="552" y="818"/>
                  </a:lnTo>
                  <a:lnTo>
                    <a:pt x="553" y="821"/>
                  </a:lnTo>
                  <a:lnTo>
                    <a:pt x="554" y="825"/>
                  </a:lnTo>
                  <a:lnTo>
                    <a:pt x="554" y="827"/>
                  </a:lnTo>
                  <a:lnTo>
                    <a:pt x="554" y="833"/>
                  </a:lnTo>
                  <a:lnTo>
                    <a:pt x="554" y="833"/>
                  </a:lnTo>
                  <a:lnTo>
                    <a:pt x="551" y="874"/>
                  </a:lnTo>
                  <a:lnTo>
                    <a:pt x="542" y="912"/>
                  </a:lnTo>
                  <a:lnTo>
                    <a:pt x="528" y="950"/>
                  </a:lnTo>
                  <a:lnTo>
                    <a:pt x="510" y="984"/>
                  </a:lnTo>
                  <a:lnTo>
                    <a:pt x="485" y="1014"/>
                  </a:lnTo>
                  <a:lnTo>
                    <a:pt x="458" y="1042"/>
                  </a:lnTo>
                  <a:lnTo>
                    <a:pt x="428" y="1066"/>
                  </a:lnTo>
                  <a:lnTo>
                    <a:pt x="394" y="1084"/>
                  </a:lnTo>
                  <a:lnTo>
                    <a:pt x="356" y="1098"/>
                  </a:lnTo>
                  <a:lnTo>
                    <a:pt x="317" y="1107"/>
                  </a:lnTo>
                  <a:lnTo>
                    <a:pt x="277" y="1110"/>
                  </a:lnTo>
                  <a:lnTo>
                    <a:pt x="235" y="1107"/>
                  </a:lnTo>
                  <a:lnTo>
                    <a:pt x="197" y="1098"/>
                  </a:lnTo>
                  <a:lnTo>
                    <a:pt x="160" y="1084"/>
                  </a:lnTo>
                  <a:lnTo>
                    <a:pt x="126" y="1066"/>
                  </a:lnTo>
                  <a:lnTo>
                    <a:pt x="95" y="1042"/>
                  </a:lnTo>
                  <a:lnTo>
                    <a:pt x="68" y="1014"/>
                  </a:lnTo>
                  <a:lnTo>
                    <a:pt x="44" y="984"/>
                  </a:lnTo>
                  <a:lnTo>
                    <a:pt x="26" y="950"/>
                  </a:lnTo>
                  <a:lnTo>
                    <a:pt x="12" y="912"/>
                  </a:lnTo>
                  <a:lnTo>
                    <a:pt x="3" y="874"/>
                  </a:lnTo>
                  <a:lnTo>
                    <a:pt x="0" y="833"/>
                  </a:lnTo>
                  <a:lnTo>
                    <a:pt x="0" y="833"/>
                  </a:lnTo>
                  <a:lnTo>
                    <a:pt x="0" y="827"/>
                  </a:lnTo>
                  <a:lnTo>
                    <a:pt x="0" y="825"/>
                  </a:lnTo>
                  <a:lnTo>
                    <a:pt x="1" y="821"/>
                  </a:lnTo>
                  <a:lnTo>
                    <a:pt x="2" y="818"/>
                  </a:lnTo>
                  <a:lnTo>
                    <a:pt x="2" y="815"/>
                  </a:lnTo>
                  <a:lnTo>
                    <a:pt x="3" y="811"/>
                  </a:lnTo>
                  <a:lnTo>
                    <a:pt x="4" y="810"/>
                  </a:lnTo>
                  <a:lnTo>
                    <a:pt x="210" y="188"/>
                  </a:lnTo>
                  <a:lnTo>
                    <a:pt x="210" y="188"/>
                  </a:lnTo>
                  <a:lnTo>
                    <a:pt x="211" y="187"/>
                  </a:lnTo>
                  <a:lnTo>
                    <a:pt x="211" y="185"/>
                  </a:lnTo>
                  <a:lnTo>
                    <a:pt x="212" y="183"/>
                  </a:lnTo>
                  <a:lnTo>
                    <a:pt x="213" y="181"/>
                  </a:lnTo>
                  <a:lnTo>
                    <a:pt x="214" y="179"/>
                  </a:lnTo>
                  <a:lnTo>
                    <a:pt x="215" y="177"/>
                  </a:lnTo>
                  <a:lnTo>
                    <a:pt x="216" y="175"/>
                  </a:lnTo>
                  <a:lnTo>
                    <a:pt x="217" y="173"/>
                  </a:lnTo>
                  <a:lnTo>
                    <a:pt x="218" y="171"/>
                  </a:lnTo>
                  <a:lnTo>
                    <a:pt x="220" y="169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4" y="163"/>
                  </a:lnTo>
                  <a:lnTo>
                    <a:pt x="225" y="161"/>
                  </a:lnTo>
                  <a:lnTo>
                    <a:pt x="227" y="159"/>
                  </a:lnTo>
                  <a:lnTo>
                    <a:pt x="228" y="158"/>
                  </a:lnTo>
                  <a:lnTo>
                    <a:pt x="230" y="157"/>
                  </a:lnTo>
                  <a:lnTo>
                    <a:pt x="232" y="155"/>
                  </a:lnTo>
                  <a:lnTo>
                    <a:pt x="233" y="154"/>
                  </a:lnTo>
                  <a:lnTo>
                    <a:pt x="235" y="152"/>
                  </a:lnTo>
                  <a:lnTo>
                    <a:pt x="237" y="151"/>
                  </a:lnTo>
                  <a:lnTo>
                    <a:pt x="239" y="150"/>
                  </a:lnTo>
                  <a:lnTo>
                    <a:pt x="242" y="147"/>
                  </a:lnTo>
                  <a:lnTo>
                    <a:pt x="244" y="146"/>
                  </a:lnTo>
                  <a:lnTo>
                    <a:pt x="247" y="145"/>
                  </a:lnTo>
                  <a:lnTo>
                    <a:pt x="248" y="145"/>
                  </a:lnTo>
                  <a:lnTo>
                    <a:pt x="251" y="144"/>
                  </a:lnTo>
                  <a:lnTo>
                    <a:pt x="254" y="143"/>
                  </a:lnTo>
                  <a:lnTo>
                    <a:pt x="255" y="142"/>
                  </a:lnTo>
                  <a:lnTo>
                    <a:pt x="256" y="142"/>
                  </a:lnTo>
                  <a:lnTo>
                    <a:pt x="258" y="141"/>
                  </a:lnTo>
                  <a:lnTo>
                    <a:pt x="261" y="141"/>
                  </a:lnTo>
                  <a:lnTo>
                    <a:pt x="262" y="140"/>
                  </a:lnTo>
                  <a:lnTo>
                    <a:pt x="264" y="140"/>
                  </a:lnTo>
                  <a:lnTo>
                    <a:pt x="267" y="139"/>
                  </a:lnTo>
                  <a:lnTo>
                    <a:pt x="269" y="139"/>
                  </a:lnTo>
                  <a:lnTo>
                    <a:pt x="270" y="139"/>
                  </a:lnTo>
                  <a:lnTo>
                    <a:pt x="274" y="139"/>
                  </a:lnTo>
                  <a:lnTo>
                    <a:pt x="277" y="139"/>
                  </a:lnTo>
                  <a:lnTo>
                    <a:pt x="277" y="139"/>
                  </a:lnTo>
                  <a:lnTo>
                    <a:pt x="692" y="139"/>
                  </a:lnTo>
                  <a:lnTo>
                    <a:pt x="692" y="70"/>
                  </a:lnTo>
                  <a:lnTo>
                    <a:pt x="695" y="51"/>
                  </a:lnTo>
                  <a:lnTo>
                    <a:pt x="702" y="34"/>
                  </a:lnTo>
                  <a:lnTo>
                    <a:pt x="713" y="20"/>
                  </a:lnTo>
                  <a:lnTo>
                    <a:pt x="726" y="10"/>
                  </a:lnTo>
                  <a:lnTo>
                    <a:pt x="743" y="3"/>
                  </a:lnTo>
                  <a:lnTo>
                    <a:pt x="7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3" name="Freeform 138"/>
          <p:cNvSpPr>
            <a:spLocks noEditPoints="1"/>
          </p:cNvSpPr>
          <p:nvPr/>
        </p:nvSpPr>
        <p:spPr bwMode="auto">
          <a:xfrm>
            <a:off x="5337083" y="3444875"/>
            <a:ext cx="573088" cy="587375"/>
          </a:xfrm>
          <a:custGeom>
            <a:avLst/>
            <a:gdLst>
              <a:gd name="T0" fmla="*/ 1688 w 3254"/>
              <a:gd name="T1" fmla="*/ 2906 h 3330"/>
              <a:gd name="T2" fmla="*/ 1398 w 3254"/>
              <a:gd name="T3" fmla="*/ 2614 h 3330"/>
              <a:gd name="T4" fmla="*/ 1795 w 3254"/>
              <a:gd name="T5" fmla="*/ 2574 h 3330"/>
              <a:gd name="T6" fmla="*/ 1795 w 3254"/>
              <a:gd name="T7" fmla="*/ 2482 h 3330"/>
              <a:gd name="T8" fmla="*/ 516 w 3254"/>
              <a:gd name="T9" fmla="*/ 2571 h 3330"/>
              <a:gd name="T10" fmla="*/ 243 w 3254"/>
              <a:gd name="T11" fmla="*/ 2676 h 3330"/>
              <a:gd name="T12" fmla="*/ 139 w 3254"/>
              <a:gd name="T13" fmla="*/ 3192 h 3330"/>
              <a:gd name="T14" fmla="*/ 895 w 3254"/>
              <a:gd name="T15" fmla="*/ 2582 h 3330"/>
              <a:gd name="T16" fmla="*/ 2909 w 3254"/>
              <a:gd name="T17" fmla="*/ 2250 h 3330"/>
              <a:gd name="T18" fmla="*/ 1821 w 3254"/>
              <a:gd name="T19" fmla="*/ 2951 h 3330"/>
              <a:gd name="T20" fmla="*/ 2168 w 3254"/>
              <a:gd name="T21" fmla="*/ 2500 h 3330"/>
              <a:gd name="T22" fmla="*/ 1035 w 3254"/>
              <a:gd name="T23" fmla="*/ 2524 h 3330"/>
              <a:gd name="T24" fmla="*/ 2423 w 3254"/>
              <a:gd name="T25" fmla="*/ 3192 h 3330"/>
              <a:gd name="T26" fmla="*/ 2772 w 3254"/>
              <a:gd name="T27" fmla="*/ 2449 h 3330"/>
              <a:gd name="T28" fmla="*/ 1282 w 3254"/>
              <a:gd name="T29" fmla="*/ 2255 h 3330"/>
              <a:gd name="T30" fmla="*/ 1882 w 3254"/>
              <a:gd name="T31" fmla="*/ 2261 h 3330"/>
              <a:gd name="T32" fmla="*/ 1879 w 3254"/>
              <a:gd name="T33" fmla="*/ 840 h 3330"/>
              <a:gd name="T34" fmla="*/ 1394 w 3254"/>
              <a:gd name="T35" fmla="*/ 1057 h 3330"/>
              <a:gd name="T36" fmla="*/ 877 w 3254"/>
              <a:gd name="T37" fmla="*/ 1141 h 3330"/>
              <a:gd name="T38" fmla="*/ 907 w 3254"/>
              <a:gd name="T39" fmla="*/ 1596 h 3330"/>
              <a:gd name="T40" fmla="*/ 1269 w 3254"/>
              <a:gd name="T41" fmla="*/ 2076 h 3330"/>
              <a:gd name="T42" fmla="*/ 1587 w 3254"/>
              <a:gd name="T43" fmla="*/ 2223 h 3330"/>
              <a:gd name="T44" fmla="*/ 1905 w 3254"/>
              <a:gd name="T45" fmla="*/ 2076 h 3330"/>
              <a:gd name="T46" fmla="*/ 2267 w 3254"/>
              <a:gd name="T47" fmla="*/ 1596 h 3330"/>
              <a:gd name="T48" fmla="*/ 2310 w 3254"/>
              <a:gd name="T49" fmla="*/ 1167 h 3330"/>
              <a:gd name="T50" fmla="*/ 2200 w 3254"/>
              <a:gd name="T51" fmla="*/ 939 h 3330"/>
              <a:gd name="T52" fmla="*/ 1982 w 3254"/>
              <a:gd name="T53" fmla="*/ 824 h 3330"/>
              <a:gd name="T54" fmla="*/ 2219 w 3254"/>
              <a:gd name="T55" fmla="*/ 764 h 3330"/>
              <a:gd name="T56" fmla="*/ 2325 w 3254"/>
              <a:gd name="T57" fmla="*/ 742 h 3330"/>
              <a:gd name="T58" fmla="*/ 1231 w 3254"/>
              <a:gd name="T59" fmla="*/ 202 h 3330"/>
              <a:gd name="T60" fmla="*/ 879 w 3254"/>
              <a:gd name="T61" fmla="*/ 503 h 3330"/>
              <a:gd name="T62" fmla="*/ 769 w 3254"/>
              <a:gd name="T63" fmla="*/ 916 h 3330"/>
              <a:gd name="T64" fmla="*/ 1046 w 3254"/>
              <a:gd name="T65" fmla="*/ 993 h 3330"/>
              <a:gd name="T66" fmla="*/ 1642 w 3254"/>
              <a:gd name="T67" fmla="*/ 793 h 3330"/>
              <a:gd name="T68" fmla="*/ 2017 w 3254"/>
              <a:gd name="T69" fmla="*/ 687 h 3330"/>
              <a:gd name="T70" fmla="*/ 2212 w 3254"/>
              <a:gd name="T71" fmla="*/ 483 h 3330"/>
              <a:gd name="T72" fmla="*/ 1932 w 3254"/>
              <a:gd name="T73" fmla="*/ 218 h 3330"/>
              <a:gd name="T74" fmla="*/ 1559 w 3254"/>
              <a:gd name="T75" fmla="*/ 0 h 3330"/>
              <a:gd name="T76" fmla="*/ 2038 w 3254"/>
              <a:gd name="T77" fmla="*/ 116 h 3330"/>
              <a:gd name="T78" fmla="*/ 2343 w 3254"/>
              <a:gd name="T79" fmla="*/ 432 h 3330"/>
              <a:gd name="T80" fmla="*/ 2476 w 3254"/>
              <a:gd name="T81" fmla="*/ 783 h 3330"/>
              <a:gd name="T82" fmla="*/ 2495 w 3254"/>
              <a:gd name="T83" fmla="*/ 1144 h 3330"/>
              <a:gd name="T84" fmla="*/ 2468 w 3254"/>
              <a:gd name="T85" fmla="*/ 1396 h 3330"/>
              <a:gd name="T86" fmla="*/ 2231 w 3254"/>
              <a:gd name="T87" fmla="*/ 1934 h 3330"/>
              <a:gd name="T88" fmla="*/ 2335 w 3254"/>
              <a:gd name="T89" fmla="*/ 2014 h 3330"/>
              <a:gd name="T90" fmla="*/ 3252 w 3254"/>
              <a:gd name="T91" fmla="*/ 2413 h 3330"/>
              <a:gd name="T92" fmla="*/ 3185 w 3254"/>
              <a:gd name="T93" fmla="*/ 3330 h 3330"/>
              <a:gd name="T94" fmla="*/ 86 w 3254"/>
              <a:gd name="T95" fmla="*/ 2635 h 3330"/>
              <a:gd name="T96" fmla="*/ 365 w 3254"/>
              <a:gd name="T97" fmla="*/ 2482 h 3330"/>
              <a:gd name="T98" fmla="*/ 580 w 3254"/>
              <a:gd name="T99" fmla="*/ 2390 h 3330"/>
              <a:gd name="T100" fmla="*/ 826 w 3254"/>
              <a:gd name="T101" fmla="*/ 1748 h 3330"/>
              <a:gd name="T102" fmla="*/ 696 w 3254"/>
              <a:gd name="T103" fmla="*/ 1188 h 3330"/>
              <a:gd name="T104" fmla="*/ 624 w 3254"/>
              <a:gd name="T105" fmla="*/ 1114 h 3330"/>
              <a:gd name="T106" fmla="*/ 630 w 3254"/>
              <a:gd name="T107" fmla="*/ 908 h 3330"/>
              <a:gd name="T108" fmla="*/ 716 w 3254"/>
              <a:gd name="T109" fmla="*/ 528 h 3330"/>
              <a:gd name="T110" fmla="*/ 971 w 3254"/>
              <a:gd name="T111" fmla="*/ 185 h 3330"/>
              <a:gd name="T112" fmla="*/ 1497 w 3254"/>
              <a:gd name="T113" fmla="*/ 2 h 3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54" h="3330">
                <a:moveTo>
                  <a:pt x="2285" y="2771"/>
                </a:moveTo>
                <a:lnTo>
                  <a:pt x="1778" y="3192"/>
                </a:lnTo>
                <a:lnTo>
                  <a:pt x="2285" y="3192"/>
                </a:lnTo>
                <a:lnTo>
                  <a:pt x="2285" y="2771"/>
                </a:lnTo>
                <a:close/>
                <a:moveTo>
                  <a:pt x="1571" y="2637"/>
                </a:moveTo>
                <a:lnTo>
                  <a:pt x="1497" y="2906"/>
                </a:lnTo>
                <a:lnTo>
                  <a:pt x="1592" y="3099"/>
                </a:lnTo>
                <a:lnTo>
                  <a:pt x="1688" y="2906"/>
                </a:lnTo>
                <a:lnTo>
                  <a:pt x="1614" y="2637"/>
                </a:lnTo>
                <a:lnTo>
                  <a:pt x="1571" y="2637"/>
                </a:lnTo>
                <a:close/>
                <a:moveTo>
                  <a:pt x="1380" y="2487"/>
                </a:moveTo>
                <a:lnTo>
                  <a:pt x="1308" y="2527"/>
                </a:lnTo>
                <a:lnTo>
                  <a:pt x="1405" y="2721"/>
                </a:lnTo>
                <a:lnTo>
                  <a:pt x="1428" y="2633"/>
                </a:lnTo>
                <a:lnTo>
                  <a:pt x="1412" y="2626"/>
                </a:lnTo>
                <a:lnTo>
                  <a:pt x="1398" y="2614"/>
                </a:lnTo>
                <a:lnTo>
                  <a:pt x="1387" y="2598"/>
                </a:lnTo>
                <a:lnTo>
                  <a:pt x="1381" y="2581"/>
                </a:lnTo>
                <a:lnTo>
                  <a:pt x="1380" y="2574"/>
                </a:lnTo>
                <a:lnTo>
                  <a:pt x="1380" y="2567"/>
                </a:lnTo>
                <a:lnTo>
                  <a:pt x="1380" y="2487"/>
                </a:lnTo>
                <a:close/>
                <a:moveTo>
                  <a:pt x="1795" y="2482"/>
                </a:moveTo>
                <a:lnTo>
                  <a:pt x="1795" y="2567"/>
                </a:lnTo>
                <a:lnTo>
                  <a:pt x="1795" y="2574"/>
                </a:lnTo>
                <a:lnTo>
                  <a:pt x="1794" y="2581"/>
                </a:lnTo>
                <a:lnTo>
                  <a:pt x="1789" y="2596"/>
                </a:lnTo>
                <a:lnTo>
                  <a:pt x="1781" y="2610"/>
                </a:lnTo>
                <a:lnTo>
                  <a:pt x="1769" y="2621"/>
                </a:lnTo>
                <a:lnTo>
                  <a:pt x="1756" y="2630"/>
                </a:lnTo>
                <a:lnTo>
                  <a:pt x="1781" y="2720"/>
                </a:lnTo>
                <a:lnTo>
                  <a:pt x="1876" y="2527"/>
                </a:lnTo>
                <a:lnTo>
                  <a:pt x="1795" y="2482"/>
                </a:lnTo>
                <a:close/>
                <a:moveTo>
                  <a:pt x="749" y="2470"/>
                </a:moveTo>
                <a:lnTo>
                  <a:pt x="708" y="2488"/>
                </a:lnTo>
                <a:lnTo>
                  <a:pt x="668" y="2505"/>
                </a:lnTo>
                <a:lnTo>
                  <a:pt x="629" y="2520"/>
                </a:lnTo>
                <a:lnTo>
                  <a:pt x="600" y="2532"/>
                </a:lnTo>
                <a:lnTo>
                  <a:pt x="569" y="2546"/>
                </a:lnTo>
                <a:lnTo>
                  <a:pt x="544" y="2558"/>
                </a:lnTo>
                <a:lnTo>
                  <a:pt x="516" y="2571"/>
                </a:lnTo>
                <a:lnTo>
                  <a:pt x="484" y="2585"/>
                </a:lnTo>
                <a:lnTo>
                  <a:pt x="449" y="2599"/>
                </a:lnTo>
                <a:lnTo>
                  <a:pt x="409" y="2614"/>
                </a:lnTo>
                <a:lnTo>
                  <a:pt x="363" y="2629"/>
                </a:lnTo>
                <a:lnTo>
                  <a:pt x="311" y="2643"/>
                </a:lnTo>
                <a:lnTo>
                  <a:pt x="303" y="2646"/>
                </a:lnTo>
                <a:lnTo>
                  <a:pt x="272" y="2659"/>
                </a:lnTo>
                <a:lnTo>
                  <a:pt x="243" y="2676"/>
                </a:lnTo>
                <a:lnTo>
                  <a:pt x="217" y="2696"/>
                </a:lnTo>
                <a:lnTo>
                  <a:pt x="194" y="2721"/>
                </a:lnTo>
                <a:lnTo>
                  <a:pt x="175" y="2747"/>
                </a:lnTo>
                <a:lnTo>
                  <a:pt x="159" y="2776"/>
                </a:lnTo>
                <a:lnTo>
                  <a:pt x="148" y="2807"/>
                </a:lnTo>
                <a:lnTo>
                  <a:pt x="141" y="2840"/>
                </a:lnTo>
                <a:lnTo>
                  <a:pt x="139" y="2874"/>
                </a:lnTo>
                <a:lnTo>
                  <a:pt x="139" y="3192"/>
                </a:lnTo>
                <a:lnTo>
                  <a:pt x="1407" y="3192"/>
                </a:lnTo>
                <a:lnTo>
                  <a:pt x="891" y="2764"/>
                </a:lnTo>
                <a:lnTo>
                  <a:pt x="880" y="2753"/>
                </a:lnTo>
                <a:lnTo>
                  <a:pt x="872" y="2740"/>
                </a:lnTo>
                <a:lnTo>
                  <a:pt x="867" y="2726"/>
                </a:lnTo>
                <a:lnTo>
                  <a:pt x="866" y="2709"/>
                </a:lnTo>
                <a:lnTo>
                  <a:pt x="868" y="2694"/>
                </a:lnTo>
                <a:lnTo>
                  <a:pt x="895" y="2582"/>
                </a:lnTo>
                <a:lnTo>
                  <a:pt x="749" y="2470"/>
                </a:lnTo>
                <a:close/>
                <a:moveTo>
                  <a:pt x="1592" y="2371"/>
                </a:moveTo>
                <a:lnTo>
                  <a:pt x="1518" y="2412"/>
                </a:lnTo>
                <a:lnTo>
                  <a:pt x="1518" y="2498"/>
                </a:lnTo>
                <a:lnTo>
                  <a:pt x="1657" y="2498"/>
                </a:lnTo>
                <a:lnTo>
                  <a:pt x="1657" y="2407"/>
                </a:lnTo>
                <a:lnTo>
                  <a:pt x="1592" y="2371"/>
                </a:lnTo>
                <a:close/>
                <a:moveTo>
                  <a:pt x="2909" y="2250"/>
                </a:moveTo>
                <a:lnTo>
                  <a:pt x="2909" y="2361"/>
                </a:lnTo>
                <a:lnTo>
                  <a:pt x="3019" y="2361"/>
                </a:lnTo>
                <a:lnTo>
                  <a:pt x="2941" y="2283"/>
                </a:lnTo>
                <a:lnTo>
                  <a:pt x="2909" y="2250"/>
                </a:lnTo>
                <a:close/>
                <a:moveTo>
                  <a:pt x="2171" y="2241"/>
                </a:moveTo>
                <a:lnTo>
                  <a:pt x="1826" y="2938"/>
                </a:lnTo>
                <a:lnTo>
                  <a:pt x="1824" y="2945"/>
                </a:lnTo>
                <a:lnTo>
                  <a:pt x="1821" y="2951"/>
                </a:lnTo>
                <a:lnTo>
                  <a:pt x="1800" y="2993"/>
                </a:lnTo>
                <a:lnTo>
                  <a:pt x="2171" y="2685"/>
                </a:lnTo>
                <a:lnTo>
                  <a:pt x="2143" y="2571"/>
                </a:lnTo>
                <a:lnTo>
                  <a:pt x="2141" y="2555"/>
                </a:lnTo>
                <a:lnTo>
                  <a:pt x="2143" y="2539"/>
                </a:lnTo>
                <a:lnTo>
                  <a:pt x="2148" y="2524"/>
                </a:lnTo>
                <a:lnTo>
                  <a:pt x="2157" y="2511"/>
                </a:lnTo>
                <a:lnTo>
                  <a:pt x="2168" y="2500"/>
                </a:lnTo>
                <a:lnTo>
                  <a:pt x="2285" y="2410"/>
                </a:lnTo>
                <a:lnTo>
                  <a:pt x="2285" y="2353"/>
                </a:lnTo>
                <a:lnTo>
                  <a:pt x="2171" y="2241"/>
                </a:lnTo>
                <a:close/>
                <a:moveTo>
                  <a:pt x="1012" y="2241"/>
                </a:moveTo>
                <a:lnTo>
                  <a:pt x="867" y="2385"/>
                </a:lnTo>
                <a:lnTo>
                  <a:pt x="1015" y="2500"/>
                </a:lnTo>
                <a:lnTo>
                  <a:pt x="1027" y="2511"/>
                </a:lnTo>
                <a:lnTo>
                  <a:pt x="1035" y="2524"/>
                </a:lnTo>
                <a:lnTo>
                  <a:pt x="1040" y="2539"/>
                </a:lnTo>
                <a:lnTo>
                  <a:pt x="1042" y="2555"/>
                </a:lnTo>
                <a:lnTo>
                  <a:pt x="1040" y="2571"/>
                </a:lnTo>
                <a:lnTo>
                  <a:pt x="1013" y="2685"/>
                </a:lnTo>
                <a:lnTo>
                  <a:pt x="1386" y="2993"/>
                </a:lnTo>
                <a:lnTo>
                  <a:pt x="1012" y="2241"/>
                </a:lnTo>
                <a:close/>
                <a:moveTo>
                  <a:pt x="2423" y="2150"/>
                </a:moveTo>
                <a:lnTo>
                  <a:pt x="2423" y="3192"/>
                </a:lnTo>
                <a:lnTo>
                  <a:pt x="3116" y="3192"/>
                </a:lnTo>
                <a:lnTo>
                  <a:pt x="3116" y="2501"/>
                </a:lnTo>
                <a:lnTo>
                  <a:pt x="2839" y="2501"/>
                </a:lnTo>
                <a:lnTo>
                  <a:pt x="2820" y="2499"/>
                </a:lnTo>
                <a:lnTo>
                  <a:pt x="2804" y="2491"/>
                </a:lnTo>
                <a:lnTo>
                  <a:pt x="2790" y="2480"/>
                </a:lnTo>
                <a:lnTo>
                  <a:pt x="2779" y="2466"/>
                </a:lnTo>
                <a:lnTo>
                  <a:pt x="2772" y="2449"/>
                </a:lnTo>
                <a:lnTo>
                  <a:pt x="2770" y="2431"/>
                </a:lnTo>
                <a:lnTo>
                  <a:pt x="2770" y="2150"/>
                </a:lnTo>
                <a:lnTo>
                  <a:pt x="2423" y="2150"/>
                </a:lnTo>
                <a:close/>
                <a:moveTo>
                  <a:pt x="1105" y="2116"/>
                </a:moveTo>
                <a:lnTo>
                  <a:pt x="1247" y="2403"/>
                </a:lnTo>
                <a:lnTo>
                  <a:pt x="1401" y="2318"/>
                </a:lnTo>
                <a:lnTo>
                  <a:pt x="1341" y="2290"/>
                </a:lnTo>
                <a:lnTo>
                  <a:pt x="1282" y="2255"/>
                </a:lnTo>
                <a:lnTo>
                  <a:pt x="1223" y="2215"/>
                </a:lnTo>
                <a:lnTo>
                  <a:pt x="1163" y="2168"/>
                </a:lnTo>
                <a:lnTo>
                  <a:pt x="1105" y="2116"/>
                </a:lnTo>
                <a:close/>
                <a:moveTo>
                  <a:pt x="2088" y="2100"/>
                </a:moveTo>
                <a:lnTo>
                  <a:pt x="2037" y="2146"/>
                </a:lnTo>
                <a:lnTo>
                  <a:pt x="1986" y="2189"/>
                </a:lnTo>
                <a:lnTo>
                  <a:pt x="1935" y="2227"/>
                </a:lnTo>
                <a:lnTo>
                  <a:pt x="1882" y="2261"/>
                </a:lnTo>
                <a:lnTo>
                  <a:pt x="1831" y="2291"/>
                </a:lnTo>
                <a:lnTo>
                  <a:pt x="1780" y="2316"/>
                </a:lnTo>
                <a:lnTo>
                  <a:pt x="1938" y="2402"/>
                </a:lnTo>
                <a:lnTo>
                  <a:pt x="2088" y="2100"/>
                </a:lnTo>
                <a:close/>
                <a:moveTo>
                  <a:pt x="1982" y="824"/>
                </a:moveTo>
                <a:lnTo>
                  <a:pt x="1950" y="826"/>
                </a:lnTo>
                <a:lnTo>
                  <a:pt x="1916" y="831"/>
                </a:lnTo>
                <a:lnTo>
                  <a:pt x="1879" y="840"/>
                </a:lnTo>
                <a:lnTo>
                  <a:pt x="1841" y="853"/>
                </a:lnTo>
                <a:lnTo>
                  <a:pt x="1800" y="869"/>
                </a:lnTo>
                <a:lnTo>
                  <a:pt x="1756" y="889"/>
                </a:lnTo>
                <a:lnTo>
                  <a:pt x="1710" y="913"/>
                </a:lnTo>
                <a:lnTo>
                  <a:pt x="1628" y="958"/>
                </a:lnTo>
                <a:lnTo>
                  <a:pt x="1549" y="996"/>
                </a:lnTo>
                <a:lnTo>
                  <a:pt x="1470" y="1028"/>
                </a:lnTo>
                <a:lnTo>
                  <a:pt x="1394" y="1057"/>
                </a:lnTo>
                <a:lnTo>
                  <a:pt x="1319" y="1079"/>
                </a:lnTo>
                <a:lnTo>
                  <a:pt x="1247" y="1098"/>
                </a:lnTo>
                <a:lnTo>
                  <a:pt x="1177" y="1113"/>
                </a:lnTo>
                <a:lnTo>
                  <a:pt x="1110" y="1124"/>
                </a:lnTo>
                <a:lnTo>
                  <a:pt x="1046" y="1132"/>
                </a:lnTo>
                <a:lnTo>
                  <a:pt x="986" y="1138"/>
                </a:lnTo>
                <a:lnTo>
                  <a:pt x="930" y="1141"/>
                </a:lnTo>
                <a:lnTo>
                  <a:pt x="877" y="1141"/>
                </a:lnTo>
                <a:lnTo>
                  <a:pt x="838" y="1141"/>
                </a:lnTo>
                <a:lnTo>
                  <a:pt x="834" y="1193"/>
                </a:lnTo>
                <a:lnTo>
                  <a:pt x="833" y="1245"/>
                </a:lnTo>
                <a:lnTo>
                  <a:pt x="836" y="1315"/>
                </a:lnTo>
                <a:lnTo>
                  <a:pt x="845" y="1384"/>
                </a:lnTo>
                <a:lnTo>
                  <a:pt x="860" y="1455"/>
                </a:lnTo>
                <a:lnTo>
                  <a:pt x="881" y="1526"/>
                </a:lnTo>
                <a:lnTo>
                  <a:pt x="907" y="1596"/>
                </a:lnTo>
                <a:lnTo>
                  <a:pt x="940" y="1666"/>
                </a:lnTo>
                <a:lnTo>
                  <a:pt x="976" y="1735"/>
                </a:lnTo>
                <a:lnTo>
                  <a:pt x="1018" y="1801"/>
                </a:lnTo>
                <a:lnTo>
                  <a:pt x="1066" y="1867"/>
                </a:lnTo>
                <a:lnTo>
                  <a:pt x="1118" y="1930"/>
                </a:lnTo>
                <a:lnTo>
                  <a:pt x="1166" y="1983"/>
                </a:lnTo>
                <a:lnTo>
                  <a:pt x="1217" y="2031"/>
                </a:lnTo>
                <a:lnTo>
                  <a:pt x="1269" y="2076"/>
                </a:lnTo>
                <a:lnTo>
                  <a:pt x="1322" y="2115"/>
                </a:lnTo>
                <a:lnTo>
                  <a:pt x="1375" y="2149"/>
                </a:lnTo>
                <a:lnTo>
                  <a:pt x="1415" y="2172"/>
                </a:lnTo>
                <a:lnTo>
                  <a:pt x="1453" y="2190"/>
                </a:lnTo>
                <a:lnTo>
                  <a:pt x="1490" y="2204"/>
                </a:lnTo>
                <a:lnTo>
                  <a:pt x="1525" y="2215"/>
                </a:lnTo>
                <a:lnTo>
                  <a:pt x="1557" y="2221"/>
                </a:lnTo>
                <a:lnTo>
                  <a:pt x="1587" y="2223"/>
                </a:lnTo>
                <a:lnTo>
                  <a:pt x="1617" y="2221"/>
                </a:lnTo>
                <a:lnTo>
                  <a:pt x="1651" y="2215"/>
                </a:lnTo>
                <a:lnTo>
                  <a:pt x="1685" y="2204"/>
                </a:lnTo>
                <a:lnTo>
                  <a:pt x="1722" y="2190"/>
                </a:lnTo>
                <a:lnTo>
                  <a:pt x="1760" y="2172"/>
                </a:lnTo>
                <a:lnTo>
                  <a:pt x="1800" y="2149"/>
                </a:lnTo>
                <a:lnTo>
                  <a:pt x="1853" y="2115"/>
                </a:lnTo>
                <a:lnTo>
                  <a:pt x="1905" y="2076"/>
                </a:lnTo>
                <a:lnTo>
                  <a:pt x="1958" y="2031"/>
                </a:lnTo>
                <a:lnTo>
                  <a:pt x="2008" y="1983"/>
                </a:lnTo>
                <a:lnTo>
                  <a:pt x="2058" y="1930"/>
                </a:lnTo>
                <a:lnTo>
                  <a:pt x="2109" y="1867"/>
                </a:lnTo>
                <a:lnTo>
                  <a:pt x="2156" y="1801"/>
                </a:lnTo>
                <a:lnTo>
                  <a:pt x="2199" y="1735"/>
                </a:lnTo>
                <a:lnTo>
                  <a:pt x="2236" y="1666"/>
                </a:lnTo>
                <a:lnTo>
                  <a:pt x="2267" y="1596"/>
                </a:lnTo>
                <a:lnTo>
                  <a:pt x="2293" y="1526"/>
                </a:lnTo>
                <a:lnTo>
                  <a:pt x="2314" y="1455"/>
                </a:lnTo>
                <a:lnTo>
                  <a:pt x="2329" y="1384"/>
                </a:lnTo>
                <a:lnTo>
                  <a:pt x="2339" y="1315"/>
                </a:lnTo>
                <a:lnTo>
                  <a:pt x="2342" y="1245"/>
                </a:lnTo>
                <a:lnTo>
                  <a:pt x="2341" y="1207"/>
                </a:lnTo>
                <a:lnTo>
                  <a:pt x="2325" y="1189"/>
                </a:lnTo>
                <a:lnTo>
                  <a:pt x="2310" y="1167"/>
                </a:lnTo>
                <a:lnTo>
                  <a:pt x="2296" y="1139"/>
                </a:lnTo>
                <a:lnTo>
                  <a:pt x="2283" y="1107"/>
                </a:lnTo>
                <a:lnTo>
                  <a:pt x="2272" y="1079"/>
                </a:lnTo>
                <a:lnTo>
                  <a:pt x="2261" y="1049"/>
                </a:lnTo>
                <a:lnTo>
                  <a:pt x="2248" y="1021"/>
                </a:lnTo>
                <a:lnTo>
                  <a:pt x="2233" y="993"/>
                </a:lnTo>
                <a:lnTo>
                  <a:pt x="2218" y="966"/>
                </a:lnTo>
                <a:lnTo>
                  <a:pt x="2200" y="939"/>
                </a:lnTo>
                <a:lnTo>
                  <a:pt x="2180" y="916"/>
                </a:lnTo>
                <a:lnTo>
                  <a:pt x="2159" y="894"/>
                </a:lnTo>
                <a:lnTo>
                  <a:pt x="2135" y="874"/>
                </a:lnTo>
                <a:lnTo>
                  <a:pt x="2110" y="858"/>
                </a:lnTo>
                <a:lnTo>
                  <a:pt x="2082" y="844"/>
                </a:lnTo>
                <a:lnTo>
                  <a:pt x="2051" y="834"/>
                </a:lnTo>
                <a:lnTo>
                  <a:pt x="2018" y="827"/>
                </a:lnTo>
                <a:lnTo>
                  <a:pt x="1982" y="824"/>
                </a:lnTo>
                <a:close/>
                <a:moveTo>
                  <a:pt x="2277" y="606"/>
                </a:moveTo>
                <a:lnTo>
                  <a:pt x="2261" y="620"/>
                </a:lnTo>
                <a:lnTo>
                  <a:pt x="2245" y="637"/>
                </a:lnTo>
                <a:lnTo>
                  <a:pt x="2229" y="657"/>
                </a:lnTo>
                <a:lnTo>
                  <a:pt x="2213" y="680"/>
                </a:lnTo>
                <a:lnTo>
                  <a:pt x="2198" y="707"/>
                </a:lnTo>
                <a:lnTo>
                  <a:pt x="2182" y="740"/>
                </a:lnTo>
                <a:lnTo>
                  <a:pt x="2219" y="764"/>
                </a:lnTo>
                <a:lnTo>
                  <a:pt x="2253" y="791"/>
                </a:lnTo>
                <a:lnTo>
                  <a:pt x="2284" y="823"/>
                </a:lnTo>
                <a:lnTo>
                  <a:pt x="2310" y="857"/>
                </a:lnTo>
                <a:lnTo>
                  <a:pt x="2335" y="893"/>
                </a:lnTo>
                <a:lnTo>
                  <a:pt x="2359" y="932"/>
                </a:lnTo>
                <a:lnTo>
                  <a:pt x="2354" y="887"/>
                </a:lnTo>
                <a:lnTo>
                  <a:pt x="2342" y="813"/>
                </a:lnTo>
                <a:lnTo>
                  <a:pt x="2325" y="742"/>
                </a:lnTo>
                <a:lnTo>
                  <a:pt x="2303" y="673"/>
                </a:lnTo>
                <a:lnTo>
                  <a:pt x="2277" y="606"/>
                </a:lnTo>
                <a:close/>
                <a:moveTo>
                  <a:pt x="1559" y="139"/>
                </a:moveTo>
                <a:lnTo>
                  <a:pt x="1491" y="141"/>
                </a:lnTo>
                <a:lnTo>
                  <a:pt x="1424" y="149"/>
                </a:lnTo>
                <a:lnTo>
                  <a:pt x="1359" y="161"/>
                </a:lnTo>
                <a:lnTo>
                  <a:pt x="1294" y="180"/>
                </a:lnTo>
                <a:lnTo>
                  <a:pt x="1231" y="202"/>
                </a:lnTo>
                <a:lnTo>
                  <a:pt x="1169" y="229"/>
                </a:lnTo>
                <a:lnTo>
                  <a:pt x="1109" y="262"/>
                </a:lnTo>
                <a:lnTo>
                  <a:pt x="1049" y="300"/>
                </a:lnTo>
                <a:lnTo>
                  <a:pt x="1010" y="330"/>
                </a:lnTo>
                <a:lnTo>
                  <a:pt x="973" y="365"/>
                </a:lnTo>
                <a:lnTo>
                  <a:pt x="939" y="407"/>
                </a:lnTo>
                <a:lnTo>
                  <a:pt x="907" y="452"/>
                </a:lnTo>
                <a:lnTo>
                  <a:pt x="879" y="503"/>
                </a:lnTo>
                <a:lnTo>
                  <a:pt x="857" y="550"/>
                </a:lnTo>
                <a:lnTo>
                  <a:pt x="837" y="600"/>
                </a:lnTo>
                <a:lnTo>
                  <a:pt x="819" y="654"/>
                </a:lnTo>
                <a:lnTo>
                  <a:pt x="804" y="711"/>
                </a:lnTo>
                <a:lnTo>
                  <a:pt x="791" y="771"/>
                </a:lnTo>
                <a:lnTo>
                  <a:pt x="782" y="821"/>
                </a:lnTo>
                <a:lnTo>
                  <a:pt x="774" y="871"/>
                </a:lnTo>
                <a:lnTo>
                  <a:pt x="769" y="916"/>
                </a:lnTo>
                <a:lnTo>
                  <a:pt x="765" y="960"/>
                </a:lnTo>
                <a:lnTo>
                  <a:pt x="763" y="998"/>
                </a:lnTo>
                <a:lnTo>
                  <a:pt x="798" y="1001"/>
                </a:lnTo>
                <a:lnTo>
                  <a:pt x="835" y="1002"/>
                </a:lnTo>
                <a:lnTo>
                  <a:pt x="877" y="1003"/>
                </a:lnTo>
                <a:lnTo>
                  <a:pt x="929" y="1002"/>
                </a:lnTo>
                <a:lnTo>
                  <a:pt x="985" y="999"/>
                </a:lnTo>
                <a:lnTo>
                  <a:pt x="1046" y="993"/>
                </a:lnTo>
                <a:lnTo>
                  <a:pt x="1111" y="984"/>
                </a:lnTo>
                <a:lnTo>
                  <a:pt x="1178" y="971"/>
                </a:lnTo>
                <a:lnTo>
                  <a:pt x="1250" y="955"/>
                </a:lnTo>
                <a:lnTo>
                  <a:pt x="1324" y="932"/>
                </a:lnTo>
                <a:lnTo>
                  <a:pt x="1401" y="906"/>
                </a:lnTo>
                <a:lnTo>
                  <a:pt x="1479" y="875"/>
                </a:lnTo>
                <a:lnTo>
                  <a:pt x="1560" y="838"/>
                </a:lnTo>
                <a:lnTo>
                  <a:pt x="1642" y="793"/>
                </a:lnTo>
                <a:lnTo>
                  <a:pt x="1695" y="765"/>
                </a:lnTo>
                <a:lnTo>
                  <a:pt x="1746" y="741"/>
                </a:lnTo>
                <a:lnTo>
                  <a:pt x="1796" y="720"/>
                </a:lnTo>
                <a:lnTo>
                  <a:pt x="1844" y="705"/>
                </a:lnTo>
                <a:lnTo>
                  <a:pt x="1891" y="695"/>
                </a:lnTo>
                <a:lnTo>
                  <a:pt x="1938" y="688"/>
                </a:lnTo>
                <a:lnTo>
                  <a:pt x="1982" y="686"/>
                </a:lnTo>
                <a:lnTo>
                  <a:pt x="2017" y="687"/>
                </a:lnTo>
                <a:lnTo>
                  <a:pt x="2052" y="692"/>
                </a:lnTo>
                <a:lnTo>
                  <a:pt x="2072" y="648"/>
                </a:lnTo>
                <a:lnTo>
                  <a:pt x="2094" y="609"/>
                </a:lnTo>
                <a:lnTo>
                  <a:pt x="2116" y="575"/>
                </a:lnTo>
                <a:lnTo>
                  <a:pt x="2139" y="547"/>
                </a:lnTo>
                <a:lnTo>
                  <a:pt x="2163" y="522"/>
                </a:lnTo>
                <a:lnTo>
                  <a:pt x="2187" y="501"/>
                </a:lnTo>
                <a:lnTo>
                  <a:pt x="2212" y="483"/>
                </a:lnTo>
                <a:lnTo>
                  <a:pt x="2175" y="431"/>
                </a:lnTo>
                <a:lnTo>
                  <a:pt x="2136" y="380"/>
                </a:lnTo>
                <a:lnTo>
                  <a:pt x="2094" y="333"/>
                </a:lnTo>
                <a:lnTo>
                  <a:pt x="2046" y="288"/>
                </a:lnTo>
                <a:lnTo>
                  <a:pt x="2026" y="271"/>
                </a:lnTo>
                <a:lnTo>
                  <a:pt x="2000" y="254"/>
                </a:lnTo>
                <a:lnTo>
                  <a:pt x="1969" y="236"/>
                </a:lnTo>
                <a:lnTo>
                  <a:pt x="1932" y="218"/>
                </a:lnTo>
                <a:lnTo>
                  <a:pt x="1890" y="200"/>
                </a:lnTo>
                <a:lnTo>
                  <a:pt x="1844" y="184"/>
                </a:lnTo>
                <a:lnTo>
                  <a:pt x="1794" y="170"/>
                </a:lnTo>
                <a:lnTo>
                  <a:pt x="1739" y="156"/>
                </a:lnTo>
                <a:lnTo>
                  <a:pt x="1683" y="147"/>
                </a:lnTo>
                <a:lnTo>
                  <a:pt x="1622" y="141"/>
                </a:lnTo>
                <a:lnTo>
                  <a:pt x="1559" y="139"/>
                </a:lnTo>
                <a:close/>
                <a:moveTo>
                  <a:pt x="1559" y="0"/>
                </a:moveTo>
                <a:lnTo>
                  <a:pt x="1631" y="3"/>
                </a:lnTo>
                <a:lnTo>
                  <a:pt x="1700" y="10"/>
                </a:lnTo>
                <a:lnTo>
                  <a:pt x="1766" y="20"/>
                </a:lnTo>
                <a:lnTo>
                  <a:pt x="1829" y="35"/>
                </a:lnTo>
                <a:lnTo>
                  <a:pt x="1888" y="52"/>
                </a:lnTo>
                <a:lnTo>
                  <a:pt x="1943" y="72"/>
                </a:lnTo>
                <a:lnTo>
                  <a:pt x="1993" y="93"/>
                </a:lnTo>
                <a:lnTo>
                  <a:pt x="2038" y="116"/>
                </a:lnTo>
                <a:lnTo>
                  <a:pt x="2078" y="139"/>
                </a:lnTo>
                <a:lnTo>
                  <a:pt x="2112" y="162"/>
                </a:lnTo>
                <a:lnTo>
                  <a:pt x="2140" y="185"/>
                </a:lnTo>
                <a:lnTo>
                  <a:pt x="2189" y="232"/>
                </a:lnTo>
                <a:lnTo>
                  <a:pt x="2234" y="282"/>
                </a:lnTo>
                <a:lnTo>
                  <a:pt x="2274" y="331"/>
                </a:lnTo>
                <a:lnTo>
                  <a:pt x="2310" y="381"/>
                </a:lnTo>
                <a:lnTo>
                  <a:pt x="2343" y="432"/>
                </a:lnTo>
                <a:lnTo>
                  <a:pt x="2344" y="432"/>
                </a:lnTo>
                <a:lnTo>
                  <a:pt x="2344" y="434"/>
                </a:lnTo>
                <a:lnTo>
                  <a:pt x="2377" y="492"/>
                </a:lnTo>
                <a:lnTo>
                  <a:pt x="2405" y="552"/>
                </a:lnTo>
                <a:lnTo>
                  <a:pt x="2428" y="611"/>
                </a:lnTo>
                <a:lnTo>
                  <a:pt x="2448" y="669"/>
                </a:lnTo>
                <a:lnTo>
                  <a:pt x="2464" y="727"/>
                </a:lnTo>
                <a:lnTo>
                  <a:pt x="2476" y="783"/>
                </a:lnTo>
                <a:lnTo>
                  <a:pt x="2487" y="838"/>
                </a:lnTo>
                <a:lnTo>
                  <a:pt x="2493" y="889"/>
                </a:lnTo>
                <a:lnTo>
                  <a:pt x="2498" y="939"/>
                </a:lnTo>
                <a:lnTo>
                  <a:pt x="2500" y="987"/>
                </a:lnTo>
                <a:lnTo>
                  <a:pt x="2501" y="1032"/>
                </a:lnTo>
                <a:lnTo>
                  <a:pt x="2500" y="1073"/>
                </a:lnTo>
                <a:lnTo>
                  <a:pt x="2498" y="1111"/>
                </a:lnTo>
                <a:lnTo>
                  <a:pt x="2495" y="1144"/>
                </a:lnTo>
                <a:lnTo>
                  <a:pt x="2492" y="1174"/>
                </a:lnTo>
                <a:lnTo>
                  <a:pt x="2489" y="1199"/>
                </a:lnTo>
                <a:lnTo>
                  <a:pt x="2486" y="1219"/>
                </a:lnTo>
                <a:lnTo>
                  <a:pt x="2483" y="1233"/>
                </a:lnTo>
                <a:lnTo>
                  <a:pt x="2481" y="1242"/>
                </a:lnTo>
                <a:lnTo>
                  <a:pt x="2481" y="1245"/>
                </a:lnTo>
                <a:lnTo>
                  <a:pt x="2477" y="1321"/>
                </a:lnTo>
                <a:lnTo>
                  <a:pt x="2468" y="1396"/>
                </a:lnTo>
                <a:lnTo>
                  <a:pt x="2454" y="1468"/>
                </a:lnTo>
                <a:lnTo>
                  <a:pt x="2434" y="1541"/>
                </a:lnTo>
                <a:lnTo>
                  <a:pt x="2410" y="1612"/>
                </a:lnTo>
                <a:lnTo>
                  <a:pt x="2382" y="1680"/>
                </a:lnTo>
                <a:lnTo>
                  <a:pt x="2349" y="1748"/>
                </a:lnTo>
                <a:lnTo>
                  <a:pt x="2313" y="1812"/>
                </a:lnTo>
                <a:lnTo>
                  <a:pt x="2273" y="1875"/>
                </a:lnTo>
                <a:lnTo>
                  <a:pt x="2231" y="1934"/>
                </a:lnTo>
                <a:lnTo>
                  <a:pt x="2233" y="2107"/>
                </a:lnTo>
                <a:lnTo>
                  <a:pt x="2285" y="2158"/>
                </a:lnTo>
                <a:lnTo>
                  <a:pt x="2285" y="2082"/>
                </a:lnTo>
                <a:lnTo>
                  <a:pt x="2287" y="2063"/>
                </a:lnTo>
                <a:lnTo>
                  <a:pt x="2294" y="2046"/>
                </a:lnTo>
                <a:lnTo>
                  <a:pt x="2305" y="2032"/>
                </a:lnTo>
                <a:lnTo>
                  <a:pt x="2319" y="2021"/>
                </a:lnTo>
                <a:lnTo>
                  <a:pt x="2335" y="2014"/>
                </a:lnTo>
                <a:lnTo>
                  <a:pt x="2355" y="2012"/>
                </a:lnTo>
                <a:lnTo>
                  <a:pt x="2839" y="2012"/>
                </a:lnTo>
                <a:lnTo>
                  <a:pt x="2857" y="2014"/>
                </a:lnTo>
                <a:lnTo>
                  <a:pt x="2873" y="2021"/>
                </a:lnTo>
                <a:lnTo>
                  <a:pt x="2888" y="2032"/>
                </a:lnTo>
                <a:lnTo>
                  <a:pt x="3234" y="2382"/>
                </a:lnTo>
                <a:lnTo>
                  <a:pt x="3245" y="2397"/>
                </a:lnTo>
                <a:lnTo>
                  <a:pt x="3252" y="2413"/>
                </a:lnTo>
                <a:lnTo>
                  <a:pt x="3254" y="2431"/>
                </a:lnTo>
                <a:lnTo>
                  <a:pt x="3254" y="3260"/>
                </a:lnTo>
                <a:lnTo>
                  <a:pt x="3252" y="3280"/>
                </a:lnTo>
                <a:lnTo>
                  <a:pt x="3245" y="3296"/>
                </a:lnTo>
                <a:lnTo>
                  <a:pt x="3234" y="3310"/>
                </a:lnTo>
                <a:lnTo>
                  <a:pt x="3220" y="3321"/>
                </a:lnTo>
                <a:lnTo>
                  <a:pt x="3204" y="3328"/>
                </a:lnTo>
                <a:lnTo>
                  <a:pt x="3185" y="3330"/>
                </a:lnTo>
                <a:lnTo>
                  <a:pt x="0" y="3330"/>
                </a:lnTo>
                <a:lnTo>
                  <a:pt x="0" y="2874"/>
                </a:lnTo>
                <a:lnTo>
                  <a:pt x="3" y="2829"/>
                </a:lnTo>
                <a:lnTo>
                  <a:pt x="10" y="2787"/>
                </a:lnTo>
                <a:lnTo>
                  <a:pt x="22" y="2746"/>
                </a:lnTo>
                <a:lnTo>
                  <a:pt x="39" y="2706"/>
                </a:lnTo>
                <a:lnTo>
                  <a:pt x="60" y="2669"/>
                </a:lnTo>
                <a:lnTo>
                  <a:pt x="86" y="2635"/>
                </a:lnTo>
                <a:lnTo>
                  <a:pt x="114" y="2602"/>
                </a:lnTo>
                <a:lnTo>
                  <a:pt x="146" y="2574"/>
                </a:lnTo>
                <a:lnTo>
                  <a:pt x="182" y="2550"/>
                </a:lnTo>
                <a:lnTo>
                  <a:pt x="221" y="2530"/>
                </a:lnTo>
                <a:lnTo>
                  <a:pt x="262" y="2513"/>
                </a:lnTo>
                <a:lnTo>
                  <a:pt x="274" y="2510"/>
                </a:lnTo>
                <a:lnTo>
                  <a:pt x="322" y="2495"/>
                </a:lnTo>
                <a:lnTo>
                  <a:pt x="365" y="2482"/>
                </a:lnTo>
                <a:lnTo>
                  <a:pt x="401" y="2469"/>
                </a:lnTo>
                <a:lnTo>
                  <a:pt x="434" y="2456"/>
                </a:lnTo>
                <a:lnTo>
                  <a:pt x="462" y="2443"/>
                </a:lnTo>
                <a:lnTo>
                  <a:pt x="488" y="2431"/>
                </a:lnTo>
                <a:lnTo>
                  <a:pt x="513" y="2420"/>
                </a:lnTo>
                <a:lnTo>
                  <a:pt x="536" y="2409"/>
                </a:lnTo>
                <a:lnTo>
                  <a:pt x="558" y="2399"/>
                </a:lnTo>
                <a:lnTo>
                  <a:pt x="580" y="2390"/>
                </a:lnTo>
                <a:lnTo>
                  <a:pt x="635" y="2367"/>
                </a:lnTo>
                <a:lnTo>
                  <a:pt x="685" y="2347"/>
                </a:lnTo>
                <a:lnTo>
                  <a:pt x="729" y="2327"/>
                </a:lnTo>
                <a:lnTo>
                  <a:pt x="942" y="2116"/>
                </a:lnTo>
                <a:lnTo>
                  <a:pt x="944" y="1934"/>
                </a:lnTo>
                <a:lnTo>
                  <a:pt x="901" y="1875"/>
                </a:lnTo>
                <a:lnTo>
                  <a:pt x="862" y="1812"/>
                </a:lnTo>
                <a:lnTo>
                  <a:pt x="826" y="1748"/>
                </a:lnTo>
                <a:lnTo>
                  <a:pt x="794" y="1680"/>
                </a:lnTo>
                <a:lnTo>
                  <a:pt x="764" y="1612"/>
                </a:lnTo>
                <a:lnTo>
                  <a:pt x="740" y="1541"/>
                </a:lnTo>
                <a:lnTo>
                  <a:pt x="721" y="1468"/>
                </a:lnTo>
                <a:lnTo>
                  <a:pt x="706" y="1396"/>
                </a:lnTo>
                <a:lnTo>
                  <a:pt x="698" y="1321"/>
                </a:lnTo>
                <a:lnTo>
                  <a:pt x="695" y="1245"/>
                </a:lnTo>
                <a:lnTo>
                  <a:pt x="696" y="1188"/>
                </a:lnTo>
                <a:lnTo>
                  <a:pt x="700" y="1131"/>
                </a:lnTo>
                <a:lnTo>
                  <a:pt x="678" y="1127"/>
                </a:lnTo>
                <a:lnTo>
                  <a:pt x="659" y="1124"/>
                </a:lnTo>
                <a:lnTo>
                  <a:pt x="644" y="1122"/>
                </a:lnTo>
                <a:lnTo>
                  <a:pt x="633" y="1119"/>
                </a:lnTo>
                <a:lnTo>
                  <a:pt x="626" y="1118"/>
                </a:lnTo>
                <a:lnTo>
                  <a:pt x="624" y="1117"/>
                </a:lnTo>
                <a:lnTo>
                  <a:pt x="624" y="1114"/>
                </a:lnTo>
                <a:lnTo>
                  <a:pt x="623" y="1105"/>
                </a:lnTo>
                <a:lnTo>
                  <a:pt x="623" y="1091"/>
                </a:lnTo>
                <a:lnTo>
                  <a:pt x="623" y="1071"/>
                </a:lnTo>
                <a:lnTo>
                  <a:pt x="623" y="1045"/>
                </a:lnTo>
                <a:lnTo>
                  <a:pt x="624" y="1017"/>
                </a:lnTo>
                <a:lnTo>
                  <a:pt x="625" y="984"/>
                </a:lnTo>
                <a:lnTo>
                  <a:pt x="627" y="948"/>
                </a:lnTo>
                <a:lnTo>
                  <a:pt x="630" y="908"/>
                </a:lnTo>
                <a:lnTo>
                  <a:pt x="635" y="866"/>
                </a:lnTo>
                <a:lnTo>
                  <a:pt x="642" y="820"/>
                </a:lnTo>
                <a:lnTo>
                  <a:pt x="649" y="774"/>
                </a:lnTo>
                <a:lnTo>
                  <a:pt x="658" y="727"/>
                </a:lnTo>
                <a:lnTo>
                  <a:pt x="669" y="677"/>
                </a:lnTo>
                <a:lnTo>
                  <a:pt x="683" y="628"/>
                </a:lnTo>
                <a:lnTo>
                  <a:pt x="698" y="577"/>
                </a:lnTo>
                <a:lnTo>
                  <a:pt x="716" y="528"/>
                </a:lnTo>
                <a:lnTo>
                  <a:pt x="737" y="478"/>
                </a:lnTo>
                <a:lnTo>
                  <a:pt x="760" y="431"/>
                </a:lnTo>
                <a:lnTo>
                  <a:pt x="787" y="383"/>
                </a:lnTo>
                <a:lnTo>
                  <a:pt x="817" y="339"/>
                </a:lnTo>
                <a:lnTo>
                  <a:pt x="850" y="296"/>
                </a:lnTo>
                <a:lnTo>
                  <a:pt x="886" y="255"/>
                </a:lnTo>
                <a:lnTo>
                  <a:pt x="927" y="219"/>
                </a:lnTo>
                <a:lnTo>
                  <a:pt x="971" y="185"/>
                </a:lnTo>
                <a:lnTo>
                  <a:pt x="1037" y="142"/>
                </a:lnTo>
                <a:lnTo>
                  <a:pt x="1105" y="107"/>
                </a:lnTo>
                <a:lnTo>
                  <a:pt x="1171" y="77"/>
                </a:lnTo>
                <a:lnTo>
                  <a:pt x="1238" y="51"/>
                </a:lnTo>
                <a:lnTo>
                  <a:pt x="1304" y="32"/>
                </a:lnTo>
                <a:lnTo>
                  <a:pt x="1369" y="18"/>
                </a:lnTo>
                <a:lnTo>
                  <a:pt x="1433" y="8"/>
                </a:lnTo>
                <a:lnTo>
                  <a:pt x="1497" y="2"/>
                </a:lnTo>
                <a:lnTo>
                  <a:pt x="15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Freeform 143"/>
          <p:cNvSpPr>
            <a:spLocks noEditPoints="1"/>
          </p:cNvSpPr>
          <p:nvPr/>
        </p:nvSpPr>
        <p:spPr bwMode="auto">
          <a:xfrm>
            <a:off x="6287659" y="3444875"/>
            <a:ext cx="542925" cy="587375"/>
          </a:xfrm>
          <a:custGeom>
            <a:avLst/>
            <a:gdLst>
              <a:gd name="T0" fmla="*/ 1867 w 3083"/>
              <a:gd name="T1" fmla="*/ 2769 h 3330"/>
              <a:gd name="T2" fmla="*/ 2056 w 3083"/>
              <a:gd name="T3" fmla="*/ 2918 h 3330"/>
              <a:gd name="T4" fmla="*/ 2430 w 3083"/>
              <a:gd name="T5" fmla="*/ 2856 h 3330"/>
              <a:gd name="T6" fmla="*/ 2184 w 3083"/>
              <a:gd name="T7" fmla="*/ 2742 h 3330"/>
              <a:gd name="T8" fmla="*/ 749 w 3083"/>
              <a:gd name="T9" fmla="*/ 2781 h 3330"/>
              <a:gd name="T10" fmla="*/ 879 w 3083"/>
              <a:gd name="T11" fmla="*/ 2918 h 3330"/>
              <a:gd name="T12" fmla="*/ 1193 w 3083"/>
              <a:gd name="T13" fmla="*/ 2882 h 3330"/>
              <a:gd name="T14" fmla="*/ 1063 w 3083"/>
              <a:gd name="T15" fmla="*/ 2734 h 3330"/>
              <a:gd name="T16" fmla="*/ 2460 w 3083"/>
              <a:gd name="T17" fmla="*/ 1686 h 3330"/>
              <a:gd name="T18" fmla="*/ 2073 w 3083"/>
              <a:gd name="T19" fmla="*/ 2050 h 3330"/>
              <a:gd name="T20" fmla="*/ 2085 w 3083"/>
              <a:gd name="T21" fmla="*/ 2464 h 3330"/>
              <a:gd name="T22" fmla="*/ 2353 w 3083"/>
              <a:gd name="T23" fmla="*/ 2248 h 3330"/>
              <a:gd name="T24" fmla="*/ 2678 w 3083"/>
              <a:gd name="T25" fmla="*/ 1850 h 3330"/>
              <a:gd name="T26" fmla="*/ 2727 w 3083"/>
              <a:gd name="T27" fmla="*/ 1563 h 3330"/>
              <a:gd name="T28" fmla="*/ 274 w 3083"/>
              <a:gd name="T29" fmla="*/ 1644 h 3330"/>
              <a:gd name="T30" fmla="*/ 566 w 3083"/>
              <a:gd name="T31" fmla="*/ 2110 h 3330"/>
              <a:gd name="T32" fmla="*/ 982 w 3083"/>
              <a:gd name="T33" fmla="*/ 2418 h 3330"/>
              <a:gd name="T34" fmla="*/ 1117 w 3083"/>
              <a:gd name="T35" fmla="*/ 2259 h 3330"/>
              <a:gd name="T36" fmla="*/ 800 w 3083"/>
              <a:gd name="T37" fmla="*/ 1851 h 3330"/>
              <a:gd name="T38" fmla="*/ 1521 w 3083"/>
              <a:gd name="T39" fmla="*/ 454 h 3330"/>
              <a:gd name="T40" fmla="*/ 1295 w 3083"/>
              <a:gd name="T41" fmla="*/ 873 h 3330"/>
              <a:gd name="T42" fmla="*/ 1187 w 3083"/>
              <a:gd name="T43" fmla="*/ 1243 h 3330"/>
              <a:gd name="T44" fmla="*/ 1345 w 3083"/>
              <a:gd name="T45" fmla="*/ 1914 h 3330"/>
              <a:gd name="T46" fmla="*/ 1741 w 3083"/>
              <a:gd name="T47" fmla="*/ 1931 h 3330"/>
              <a:gd name="T48" fmla="*/ 1828 w 3083"/>
              <a:gd name="T49" fmla="*/ 1526 h 3330"/>
              <a:gd name="T50" fmla="*/ 1788 w 3083"/>
              <a:gd name="T51" fmla="*/ 873 h 3330"/>
              <a:gd name="T52" fmla="*/ 1562 w 3083"/>
              <a:gd name="T53" fmla="*/ 454 h 3330"/>
              <a:gd name="T54" fmla="*/ 1754 w 3083"/>
              <a:gd name="T55" fmla="*/ 378 h 3330"/>
              <a:gd name="T56" fmla="*/ 1965 w 3083"/>
              <a:gd name="T57" fmla="*/ 806 h 3330"/>
              <a:gd name="T58" fmla="*/ 1984 w 3083"/>
              <a:gd name="T59" fmla="*/ 1473 h 3330"/>
              <a:gd name="T60" fmla="*/ 1930 w 3083"/>
              <a:gd name="T61" fmla="*/ 1851 h 3330"/>
              <a:gd name="T62" fmla="*/ 2164 w 3083"/>
              <a:gd name="T63" fmla="*/ 1706 h 3330"/>
              <a:gd name="T64" fmla="*/ 2459 w 3083"/>
              <a:gd name="T65" fmla="*/ 1519 h 3330"/>
              <a:gd name="T66" fmla="*/ 2785 w 3083"/>
              <a:gd name="T67" fmla="*/ 1425 h 3330"/>
              <a:gd name="T68" fmla="*/ 3072 w 3083"/>
              <a:gd name="T69" fmla="*/ 1397 h 3330"/>
              <a:gd name="T70" fmla="*/ 2850 w 3083"/>
              <a:gd name="T71" fmla="*/ 1896 h 3330"/>
              <a:gd name="T72" fmla="*/ 2678 w 3083"/>
              <a:gd name="T73" fmla="*/ 2199 h 3330"/>
              <a:gd name="T74" fmla="*/ 2258 w 3083"/>
              <a:gd name="T75" fmla="*/ 2530 h 3330"/>
              <a:gd name="T76" fmla="*/ 2387 w 3083"/>
              <a:gd name="T77" fmla="*/ 2616 h 3330"/>
              <a:gd name="T78" fmla="*/ 2695 w 3083"/>
              <a:gd name="T79" fmla="*/ 2782 h 3330"/>
              <a:gd name="T80" fmla="*/ 2548 w 3083"/>
              <a:gd name="T81" fmla="*/ 2957 h 3330"/>
              <a:gd name="T82" fmla="*/ 2246 w 3083"/>
              <a:gd name="T83" fmla="*/ 3081 h 3330"/>
              <a:gd name="T84" fmla="*/ 2041 w 3083"/>
              <a:gd name="T85" fmla="*/ 3094 h 3330"/>
              <a:gd name="T86" fmla="*/ 1590 w 3083"/>
              <a:gd name="T87" fmla="*/ 3310 h 3330"/>
              <a:gd name="T88" fmla="*/ 1200 w 3083"/>
              <a:gd name="T89" fmla="*/ 3050 h 3330"/>
              <a:gd name="T90" fmla="*/ 979 w 3083"/>
              <a:gd name="T91" fmla="*/ 3078 h 3330"/>
              <a:gd name="T92" fmla="*/ 696 w 3083"/>
              <a:gd name="T93" fmla="*/ 3046 h 3330"/>
              <a:gd name="T94" fmla="*/ 388 w 3083"/>
              <a:gd name="T95" fmla="*/ 2880 h 3330"/>
              <a:gd name="T96" fmla="*/ 534 w 3083"/>
              <a:gd name="T97" fmla="*/ 2705 h 3330"/>
              <a:gd name="T98" fmla="*/ 837 w 3083"/>
              <a:gd name="T99" fmla="*/ 2581 h 3330"/>
              <a:gd name="T100" fmla="*/ 598 w 3083"/>
              <a:gd name="T101" fmla="*/ 2391 h 3330"/>
              <a:gd name="T102" fmla="*/ 391 w 3083"/>
              <a:gd name="T103" fmla="*/ 2125 h 3330"/>
              <a:gd name="T104" fmla="*/ 118 w 3083"/>
              <a:gd name="T105" fmla="*/ 1657 h 3330"/>
              <a:gd name="T106" fmla="*/ 20 w 3083"/>
              <a:gd name="T107" fmla="*/ 1309 h 3330"/>
              <a:gd name="T108" fmla="*/ 368 w 3083"/>
              <a:gd name="T109" fmla="*/ 1407 h 3330"/>
              <a:gd name="T110" fmla="*/ 836 w 3083"/>
              <a:gd name="T111" fmla="*/ 1680 h 3330"/>
              <a:gd name="T112" fmla="*/ 1098 w 3083"/>
              <a:gd name="T113" fmla="*/ 1885 h 3330"/>
              <a:gd name="T114" fmla="*/ 1033 w 3083"/>
              <a:gd name="T115" fmla="*/ 1522 h 3330"/>
              <a:gd name="T116" fmla="*/ 1044 w 3083"/>
              <a:gd name="T117" fmla="*/ 1131 h 3330"/>
              <a:gd name="T118" fmla="*/ 1169 w 3083"/>
              <a:gd name="T119" fmla="*/ 739 h 3330"/>
              <a:gd name="T120" fmla="*/ 1480 w 3083"/>
              <a:gd name="T121" fmla="*/ 36 h 3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83" h="3330">
                <a:moveTo>
                  <a:pt x="2152" y="2722"/>
                </a:moveTo>
                <a:lnTo>
                  <a:pt x="2074" y="2742"/>
                </a:lnTo>
                <a:lnTo>
                  <a:pt x="2055" y="2745"/>
                </a:lnTo>
                <a:lnTo>
                  <a:pt x="2037" y="2742"/>
                </a:lnTo>
                <a:lnTo>
                  <a:pt x="2020" y="2734"/>
                </a:lnTo>
                <a:lnTo>
                  <a:pt x="1942" y="2775"/>
                </a:lnTo>
                <a:lnTo>
                  <a:pt x="1925" y="2781"/>
                </a:lnTo>
                <a:lnTo>
                  <a:pt x="1907" y="2783"/>
                </a:lnTo>
                <a:lnTo>
                  <a:pt x="1890" y="2780"/>
                </a:lnTo>
                <a:lnTo>
                  <a:pt x="1874" y="2773"/>
                </a:lnTo>
                <a:lnTo>
                  <a:pt x="1867" y="2769"/>
                </a:lnTo>
                <a:lnTo>
                  <a:pt x="1719" y="2832"/>
                </a:lnTo>
                <a:lnTo>
                  <a:pt x="1867" y="2894"/>
                </a:lnTo>
                <a:lnTo>
                  <a:pt x="1870" y="2891"/>
                </a:lnTo>
                <a:lnTo>
                  <a:pt x="1874" y="2889"/>
                </a:lnTo>
                <a:lnTo>
                  <a:pt x="1890" y="2882"/>
                </a:lnTo>
                <a:lnTo>
                  <a:pt x="1907" y="2879"/>
                </a:lnTo>
                <a:lnTo>
                  <a:pt x="1925" y="2881"/>
                </a:lnTo>
                <a:lnTo>
                  <a:pt x="1942" y="2887"/>
                </a:lnTo>
                <a:lnTo>
                  <a:pt x="2020" y="2928"/>
                </a:lnTo>
                <a:lnTo>
                  <a:pt x="2037" y="2920"/>
                </a:lnTo>
                <a:lnTo>
                  <a:pt x="2056" y="2918"/>
                </a:lnTo>
                <a:lnTo>
                  <a:pt x="2074" y="2920"/>
                </a:lnTo>
                <a:lnTo>
                  <a:pt x="2152" y="2940"/>
                </a:lnTo>
                <a:lnTo>
                  <a:pt x="2166" y="2928"/>
                </a:lnTo>
                <a:lnTo>
                  <a:pt x="2184" y="2920"/>
                </a:lnTo>
                <a:lnTo>
                  <a:pt x="2204" y="2918"/>
                </a:lnTo>
                <a:lnTo>
                  <a:pt x="2288" y="2918"/>
                </a:lnTo>
                <a:lnTo>
                  <a:pt x="2296" y="2905"/>
                </a:lnTo>
                <a:lnTo>
                  <a:pt x="2306" y="2895"/>
                </a:lnTo>
                <a:lnTo>
                  <a:pt x="2319" y="2887"/>
                </a:lnTo>
                <a:lnTo>
                  <a:pt x="2334" y="2881"/>
                </a:lnTo>
                <a:lnTo>
                  <a:pt x="2430" y="2856"/>
                </a:lnTo>
                <a:lnTo>
                  <a:pt x="2434" y="2843"/>
                </a:lnTo>
                <a:lnTo>
                  <a:pt x="2441" y="2832"/>
                </a:lnTo>
                <a:lnTo>
                  <a:pt x="2434" y="2819"/>
                </a:lnTo>
                <a:lnTo>
                  <a:pt x="2430" y="2806"/>
                </a:lnTo>
                <a:lnTo>
                  <a:pt x="2334" y="2781"/>
                </a:lnTo>
                <a:lnTo>
                  <a:pt x="2319" y="2775"/>
                </a:lnTo>
                <a:lnTo>
                  <a:pt x="2306" y="2767"/>
                </a:lnTo>
                <a:lnTo>
                  <a:pt x="2296" y="2757"/>
                </a:lnTo>
                <a:lnTo>
                  <a:pt x="2288" y="2745"/>
                </a:lnTo>
                <a:lnTo>
                  <a:pt x="2204" y="2745"/>
                </a:lnTo>
                <a:lnTo>
                  <a:pt x="2184" y="2742"/>
                </a:lnTo>
                <a:lnTo>
                  <a:pt x="2166" y="2734"/>
                </a:lnTo>
                <a:lnTo>
                  <a:pt x="2152" y="2722"/>
                </a:lnTo>
                <a:close/>
                <a:moveTo>
                  <a:pt x="931" y="2722"/>
                </a:moveTo>
                <a:lnTo>
                  <a:pt x="916" y="2734"/>
                </a:lnTo>
                <a:lnTo>
                  <a:pt x="899" y="2742"/>
                </a:lnTo>
                <a:lnTo>
                  <a:pt x="879" y="2745"/>
                </a:lnTo>
                <a:lnTo>
                  <a:pt x="795" y="2745"/>
                </a:lnTo>
                <a:lnTo>
                  <a:pt x="787" y="2757"/>
                </a:lnTo>
                <a:lnTo>
                  <a:pt x="777" y="2767"/>
                </a:lnTo>
                <a:lnTo>
                  <a:pt x="763" y="2775"/>
                </a:lnTo>
                <a:lnTo>
                  <a:pt x="749" y="2781"/>
                </a:lnTo>
                <a:lnTo>
                  <a:pt x="652" y="2806"/>
                </a:lnTo>
                <a:lnTo>
                  <a:pt x="648" y="2819"/>
                </a:lnTo>
                <a:lnTo>
                  <a:pt x="642" y="2832"/>
                </a:lnTo>
                <a:lnTo>
                  <a:pt x="648" y="2843"/>
                </a:lnTo>
                <a:lnTo>
                  <a:pt x="652" y="2856"/>
                </a:lnTo>
                <a:lnTo>
                  <a:pt x="749" y="2881"/>
                </a:lnTo>
                <a:lnTo>
                  <a:pt x="763" y="2887"/>
                </a:lnTo>
                <a:lnTo>
                  <a:pt x="777" y="2895"/>
                </a:lnTo>
                <a:lnTo>
                  <a:pt x="787" y="2905"/>
                </a:lnTo>
                <a:lnTo>
                  <a:pt x="795" y="2918"/>
                </a:lnTo>
                <a:lnTo>
                  <a:pt x="879" y="2918"/>
                </a:lnTo>
                <a:lnTo>
                  <a:pt x="899" y="2920"/>
                </a:lnTo>
                <a:lnTo>
                  <a:pt x="916" y="2928"/>
                </a:lnTo>
                <a:lnTo>
                  <a:pt x="931" y="2940"/>
                </a:lnTo>
                <a:lnTo>
                  <a:pt x="1008" y="2920"/>
                </a:lnTo>
                <a:lnTo>
                  <a:pt x="1028" y="2918"/>
                </a:lnTo>
                <a:lnTo>
                  <a:pt x="1046" y="2920"/>
                </a:lnTo>
                <a:lnTo>
                  <a:pt x="1063" y="2928"/>
                </a:lnTo>
                <a:lnTo>
                  <a:pt x="1141" y="2887"/>
                </a:lnTo>
                <a:lnTo>
                  <a:pt x="1158" y="2881"/>
                </a:lnTo>
                <a:lnTo>
                  <a:pt x="1175" y="2879"/>
                </a:lnTo>
                <a:lnTo>
                  <a:pt x="1193" y="2882"/>
                </a:lnTo>
                <a:lnTo>
                  <a:pt x="1209" y="2889"/>
                </a:lnTo>
                <a:lnTo>
                  <a:pt x="1213" y="2891"/>
                </a:lnTo>
                <a:lnTo>
                  <a:pt x="1216" y="2894"/>
                </a:lnTo>
                <a:lnTo>
                  <a:pt x="1363" y="2832"/>
                </a:lnTo>
                <a:lnTo>
                  <a:pt x="1216" y="2769"/>
                </a:lnTo>
                <a:lnTo>
                  <a:pt x="1209" y="2773"/>
                </a:lnTo>
                <a:lnTo>
                  <a:pt x="1193" y="2780"/>
                </a:lnTo>
                <a:lnTo>
                  <a:pt x="1176" y="2783"/>
                </a:lnTo>
                <a:lnTo>
                  <a:pt x="1158" y="2781"/>
                </a:lnTo>
                <a:lnTo>
                  <a:pt x="1141" y="2775"/>
                </a:lnTo>
                <a:lnTo>
                  <a:pt x="1063" y="2734"/>
                </a:lnTo>
                <a:lnTo>
                  <a:pt x="1046" y="2742"/>
                </a:lnTo>
                <a:lnTo>
                  <a:pt x="1028" y="2745"/>
                </a:lnTo>
                <a:lnTo>
                  <a:pt x="1008" y="2742"/>
                </a:lnTo>
                <a:lnTo>
                  <a:pt x="931" y="2722"/>
                </a:lnTo>
                <a:close/>
                <a:moveTo>
                  <a:pt x="2727" y="1562"/>
                </a:moveTo>
                <a:lnTo>
                  <a:pt x="2537" y="1687"/>
                </a:lnTo>
                <a:lnTo>
                  <a:pt x="2522" y="1694"/>
                </a:lnTo>
                <a:lnTo>
                  <a:pt x="2506" y="1698"/>
                </a:lnTo>
                <a:lnTo>
                  <a:pt x="2490" y="1698"/>
                </a:lnTo>
                <a:lnTo>
                  <a:pt x="2474" y="1693"/>
                </a:lnTo>
                <a:lnTo>
                  <a:pt x="2460" y="1686"/>
                </a:lnTo>
                <a:lnTo>
                  <a:pt x="2311" y="1834"/>
                </a:lnTo>
                <a:lnTo>
                  <a:pt x="2298" y="1845"/>
                </a:lnTo>
                <a:lnTo>
                  <a:pt x="2283" y="1851"/>
                </a:lnTo>
                <a:lnTo>
                  <a:pt x="2267" y="1854"/>
                </a:lnTo>
                <a:lnTo>
                  <a:pt x="2251" y="1854"/>
                </a:lnTo>
                <a:lnTo>
                  <a:pt x="2236" y="1849"/>
                </a:lnTo>
                <a:lnTo>
                  <a:pt x="2124" y="2019"/>
                </a:lnTo>
                <a:lnTo>
                  <a:pt x="2114" y="2031"/>
                </a:lnTo>
                <a:lnTo>
                  <a:pt x="2102" y="2040"/>
                </a:lnTo>
                <a:lnTo>
                  <a:pt x="2089" y="2047"/>
                </a:lnTo>
                <a:lnTo>
                  <a:pt x="2073" y="2050"/>
                </a:lnTo>
                <a:lnTo>
                  <a:pt x="2055" y="2049"/>
                </a:lnTo>
                <a:lnTo>
                  <a:pt x="1975" y="2245"/>
                </a:lnTo>
                <a:lnTo>
                  <a:pt x="1966" y="2259"/>
                </a:lnTo>
                <a:lnTo>
                  <a:pt x="1954" y="2271"/>
                </a:lnTo>
                <a:lnTo>
                  <a:pt x="1940" y="2281"/>
                </a:lnTo>
                <a:lnTo>
                  <a:pt x="1924" y="2287"/>
                </a:lnTo>
                <a:lnTo>
                  <a:pt x="1908" y="2288"/>
                </a:lnTo>
                <a:lnTo>
                  <a:pt x="1893" y="2286"/>
                </a:lnTo>
                <a:lnTo>
                  <a:pt x="1697" y="2675"/>
                </a:lnTo>
                <a:lnTo>
                  <a:pt x="2087" y="2479"/>
                </a:lnTo>
                <a:lnTo>
                  <a:pt x="2085" y="2464"/>
                </a:lnTo>
                <a:lnTo>
                  <a:pt x="2086" y="2448"/>
                </a:lnTo>
                <a:lnTo>
                  <a:pt x="2092" y="2432"/>
                </a:lnTo>
                <a:lnTo>
                  <a:pt x="2101" y="2418"/>
                </a:lnTo>
                <a:lnTo>
                  <a:pt x="2113" y="2407"/>
                </a:lnTo>
                <a:lnTo>
                  <a:pt x="2127" y="2398"/>
                </a:lnTo>
                <a:lnTo>
                  <a:pt x="2323" y="2317"/>
                </a:lnTo>
                <a:lnTo>
                  <a:pt x="2322" y="2299"/>
                </a:lnTo>
                <a:lnTo>
                  <a:pt x="2325" y="2284"/>
                </a:lnTo>
                <a:lnTo>
                  <a:pt x="2332" y="2270"/>
                </a:lnTo>
                <a:lnTo>
                  <a:pt x="2341" y="2258"/>
                </a:lnTo>
                <a:lnTo>
                  <a:pt x="2353" y="2248"/>
                </a:lnTo>
                <a:lnTo>
                  <a:pt x="2523" y="2136"/>
                </a:lnTo>
                <a:lnTo>
                  <a:pt x="2518" y="2121"/>
                </a:lnTo>
                <a:lnTo>
                  <a:pt x="2518" y="2105"/>
                </a:lnTo>
                <a:lnTo>
                  <a:pt x="2521" y="2089"/>
                </a:lnTo>
                <a:lnTo>
                  <a:pt x="2527" y="2074"/>
                </a:lnTo>
                <a:lnTo>
                  <a:pt x="2538" y="2061"/>
                </a:lnTo>
                <a:lnTo>
                  <a:pt x="2686" y="1913"/>
                </a:lnTo>
                <a:lnTo>
                  <a:pt x="2679" y="1898"/>
                </a:lnTo>
                <a:lnTo>
                  <a:pt x="2674" y="1882"/>
                </a:lnTo>
                <a:lnTo>
                  <a:pt x="2674" y="1866"/>
                </a:lnTo>
                <a:lnTo>
                  <a:pt x="2678" y="1850"/>
                </a:lnTo>
                <a:lnTo>
                  <a:pt x="2685" y="1835"/>
                </a:lnTo>
                <a:lnTo>
                  <a:pt x="2810" y="1645"/>
                </a:lnTo>
                <a:lnTo>
                  <a:pt x="2809" y="1644"/>
                </a:lnTo>
                <a:lnTo>
                  <a:pt x="2799" y="1631"/>
                </a:lnTo>
                <a:lnTo>
                  <a:pt x="2792" y="1616"/>
                </a:lnTo>
                <a:lnTo>
                  <a:pt x="2788" y="1598"/>
                </a:lnTo>
                <a:lnTo>
                  <a:pt x="2789" y="1582"/>
                </a:lnTo>
                <a:lnTo>
                  <a:pt x="2773" y="1583"/>
                </a:lnTo>
                <a:lnTo>
                  <a:pt x="2756" y="1580"/>
                </a:lnTo>
                <a:lnTo>
                  <a:pt x="2741" y="1573"/>
                </a:lnTo>
                <a:lnTo>
                  <a:pt x="2727" y="1563"/>
                </a:lnTo>
                <a:lnTo>
                  <a:pt x="2727" y="1562"/>
                </a:lnTo>
                <a:close/>
                <a:moveTo>
                  <a:pt x="356" y="1562"/>
                </a:moveTo>
                <a:lnTo>
                  <a:pt x="356" y="1563"/>
                </a:lnTo>
                <a:lnTo>
                  <a:pt x="342" y="1573"/>
                </a:lnTo>
                <a:lnTo>
                  <a:pt x="327" y="1580"/>
                </a:lnTo>
                <a:lnTo>
                  <a:pt x="310" y="1583"/>
                </a:lnTo>
                <a:lnTo>
                  <a:pt x="293" y="1582"/>
                </a:lnTo>
                <a:lnTo>
                  <a:pt x="294" y="1598"/>
                </a:lnTo>
                <a:lnTo>
                  <a:pt x="291" y="1616"/>
                </a:lnTo>
                <a:lnTo>
                  <a:pt x="284" y="1631"/>
                </a:lnTo>
                <a:lnTo>
                  <a:pt x="274" y="1644"/>
                </a:lnTo>
                <a:lnTo>
                  <a:pt x="273" y="1645"/>
                </a:lnTo>
                <a:lnTo>
                  <a:pt x="398" y="1835"/>
                </a:lnTo>
                <a:lnTo>
                  <a:pt x="405" y="1850"/>
                </a:lnTo>
                <a:lnTo>
                  <a:pt x="409" y="1866"/>
                </a:lnTo>
                <a:lnTo>
                  <a:pt x="409" y="1882"/>
                </a:lnTo>
                <a:lnTo>
                  <a:pt x="404" y="1898"/>
                </a:lnTo>
                <a:lnTo>
                  <a:pt x="397" y="1913"/>
                </a:lnTo>
                <a:lnTo>
                  <a:pt x="545" y="2061"/>
                </a:lnTo>
                <a:lnTo>
                  <a:pt x="556" y="2076"/>
                </a:lnTo>
                <a:lnTo>
                  <a:pt x="563" y="2092"/>
                </a:lnTo>
                <a:lnTo>
                  <a:pt x="566" y="2110"/>
                </a:lnTo>
                <a:lnTo>
                  <a:pt x="564" y="2123"/>
                </a:lnTo>
                <a:lnTo>
                  <a:pt x="560" y="2136"/>
                </a:lnTo>
                <a:lnTo>
                  <a:pt x="730" y="2248"/>
                </a:lnTo>
                <a:lnTo>
                  <a:pt x="742" y="2258"/>
                </a:lnTo>
                <a:lnTo>
                  <a:pt x="751" y="2270"/>
                </a:lnTo>
                <a:lnTo>
                  <a:pt x="758" y="2284"/>
                </a:lnTo>
                <a:lnTo>
                  <a:pt x="761" y="2299"/>
                </a:lnTo>
                <a:lnTo>
                  <a:pt x="760" y="2317"/>
                </a:lnTo>
                <a:lnTo>
                  <a:pt x="956" y="2398"/>
                </a:lnTo>
                <a:lnTo>
                  <a:pt x="970" y="2407"/>
                </a:lnTo>
                <a:lnTo>
                  <a:pt x="982" y="2418"/>
                </a:lnTo>
                <a:lnTo>
                  <a:pt x="991" y="2432"/>
                </a:lnTo>
                <a:lnTo>
                  <a:pt x="997" y="2448"/>
                </a:lnTo>
                <a:lnTo>
                  <a:pt x="998" y="2464"/>
                </a:lnTo>
                <a:lnTo>
                  <a:pt x="996" y="2479"/>
                </a:lnTo>
                <a:lnTo>
                  <a:pt x="1386" y="2675"/>
                </a:lnTo>
                <a:lnTo>
                  <a:pt x="1190" y="2286"/>
                </a:lnTo>
                <a:lnTo>
                  <a:pt x="1175" y="2288"/>
                </a:lnTo>
                <a:lnTo>
                  <a:pt x="1159" y="2287"/>
                </a:lnTo>
                <a:lnTo>
                  <a:pt x="1143" y="2281"/>
                </a:lnTo>
                <a:lnTo>
                  <a:pt x="1128" y="2271"/>
                </a:lnTo>
                <a:lnTo>
                  <a:pt x="1117" y="2259"/>
                </a:lnTo>
                <a:lnTo>
                  <a:pt x="1108" y="2245"/>
                </a:lnTo>
                <a:lnTo>
                  <a:pt x="1028" y="2049"/>
                </a:lnTo>
                <a:lnTo>
                  <a:pt x="1009" y="2050"/>
                </a:lnTo>
                <a:lnTo>
                  <a:pt x="994" y="2047"/>
                </a:lnTo>
                <a:lnTo>
                  <a:pt x="981" y="2040"/>
                </a:lnTo>
                <a:lnTo>
                  <a:pt x="969" y="2031"/>
                </a:lnTo>
                <a:lnTo>
                  <a:pt x="959" y="2019"/>
                </a:lnTo>
                <a:lnTo>
                  <a:pt x="847" y="1849"/>
                </a:lnTo>
                <a:lnTo>
                  <a:pt x="832" y="1854"/>
                </a:lnTo>
                <a:lnTo>
                  <a:pt x="816" y="1854"/>
                </a:lnTo>
                <a:lnTo>
                  <a:pt x="800" y="1851"/>
                </a:lnTo>
                <a:lnTo>
                  <a:pt x="785" y="1845"/>
                </a:lnTo>
                <a:lnTo>
                  <a:pt x="771" y="1834"/>
                </a:lnTo>
                <a:lnTo>
                  <a:pt x="623" y="1686"/>
                </a:lnTo>
                <a:lnTo>
                  <a:pt x="609" y="1693"/>
                </a:lnTo>
                <a:lnTo>
                  <a:pt x="593" y="1698"/>
                </a:lnTo>
                <a:lnTo>
                  <a:pt x="577" y="1698"/>
                </a:lnTo>
                <a:lnTo>
                  <a:pt x="561" y="1694"/>
                </a:lnTo>
                <a:lnTo>
                  <a:pt x="546" y="1687"/>
                </a:lnTo>
                <a:lnTo>
                  <a:pt x="356" y="1562"/>
                </a:lnTo>
                <a:close/>
                <a:moveTo>
                  <a:pt x="1542" y="366"/>
                </a:moveTo>
                <a:lnTo>
                  <a:pt x="1521" y="454"/>
                </a:lnTo>
                <a:lnTo>
                  <a:pt x="1514" y="471"/>
                </a:lnTo>
                <a:lnTo>
                  <a:pt x="1503" y="486"/>
                </a:lnTo>
                <a:lnTo>
                  <a:pt x="1489" y="497"/>
                </a:lnTo>
                <a:lnTo>
                  <a:pt x="1471" y="505"/>
                </a:lnTo>
                <a:lnTo>
                  <a:pt x="1453" y="508"/>
                </a:lnTo>
                <a:lnTo>
                  <a:pt x="1419" y="508"/>
                </a:lnTo>
                <a:lnTo>
                  <a:pt x="1343" y="822"/>
                </a:lnTo>
                <a:lnTo>
                  <a:pt x="1336" y="840"/>
                </a:lnTo>
                <a:lnTo>
                  <a:pt x="1325" y="855"/>
                </a:lnTo>
                <a:lnTo>
                  <a:pt x="1311" y="866"/>
                </a:lnTo>
                <a:lnTo>
                  <a:pt x="1295" y="873"/>
                </a:lnTo>
                <a:lnTo>
                  <a:pt x="1276" y="875"/>
                </a:lnTo>
                <a:lnTo>
                  <a:pt x="1257" y="875"/>
                </a:lnTo>
                <a:lnTo>
                  <a:pt x="1257" y="1175"/>
                </a:lnTo>
                <a:lnTo>
                  <a:pt x="1255" y="1193"/>
                </a:lnTo>
                <a:lnTo>
                  <a:pt x="1247" y="1209"/>
                </a:lnTo>
                <a:lnTo>
                  <a:pt x="1236" y="1223"/>
                </a:lnTo>
                <a:lnTo>
                  <a:pt x="1222" y="1234"/>
                </a:lnTo>
                <a:lnTo>
                  <a:pt x="1206" y="1241"/>
                </a:lnTo>
                <a:lnTo>
                  <a:pt x="1187" y="1243"/>
                </a:lnTo>
                <a:lnTo>
                  <a:pt x="1187" y="1243"/>
                </a:lnTo>
                <a:lnTo>
                  <a:pt x="1187" y="1243"/>
                </a:lnTo>
                <a:lnTo>
                  <a:pt x="1255" y="1526"/>
                </a:lnTo>
                <a:lnTo>
                  <a:pt x="1257" y="1542"/>
                </a:lnTo>
                <a:lnTo>
                  <a:pt x="1255" y="1557"/>
                </a:lnTo>
                <a:lnTo>
                  <a:pt x="1251" y="1572"/>
                </a:lnTo>
                <a:lnTo>
                  <a:pt x="1241" y="1585"/>
                </a:lnTo>
                <a:lnTo>
                  <a:pt x="1232" y="1595"/>
                </a:lnTo>
                <a:lnTo>
                  <a:pt x="1220" y="1603"/>
                </a:lnTo>
                <a:lnTo>
                  <a:pt x="1207" y="1608"/>
                </a:lnTo>
                <a:lnTo>
                  <a:pt x="1338" y="1880"/>
                </a:lnTo>
                <a:lnTo>
                  <a:pt x="1344" y="1897"/>
                </a:lnTo>
                <a:lnTo>
                  <a:pt x="1345" y="1914"/>
                </a:lnTo>
                <a:lnTo>
                  <a:pt x="1342" y="1931"/>
                </a:lnTo>
                <a:lnTo>
                  <a:pt x="1334" y="1948"/>
                </a:lnTo>
                <a:lnTo>
                  <a:pt x="1322" y="1963"/>
                </a:lnTo>
                <a:lnTo>
                  <a:pt x="1306" y="1973"/>
                </a:lnTo>
                <a:lnTo>
                  <a:pt x="1288" y="1979"/>
                </a:lnTo>
                <a:lnTo>
                  <a:pt x="1542" y="2638"/>
                </a:lnTo>
                <a:lnTo>
                  <a:pt x="1795" y="1979"/>
                </a:lnTo>
                <a:lnTo>
                  <a:pt x="1777" y="1973"/>
                </a:lnTo>
                <a:lnTo>
                  <a:pt x="1761" y="1963"/>
                </a:lnTo>
                <a:lnTo>
                  <a:pt x="1749" y="1948"/>
                </a:lnTo>
                <a:lnTo>
                  <a:pt x="1741" y="1931"/>
                </a:lnTo>
                <a:lnTo>
                  <a:pt x="1738" y="1914"/>
                </a:lnTo>
                <a:lnTo>
                  <a:pt x="1739" y="1897"/>
                </a:lnTo>
                <a:lnTo>
                  <a:pt x="1745" y="1881"/>
                </a:lnTo>
                <a:lnTo>
                  <a:pt x="1876" y="1608"/>
                </a:lnTo>
                <a:lnTo>
                  <a:pt x="1863" y="1603"/>
                </a:lnTo>
                <a:lnTo>
                  <a:pt x="1851" y="1595"/>
                </a:lnTo>
                <a:lnTo>
                  <a:pt x="1842" y="1585"/>
                </a:lnTo>
                <a:lnTo>
                  <a:pt x="1833" y="1572"/>
                </a:lnTo>
                <a:lnTo>
                  <a:pt x="1828" y="1557"/>
                </a:lnTo>
                <a:lnTo>
                  <a:pt x="1826" y="1542"/>
                </a:lnTo>
                <a:lnTo>
                  <a:pt x="1828" y="1526"/>
                </a:lnTo>
                <a:lnTo>
                  <a:pt x="1896" y="1243"/>
                </a:lnTo>
                <a:lnTo>
                  <a:pt x="1896" y="1243"/>
                </a:lnTo>
                <a:lnTo>
                  <a:pt x="1877" y="1241"/>
                </a:lnTo>
                <a:lnTo>
                  <a:pt x="1861" y="1234"/>
                </a:lnTo>
                <a:lnTo>
                  <a:pt x="1847" y="1223"/>
                </a:lnTo>
                <a:lnTo>
                  <a:pt x="1835" y="1209"/>
                </a:lnTo>
                <a:lnTo>
                  <a:pt x="1828" y="1193"/>
                </a:lnTo>
                <a:lnTo>
                  <a:pt x="1826" y="1175"/>
                </a:lnTo>
                <a:lnTo>
                  <a:pt x="1826" y="875"/>
                </a:lnTo>
                <a:lnTo>
                  <a:pt x="1807" y="875"/>
                </a:lnTo>
                <a:lnTo>
                  <a:pt x="1788" y="873"/>
                </a:lnTo>
                <a:lnTo>
                  <a:pt x="1772" y="866"/>
                </a:lnTo>
                <a:lnTo>
                  <a:pt x="1758" y="855"/>
                </a:lnTo>
                <a:lnTo>
                  <a:pt x="1747" y="840"/>
                </a:lnTo>
                <a:lnTo>
                  <a:pt x="1740" y="822"/>
                </a:lnTo>
                <a:lnTo>
                  <a:pt x="1664" y="508"/>
                </a:lnTo>
                <a:lnTo>
                  <a:pt x="1630" y="508"/>
                </a:lnTo>
                <a:lnTo>
                  <a:pt x="1612" y="505"/>
                </a:lnTo>
                <a:lnTo>
                  <a:pt x="1594" y="497"/>
                </a:lnTo>
                <a:lnTo>
                  <a:pt x="1580" y="486"/>
                </a:lnTo>
                <a:lnTo>
                  <a:pt x="1569" y="471"/>
                </a:lnTo>
                <a:lnTo>
                  <a:pt x="1562" y="454"/>
                </a:lnTo>
                <a:lnTo>
                  <a:pt x="1542" y="366"/>
                </a:lnTo>
                <a:close/>
                <a:moveTo>
                  <a:pt x="1542" y="0"/>
                </a:moveTo>
                <a:lnTo>
                  <a:pt x="1560" y="3"/>
                </a:lnTo>
                <a:lnTo>
                  <a:pt x="1577" y="10"/>
                </a:lnTo>
                <a:lnTo>
                  <a:pt x="1591" y="21"/>
                </a:lnTo>
                <a:lnTo>
                  <a:pt x="1602" y="36"/>
                </a:lnTo>
                <a:lnTo>
                  <a:pt x="1609" y="53"/>
                </a:lnTo>
                <a:lnTo>
                  <a:pt x="1684" y="368"/>
                </a:lnTo>
                <a:lnTo>
                  <a:pt x="1718" y="368"/>
                </a:lnTo>
                <a:lnTo>
                  <a:pt x="1738" y="371"/>
                </a:lnTo>
                <a:lnTo>
                  <a:pt x="1754" y="378"/>
                </a:lnTo>
                <a:lnTo>
                  <a:pt x="1768" y="390"/>
                </a:lnTo>
                <a:lnTo>
                  <a:pt x="1779" y="404"/>
                </a:lnTo>
                <a:lnTo>
                  <a:pt x="1786" y="422"/>
                </a:lnTo>
                <a:lnTo>
                  <a:pt x="1862" y="737"/>
                </a:lnTo>
                <a:lnTo>
                  <a:pt x="1896" y="737"/>
                </a:lnTo>
                <a:lnTo>
                  <a:pt x="1914" y="739"/>
                </a:lnTo>
                <a:lnTo>
                  <a:pt x="1930" y="746"/>
                </a:lnTo>
                <a:lnTo>
                  <a:pt x="1944" y="757"/>
                </a:lnTo>
                <a:lnTo>
                  <a:pt x="1955" y="771"/>
                </a:lnTo>
                <a:lnTo>
                  <a:pt x="1963" y="787"/>
                </a:lnTo>
                <a:lnTo>
                  <a:pt x="1965" y="806"/>
                </a:lnTo>
                <a:lnTo>
                  <a:pt x="1965" y="1105"/>
                </a:lnTo>
                <a:lnTo>
                  <a:pt x="1984" y="1105"/>
                </a:lnTo>
                <a:lnTo>
                  <a:pt x="2000" y="1107"/>
                </a:lnTo>
                <a:lnTo>
                  <a:pt x="2014" y="1112"/>
                </a:lnTo>
                <a:lnTo>
                  <a:pt x="2027" y="1120"/>
                </a:lnTo>
                <a:lnTo>
                  <a:pt x="2038" y="1131"/>
                </a:lnTo>
                <a:lnTo>
                  <a:pt x="2047" y="1144"/>
                </a:lnTo>
                <a:lnTo>
                  <a:pt x="2052" y="1159"/>
                </a:lnTo>
                <a:lnTo>
                  <a:pt x="2053" y="1175"/>
                </a:lnTo>
                <a:lnTo>
                  <a:pt x="2051" y="1191"/>
                </a:lnTo>
                <a:lnTo>
                  <a:pt x="1984" y="1473"/>
                </a:lnTo>
                <a:lnTo>
                  <a:pt x="1984" y="1473"/>
                </a:lnTo>
                <a:lnTo>
                  <a:pt x="2002" y="1475"/>
                </a:lnTo>
                <a:lnTo>
                  <a:pt x="2018" y="1481"/>
                </a:lnTo>
                <a:lnTo>
                  <a:pt x="2032" y="1491"/>
                </a:lnTo>
                <a:lnTo>
                  <a:pt x="2043" y="1506"/>
                </a:lnTo>
                <a:lnTo>
                  <a:pt x="2050" y="1522"/>
                </a:lnTo>
                <a:lnTo>
                  <a:pt x="2053" y="1539"/>
                </a:lnTo>
                <a:lnTo>
                  <a:pt x="2052" y="1556"/>
                </a:lnTo>
                <a:lnTo>
                  <a:pt x="2046" y="1572"/>
                </a:lnTo>
                <a:lnTo>
                  <a:pt x="1916" y="1845"/>
                </a:lnTo>
                <a:lnTo>
                  <a:pt x="1930" y="1851"/>
                </a:lnTo>
                <a:lnTo>
                  <a:pt x="1942" y="1860"/>
                </a:lnTo>
                <a:lnTo>
                  <a:pt x="1952" y="1871"/>
                </a:lnTo>
                <a:lnTo>
                  <a:pt x="1962" y="1888"/>
                </a:lnTo>
                <a:lnTo>
                  <a:pt x="1965" y="1907"/>
                </a:lnTo>
                <a:lnTo>
                  <a:pt x="1974" y="1894"/>
                </a:lnTo>
                <a:lnTo>
                  <a:pt x="1985" y="1885"/>
                </a:lnTo>
                <a:lnTo>
                  <a:pt x="1998" y="1877"/>
                </a:lnTo>
                <a:lnTo>
                  <a:pt x="2012" y="1873"/>
                </a:lnTo>
                <a:lnTo>
                  <a:pt x="2032" y="1872"/>
                </a:lnTo>
                <a:lnTo>
                  <a:pt x="2052" y="1877"/>
                </a:lnTo>
                <a:lnTo>
                  <a:pt x="2164" y="1706"/>
                </a:lnTo>
                <a:lnTo>
                  <a:pt x="2173" y="1694"/>
                </a:lnTo>
                <a:lnTo>
                  <a:pt x="2185" y="1685"/>
                </a:lnTo>
                <a:lnTo>
                  <a:pt x="2200" y="1678"/>
                </a:lnTo>
                <a:lnTo>
                  <a:pt x="2215" y="1675"/>
                </a:lnTo>
                <a:lnTo>
                  <a:pt x="2231" y="1675"/>
                </a:lnTo>
                <a:lnTo>
                  <a:pt x="2247" y="1680"/>
                </a:lnTo>
                <a:lnTo>
                  <a:pt x="2261" y="1687"/>
                </a:lnTo>
                <a:lnTo>
                  <a:pt x="2409" y="1540"/>
                </a:lnTo>
                <a:lnTo>
                  <a:pt x="2423" y="1529"/>
                </a:lnTo>
                <a:lnTo>
                  <a:pt x="2441" y="1522"/>
                </a:lnTo>
                <a:lnTo>
                  <a:pt x="2459" y="1519"/>
                </a:lnTo>
                <a:lnTo>
                  <a:pt x="2477" y="1522"/>
                </a:lnTo>
                <a:lnTo>
                  <a:pt x="2493" y="1529"/>
                </a:lnTo>
                <a:lnTo>
                  <a:pt x="2507" y="1540"/>
                </a:lnTo>
                <a:lnTo>
                  <a:pt x="2508" y="1540"/>
                </a:lnTo>
                <a:lnTo>
                  <a:pt x="2698" y="1416"/>
                </a:lnTo>
                <a:lnTo>
                  <a:pt x="2715" y="1407"/>
                </a:lnTo>
                <a:lnTo>
                  <a:pt x="2734" y="1404"/>
                </a:lnTo>
                <a:lnTo>
                  <a:pt x="2752" y="1406"/>
                </a:lnTo>
                <a:lnTo>
                  <a:pt x="2769" y="1413"/>
                </a:lnTo>
                <a:lnTo>
                  <a:pt x="2785" y="1424"/>
                </a:lnTo>
                <a:lnTo>
                  <a:pt x="2785" y="1425"/>
                </a:lnTo>
                <a:lnTo>
                  <a:pt x="2975" y="1301"/>
                </a:lnTo>
                <a:lnTo>
                  <a:pt x="2992" y="1292"/>
                </a:lnTo>
                <a:lnTo>
                  <a:pt x="3011" y="1289"/>
                </a:lnTo>
                <a:lnTo>
                  <a:pt x="3030" y="1291"/>
                </a:lnTo>
                <a:lnTo>
                  <a:pt x="3047" y="1298"/>
                </a:lnTo>
                <a:lnTo>
                  <a:pt x="3063" y="1309"/>
                </a:lnTo>
                <a:lnTo>
                  <a:pt x="3074" y="1325"/>
                </a:lnTo>
                <a:lnTo>
                  <a:pt x="3081" y="1342"/>
                </a:lnTo>
                <a:lnTo>
                  <a:pt x="3083" y="1360"/>
                </a:lnTo>
                <a:lnTo>
                  <a:pt x="3080" y="1379"/>
                </a:lnTo>
                <a:lnTo>
                  <a:pt x="3072" y="1397"/>
                </a:lnTo>
                <a:lnTo>
                  <a:pt x="2947" y="1586"/>
                </a:lnTo>
                <a:lnTo>
                  <a:pt x="2948" y="1587"/>
                </a:lnTo>
                <a:lnTo>
                  <a:pt x="2959" y="1602"/>
                </a:lnTo>
                <a:lnTo>
                  <a:pt x="2966" y="1620"/>
                </a:lnTo>
                <a:lnTo>
                  <a:pt x="2968" y="1638"/>
                </a:lnTo>
                <a:lnTo>
                  <a:pt x="2965" y="1657"/>
                </a:lnTo>
                <a:lnTo>
                  <a:pt x="2956" y="1674"/>
                </a:lnTo>
                <a:lnTo>
                  <a:pt x="2832" y="1864"/>
                </a:lnTo>
                <a:lnTo>
                  <a:pt x="2832" y="1865"/>
                </a:lnTo>
                <a:lnTo>
                  <a:pt x="2844" y="1879"/>
                </a:lnTo>
                <a:lnTo>
                  <a:pt x="2850" y="1896"/>
                </a:lnTo>
                <a:lnTo>
                  <a:pt x="2853" y="1913"/>
                </a:lnTo>
                <a:lnTo>
                  <a:pt x="2850" y="1931"/>
                </a:lnTo>
                <a:lnTo>
                  <a:pt x="2844" y="1948"/>
                </a:lnTo>
                <a:lnTo>
                  <a:pt x="2832" y="1963"/>
                </a:lnTo>
                <a:lnTo>
                  <a:pt x="2685" y="2111"/>
                </a:lnTo>
                <a:lnTo>
                  <a:pt x="2692" y="2125"/>
                </a:lnTo>
                <a:lnTo>
                  <a:pt x="2697" y="2141"/>
                </a:lnTo>
                <a:lnTo>
                  <a:pt x="2697" y="2157"/>
                </a:lnTo>
                <a:lnTo>
                  <a:pt x="2694" y="2173"/>
                </a:lnTo>
                <a:lnTo>
                  <a:pt x="2687" y="2187"/>
                </a:lnTo>
                <a:lnTo>
                  <a:pt x="2678" y="2199"/>
                </a:lnTo>
                <a:lnTo>
                  <a:pt x="2665" y="2208"/>
                </a:lnTo>
                <a:lnTo>
                  <a:pt x="2495" y="2320"/>
                </a:lnTo>
                <a:lnTo>
                  <a:pt x="2500" y="2340"/>
                </a:lnTo>
                <a:lnTo>
                  <a:pt x="2499" y="2360"/>
                </a:lnTo>
                <a:lnTo>
                  <a:pt x="2494" y="2376"/>
                </a:lnTo>
                <a:lnTo>
                  <a:pt x="2485" y="2391"/>
                </a:lnTo>
                <a:lnTo>
                  <a:pt x="2473" y="2403"/>
                </a:lnTo>
                <a:lnTo>
                  <a:pt x="2458" y="2411"/>
                </a:lnTo>
                <a:lnTo>
                  <a:pt x="2263" y="2491"/>
                </a:lnTo>
                <a:lnTo>
                  <a:pt x="2263" y="2514"/>
                </a:lnTo>
                <a:lnTo>
                  <a:pt x="2258" y="2530"/>
                </a:lnTo>
                <a:lnTo>
                  <a:pt x="2250" y="2544"/>
                </a:lnTo>
                <a:lnTo>
                  <a:pt x="2239" y="2555"/>
                </a:lnTo>
                <a:lnTo>
                  <a:pt x="2226" y="2565"/>
                </a:lnTo>
                <a:lnTo>
                  <a:pt x="2219" y="2568"/>
                </a:lnTo>
                <a:lnTo>
                  <a:pt x="2233" y="2573"/>
                </a:lnTo>
                <a:lnTo>
                  <a:pt x="2246" y="2581"/>
                </a:lnTo>
                <a:lnTo>
                  <a:pt x="2258" y="2592"/>
                </a:lnTo>
                <a:lnTo>
                  <a:pt x="2266" y="2605"/>
                </a:lnTo>
                <a:lnTo>
                  <a:pt x="2351" y="2605"/>
                </a:lnTo>
                <a:lnTo>
                  <a:pt x="2370" y="2609"/>
                </a:lnTo>
                <a:lnTo>
                  <a:pt x="2387" y="2616"/>
                </a:lnTo>
                <a:lnTo>
                  <a:pt x="2401" y="2628"/>
                </a:lnTo>
                <a:lnTo>
                  <a:pt x="2412" y="2643"/>
                </a:lnTo>
                <a:lnTo>
                  <a:pt x="2418" y="2660"/>
                </a:lnTo>
                <a:lnTo>
                  <a:pt x="2516" y="2686"/>
                </a:lnTo>
                <a:lnTo>
                  <a:pt x="2533" y="2693"/>
                </a:lnTo>
                <a:lnTo>
                  <a:pt x="2548" y="2705"/>
                </a:lnTo>
                <a:lnTo>
                  <a:pt x="2560" y="2721"/>
                </a:lnTo>
                <a:lnTo>
                  <a:pt x="2566" y="2739"/>
                </a:lnTo>
                <a:lnTo>
                  <a:pt x="2663" y="2764"/>
                </a:lnTo>
                <a:lnTo>
                  <a:pt x="2681" y="2771"/>
                </a:lnTo>
                <a:lnTo>
                  <a:pt x="2695" y="2782"/>
                </a:lnTo>
                <a:lnTo>
                  <a:pt x="2706" y="2796"/>
                </a:lnTo>
                <a:lnTo>
                  <a:pt x="2712" y="2812"/>
                </a:lnTo>
                <a:lnTo>
                  <a:pt x="2715" y="2832"/>
                </a:lnTo>
                <a:lnTo>
                  <a:pt x="2712" y="2850"/>
                </a:lnTo>
                <a:lnTo>
                  <a:pt x="2706" y="2866"/>
                </a:lnTo>
                <a:lnTo>
                  <a:pt x="2695" y="2880"/>
                </a:lnTo>
                <a:lnTo>
                  <a:pt x="2681" y="2891"/>
                </a:lnTo>
                <a:lnTo>
                  <a:pt x="2663" y="2898"/>
                </a:lnTo>
                <a:lnTo>
                  <a:pt x="2566" y="2923"/>
                </a:lnTo>
                <a:lnTo>
                  <a:pt x="2560" y="2942"/>
                </a:lnTo>
                <a:lnTo>
                  <a:pt x="2548" y="2957"/>
                </a:lnTo>
                <a:lnTo>
                  <a:pt x="2533" y="2969"/>
                </a:lnTo>
                <a:lnTo>
                  <a:pt x="2516" y="2976"/>
                </a:lnTo>
                <a:lnTo>
                  <a:pt x="2418" y="3002"/>
                </a:lnTo>
                <a:lnTo>
                  <a:pt x="2412" y="3019"/>
                </a:lnTo>
                <a:lnTo>
                  <a:pt x="2401" y="3034"/>
                </a:lnTo>
                <a:lnTo>
                  <a:pt x="2387" y="3046"/>
                </a:lnTo>
                <a:lnTo>
                  <a:pt x="2370" y="3054"/>
                </a:lnTo>
                <a:lnTo>
                  <a:pt x="2351" y="3057"/>
                </a:lnTo>
                <a:lnTo>
                  <a:pt x="2266" y="3057"/>
                </a:lnTo>
                <a:lnTo>
                  <a:pt x="2258" y="3070"/>
                </a:lnTo>
                <a:lnTo>
                  <a:pt x="2246" y="3081"/>
                </a:lnTo>
                <a:lnTo>
                  <a:pt x="2233" y="3089"/>
                </a:lnTo>
                <a:lnTo>
                  <a:pt x="2219" y="3094"/>
                </a:lnTo>
                <a:lnTo>
                  <a:pt x="2204" y="3096"/>
                </a:lnTo>
                <a:lnTo>
                  <a:pt x="2186" y="3093"/>
                </a:lnTo>
                <a:lnTo>
                  <a:pt x="2108" y="3073"/>
                </a:lnTo>
                <a:lnTo>
                  <a:pt x="2104" y="3078"/>
                </a:lnTo>
                <a:lnTo>
                  <a:pt x="2098" y="3082"/>
                </a:lnTo>
                <a:lnTo>
                  <a:pt x="2093" y="3086"/>
                </a:lnTo>
                <a:lnTo>
                  <a:pt x="2075" y="3093"/>
                </a:lnTo>
                <a:lnTo>
                  <a:pt x="2058" y="3096"/>
                </a:lnTo>
                <a:lnTo>
                  <a:pt x="2041" y="3094"/>
                </a:lnTo>
                <a:lnTo>
                  <a:pt x="2024" y="3088"/>
                </a:lnTo>
                <a:lnTo>
                  <a:pt x="1946" y="3046"/>
                </a:lnTo>
                <a:lnTo>
                  <a:pt x="1931" y="3054"/>
                </a:lnTo>
                <a:lnTo>
                  <a:pt x="1915" y="3057"/>
                </a:lnTo>
                <a:lnTo>
                  <a:pt x="1898" y="3056"/>
                </a:lnTo>
                <a:lnTo>
                  <a:pt x="1883" y="3050"/>
                </a:lnTo>
                <a:lnTo>
                  <a:pt x="1611" y="2935"/>
                </a:lnTo>
                <a:lnTo>
                  <a:pt x="1611" y="3260"/>
                </a:lnTo>
                <a:lnTo>
                  <a:pt x="1609" y="3280"/>
                </a:lnTo>
                <a:lnTo>
                  <a:pt x="1601" y="3296"/>
                </a:lnTo>
                <a:lnTo>
                  <a:pt x="1590" y="3310"/>
                </a:lnTo>
                <a:lnTo>
                  <a:pt x="1576" y="3321"/>
                </a:lnTo>
                <a:lnTo>
                  <a:pt x="1560" y="3328"/>
                </a:lnTo>
                <a:lnTo>
                  <a:pt x="1542" y="3330"/>
                </a:lnTo>
                <a:lnTo>
                  <a:pt x="1523" y="3328"/>
                </a:lnTo>
                <a:lnTo>
                  <a:pt x="1507" y="3321"/>
                </a:lnTo>
                <a:lnTo>
                  <a:pt x="1493" y="3310"/>
                </a:lnTo>
                <a:lnTo>
                  <a:pt x="1481" y="3296"/>
                </a:lnTo>
                <a:lnTo>
                  <a:pt x="1474" y="3280"/>
                </a:lnTo>
                <a:lnTo>
                  <a:pt x="1472" y="3260"/>
                </a:lnTo>
                <a:lnTo>
                  <a:pt x="1472" y="2935"/>
                </a:lnTo>
                <a:lnTo>
                  <a:pt x="1200" y="3050"/>
                </a:lnTo>
                <a:lnTo>
                  <a:pt x="1185" y="3056"/>
                </a:lnTo>
                <a:lnTo>
                  <a:pt x="1168" y="3057"/>
                </a:lnTo>
                <a:lnTo>
                  <a:pt x="1152" y="3054"/>
                </a:lnTo>
                <a:lnTo>
                  <a:pt x="1137" y="3046"/>
                </a:lnTo>
                <a:lnTo>
                  <a:pt x="1059" y="3088"/>
                </a:lnTo>
                <a:lnTo>
                  <a:pt x="1042" y="3094"/>
                </a:lnTo>
                <a:lnTo>
                  <a:pt x="1025" y="3096"/>
                </a:lnTo>
                <a:lnTo>
                  <a:pt x="1007" y="3093"/>
                </a:lnTo>
                <a:lnTo>
                  <a:pt x="990" y="3086"/>
                </a:lnTo>
                <a:lnTo>
                  <a:pt x="985" y="3082"/>
                </a:lnTo>
                <a:lnTo>
                  <a:pt x="979" y="3078"/>
                </a:lnTo>
                <a:lnTo>
                  <a:pt x="975" y="3073"/>
                </a:lnTo>
                <a:lnTo>
                  <a:pt x="897" y="3093"/>
                </a:lnTo>
                <a:lnTo>
                  <a:pt x="879" y="3096"/>
                </a:lnTo>
                <a:lnTo>
                  <a:pt x="864" y="3094"/>
                </a:lnTo>
                <a:lnTo>
                  <a:pt x="850" y="3089"/>
                </a:lnTo>
                <a:lnTo>
                  <a:pt x="837" y="3081"/>
                </a:lnTo>
                <a:lnTo>
                  <a:pt x="825" y="3070"/>
                </a:lnTo>
                <a:lnTo>
                  <a:pt x="817" y="3057"/>
                </a:lnTo>
                <a:lnTo>
                  <a:pt x="732" y="3057"/>
                </a:lnTo>
                <a:lnTo>
                  <a:pt x="713" y="3054"/>
                </a:lnTo>
                <a:lnTo>
                  <a:pt x="696" y="3046"/>
                </a:lnTo>
                <a:lnTo>
                  <a:pt x="682" y="3034"/>
                </a:lnTo>
                <a:lnTo>
                  <a:pt x="671" y="3019"/>
                </a:lnTo>
                <a:lnTo>
                  <a:pt x="665" y="3002"/>
                </a:lnTo>
                <a:lnTo>
                  <a:pt x="567" y="2976"/>
                </a:lnTo>
                <a:lnTo>
                  <a:pt x="550" y="2969"/>
                </a:lnTo>
                <a:lnTo>
                  <a:pt x="534" y="2957"/>
                </a:lnTo>
                <a:lnTo>
                  <a:pt x="523" y="2942"/>
                </a:lnTo>
                <a:lnTo>
                  <a:pt x="517" y="2923"/>
                </a:lnTo>
                <a:lnTo>
                  <a:pt x="420" y="2898"/>
                </a:lnTo>
                <a:lnTo>
                  <a:pt x="402" y="2891"/>
                </a:lnTo>
                <a:lnTo>
                  <a:pt x="388" y="2880"/>
                </a:lnTo>
                <a:lnTo>
                  <a:pt x="377" y="2866"/>
                </a:lnTo>
                <a:lnTo>
                  <a:pt x="371" y="2850"/>
                </a:lnTo>
                <a:lnTo>
                  <a:pt x="368" y="2832"/>
                </a:lnTo>
                <a:lnTo>
                  <a:pt x="371" y="2812"/>
                </a:lnTo>
                <a:lnTo>
                  <a:pt x="377" y="2796"/>
                </a:lnTo>
                <a:lnTo>
                  <a:pt x="388" y="2782"/>
                </a:lnTo>
                <a:lnTo>
                  <a:pt x="402" y="2771"/>
                </a:lnTo>
                <a:lnTo>
                  <a:pt x="420" y="2764"/>
                </a:lnTo>
                <a:lnTo>
                  <a:pt x="517" y="2739"/>
                </a:lnTo>
                <a:lnTo>
                  <a:pt x="523" y="2721"/>
                </a:lnTo>
                <a:lnTo>
                  <a:pt x="534" y="2705"/>
                </a:lnTo>
                <a:lnTo>
                  <a:pt x="550" y="2693"/>
                </a:lnTo>
                <a:lnTo>
                  <a:pt x="567" y="2686"/>
                </a:lnTo>
                <a:lnTo>
                  <a:pt x="665" y="2660"/>
                </a:lnTo>
                <a:lnTo>
                  <a:pt x="671" y="2643"/>
                </a:lnTo>
                <a:lnTo>
                  <a:pt x="682" y="2628"/>
                </a:lnTo>
                <a:lnTo>
                  <a:pt x="696" y="2616"/>
                </a:lnTo>
                <a:lnTo>
                  <a:pt x="713" y="2609"/>
                </a:lnTo>
                <a:lnTo>
                  <a:pt x="732" y="2605"/>
                </a:lnTo>
                <a:lnTo>
                  <a:pt x="817" y="2605"/>
                </a:lnTo>
                <a:lnTo>
                  <a:pt x="825" y="2592"/>
                </a:lnTo>
                <a:lnTo>
                  <a:pt x="837" y="2581"/>
                </a:lnTo>
                <a:lnTo>
                  <a:pt x="850" y="2573"/>
                </a:lnTo>
                <a:lnTo>
                  <a:pt x="864" y="2568"/>
                </a:lnTo>
                <a:lnTo>
                  <a:pt x="857" y="2565"/>
                </a:lnTo>
                <a:lnTo>
                  <a:pt x="843" y="2555"/>
                </a:lnTo>
                <a:lnTo>
                  <a:pt x="833" y="2544"/>
                </a:lnTo>
                <a:lnTo>
                  <a:pt x="825" y="2530"/>
                </a:lnTo>
                <a:lnTo>
                  <a:pt x="820" y="2514"/>
                </a:lnTo>
                <a:lnTo>
                  <a:pt x="820" y="2491"/>
                </a:lnTo>
                <a:lnTo>
                  <a:pt x="625" y="2411"/>
                </a:lnTo>
                <a:lnTo>
                  <a:pt x="610" y="2403"/>
                </a:lnTo>
                <a:lnTo>
                  <a:pt x="598" y="2391"/>
                </a:lnTo>
                <a:lnTo>
                  <a:pt x="589" y="2376"/>
                </a:lnTo>
                <a:lnTo>
                  <a:pt x="584" y="2360"/>
                </a:lnTo>
                <a:lnTo>
                  <a:pt x="583" y="2340"/>
                </a:lnTo>
                <a:lnTo>
                  <a:pt x="588" y="2320"/>
                </a:lnTo>
                <a:lnTo>
                  <a:pt x="418" y="2208"/>
                </a:lnTo>
                <a:lnTo>
                  <a:pt x="405" y="2199"/>
                </a:lnTo>
                <a:lnTo>
                  <a:pt x="396" y="2187"/>
                </a:lnTo>
                <a:lnTo>
                  <a:pt x="389" y="2173"/>
                </a:lnTo>
                <a:lnTo>
                  <a:pt x="386" y="2157"/>
                </a:lnTo>
                <a:lnTo>
                  <a:pt x="386" y="2141"/>
                </a:lnTo>
                <a:lnTo>
                  <a:pt x="391" y="2125"/>
                </a:lnTo>
                <a:lnTo>
                  <a:pt x="398" y="2111"/>
                </a:lnTo>
                <a:lnTo>
                  <a:pt x="251" y="1963"/>
                </a:lnTo>
                <a:lnTo>
                  <a:pt x="239" y="1948"/>
                </a:lnTo>
                <a:lnTo>
                  <a:pt x="233" y="1931"/>
                </a:lnTo>
                <a:lnTo>
                  <a:pt x="230" y="1913"/>
                </a:lnTo>
                <a:lnTo>
                  <a:pt x="233" y="1896"/>
                </a:lnTo>
                <a:lnTo>
                  <a:pt x="239" y="1879"/>
                </a:lnTo>
                <a:lnTo>
                  <a:pt x="251" y="1865"/>
                </a:lnTo>
                <a:lnTo>
                  <a:pt x="251" y="1864"/>
                </a:lnTo>
                <a:lnTo>
                  <a:pt x="127" y="1674"/>
                </a:lnTo>
                <a:lnTo>
                  <a:pt x="118" y="1657"/>
                </a:lnTo>
                <a:lnTo>
                  <a:pt x="115" y="1638"/>
                </a:lnTo>
                <a:lnTo>
                  <a:pt x="117" y="1620"/>
                </a:lnTo>
                <a:lnTo>
                  <a:pt x="124" y="1602"/>
                </a:lnTo>
                <a:lnTo>
                  <a:pt x="136" y="1587"/>
                </a:lnTo>
                <a:lnTo>
                  <a:pt x="136" y="1586"/>
                </a:lnTo>
                <a:lnTo>
                  <a:pt x="12" y="1397"/>
                </a:lnTo>
                <a:lnTo>
                  <a:pt x="3" y="1379"/>
                </a:lnTo>
                <a:lnTo>
                  <a:pt x="0" y="1360"/>
                </a:lnTo>
                <a:lnTo>
                  <a:pt x="2" y="1342"/>
                </a:lnTo>
                <a:lnTo>
                  <a:pt x="9" y="1325"/>
                </a:lnTo>
                <a:lnTo>
                  <a:pt x="20" y="1309"/>
                </a:lnTo>
                <a:lnTo>
                  <a:pt x="36" y="1298"/>
                </a:lnTo>
                <a:lnTo>
                  <a:pt x="53" y="1291"/>
                </a:lnTo>
                <a:lnTo>
                  <a:pt x="72" y="1289"/>
                </a:lnTo>
                <a:lnTo>
                  <a:pt x="91" y="1292"/>
                </a:lnTo>
                <a:lnTo>
                  <a:pt x="108" y="1301"/>
                </a:lnTo>
                <a:lnTo>
                  <a:pt x="297" y="1425"/>
                </a:lnTo>
                <a:lnTo>
                  <a:pt x="299" y="1424"/>
                </a:lnTo>
                <a:lnTo>
                  <a:pt x="314" y="1413"/>
                </a:lnTo>
                <a:lnTo>
                  <a:pt x="331" y="1406"/>
                </a:lnTo>
                <a:lnTo>
                  <a:pt x="349" y="1404"/>
                </a:lnTo>
                <a:lnTo>
                  <a:pt x="368" y="1407"/>
                </a:lnTo>
                <a:lnTo>
                  <a:pt x="385" y="1416"/>
                </a:lnTo>
                <a:lnTo>
                  <a:pt x="575" y="1540"/>
                </a:lnTo>
                <a:lnTo>
                  <a:pt x="576" y="1540"/>
                </a:lnTo>
                <a:lnTo>
                  <a:pt x="590" y="1529"/>
                </a:lnTo>
                <a:lnTo>
                  <a:pt x="606" y="1522"/>
                </a:lnTo>
                <a:lnTo>
                  <a:pt x="624" y="1519"/>
                </a:lnTo>
                <a:lnTo>
                  <a:pt x="642" y="1522"/>
                </a:lnTo>
                <a:lnTo>
                  <a:pt x="660" y="1529"/>
                </a:lnTo>
                <a:lnTo>
                  <a:pt x="674" y="1540"/>
                </a:lnTo>
                <a:lnTo>
                  <a:pt x="822" y="1687"/>
                </a:lnTo>
                <a:lnTo>
                  <a:pt x="836" y="1680"/>
                </a:lnTo>
                <a:lnTo>
                  <a:pt x="852" y="1675"/>
                </a:lnTo>
                <a:lnTo>
                  <a:pt x="868" y="1675"/>
                </a:lnTo>
                <a:lnTo>
                  <a:pt x="883" y="1678"/>
                </a:lnTo>
                <a:lnTo>
                  <a:pt x="898" y="1685"/>
                </a:lnTo>
                <a:lnTo>
                  <a:pt x="910" y="1694"/>
                </a:lnTo>
                <a:lnTo>
                  <a:pt x="920" y="1706"/>
                </a:lnTo>
                <a:lnTo>
                  <a:pt x="1031" y="1877"/>
                </a:lnTo>
                <a:lnTo>
                  <a:pt x="1051" y="1872"/>
                </a:lnTo>
                <a:lnTo>
                  <a:pt x="1071" y="1873"/>
                </a:lnTo>
                <a:lnTo>
                  <a:pt x="1085" y="1877"/>
                </a:lnTo>
                <a:lnTo>
                  <a:pt x="1098" y="1885"/>
                </a:lnTo>
                <a:lnTo>
                  <a:pt x="1109" y="1894"/>
                </a:lnTo>
                <a:lnTo>
                  <a:pt x="1118" y="1907"/>
                </a:lnTo>
                <a:lnTo>
                  <a:pt x="1121" y="1888"/>
                </a:lnTo>
                <a:lnTo>
                  <a:pt x="1131" y="1871"/>
                </a:lnTo>
                <a:lnTo>
                  <a:pt x="1141" y="1860"/>
                </a:lnTo>
                <a:lnTo>
                  <a:pt x="1153" y="1851"/>
                </a:lnTo>
                <a:lnTo>
                  <a:pt x="1167" y="1845"/>
                </a:lnTo>
                <a:lnTo>
                  <a:pt x="1037" y="1572"/>
                </a:lnTo>
                <a:lnTo>
                  <a:pt x="1031" y="1556"/>
                </a:lnTo>
                <a:lnTo>
                  <a:pt x="1030" y="1539"/>
                </a:lnTo>
                <a:lnTo>
                  <a:pt x="1033" y="1522"/>
                </a:lnTo>
                <a:lnTo>
                  <a:pt x="1040" y="1506"/>
                </a:lnTo>
                <a:lnTo>
                  <a:pt x="1051" y="1491"/>
                </a:lnTo>
                <a:lnTo>
                  <a:pt x="1065" y="1481"/>
                </a:lnTo>
                <a:lnTo>
                  <a:pt x="1081" y="1475"/>
                </a:lnTo>
                <a:lnTo>
                  <a:pt x="1099" y="1473"/>
                </a:lnTo>
                <a:lnTo>
                  <a:pt x="1099" y="1473"/>
                </a:lnTo>
                <a:lnTo>
                  <a:pt x="1032" y="1191"/>
                </a:lnTo>
                <a:lnTo>
                  <a:pt x="1030" y="1175"/>
                </a:lnTo>
                <a:lnTo>
                  <a:pt x="1031" y="1159"/>
                </a:lnTo>
                <a:lnTo>
                  <a:pt x="1036" y="1144"/>
                </a:lnTo>
                <a:lnTo>
                  <a:pt x="1044" y="1131"/>
                </a:lnTo>
                <a:lnTo>
                  <a:pt x="1055" y="1120"/>
                </a:lnTo>
                <a:lnTo>
                  <a:pt x="1068" y="1112"/>
                </a:lnTo>
                <a:lnTo>
                  <a:pt x="1083" y="1107"/>
                </a:lnTo>
                <a:lnTo>
                  <a:pt x="1099" y="1105"/>
                </a:lnTo>
                <a:lnTo>
                  <a:pt x="1118" y="1105"/>
                </a:lnTo>
                <a:lnTo>
                  <a:pt x="1118" y="806"/>
                </a:lnTo>
                <a:lnTo>
                  <a:pt x="1120" y="787"/>
                </a:lnTo>
                <a:lnTo>
                  <a:pt x="1127" y="771"/>
                </a:lnTo>
                <a:lnTo>
                  <a:pt x="1139" y="757"/>
                </a:lnTo>
                <a:lnTo>
                  <a:pt x="1153" y="746"/>
                </a:lnTo>
                <a:lnTo>
                  <a:pt x="1169" y="739"/>
                </a:lnTo>
                <a:lnTo>
                  <a:pt x="1187" y="737"/>
                </a:lnTo>
                <a:lnTo>
                  <a:pt x="1221" y="737"/>
                </a:lnTo>
                <a:lnTo>
                  <a:pt x="1297" y="422"/>
                </a:lnTo>
                <a:lnTo>
                  <a:pt x="1304" y="404"/>
                </a:lnTo>
                <a:lnTo>
                  <a:pt x="1315" y="390"/>
                </a:lnTo>
                <a:lnTo>
                  <a:pt x="1329" y="378"/>
                </a:lnTo>
                <a:lnTo>
                  <a:pt x="1345" y="371"/>
                </a:lnTo>
                <a:lnTo>
                  <a:pt x="1364" y="368"/>
                </a:lnTo>
                <a:lnTo>
                  <a:pt x="1399" y="368"/>
                </a:lnTo>
                <a:lnTo>
                  <a:pt x="1474" y="53"/>
                </a:lnTo>
                <a:lnTo>
                  <a:pt x="1480" y="36"/>
                </a:lnTo>
                <a:lnTo>
                  <a:pt x="1492" y="21"/>
                </a:lnTo>
                <a:lnTo>
                  <a:pt x="1506" y="10"/>
                </a:lnTo>
                <a:lnTo>
                  <a:pt x="1523" y="3"/>
                </a:lnTo>
                <a:lnTo>
                  <a:pt x="15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7" name="Group 236"/>
          <p:cNvGrpSpPr/>
          <p:nvPr/>
        </p:nvGrpSpPr>
        <p:grpSpPr>
          <a:xfrm>
            <a:off x="7200928" y="3444875"/>
            <a:ext cx="587375" cy="587375"/>
            <a:chOff x="7162800" y="3444875"/>
            <a:chExt cx="587375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Freeform 148"/>
            <p:cNvSpPr>
              <a:spLocks noEditPoints="1"/>
            </p:cNvSpPr>
            <p:nvPr/>
          </p:nvSpPr>
          <p:spPr bwMode="auto">
            <a:xfrm>
              <a:off x="7162800" y="3444875"/>
              <a:ext cx="587375" cy="587375"/>
            </a:xfrm>
            <a:custGeom>
              <a:avLst/>
              <a:gdLst>
                <a:gd name="T0" fmla="*/ 1858 w 3330"/>
                <a:gd name="T1" fmla="*/ 2354 h 3330"/>
                <a:gd name="T2" fmla="*/ 1822 w 3330"/>
                <a:gd name="T3" fmla="*/ 2407 h 3330"/>
                <a:gd name="T4" fmla="*/ 1810 w 3330"/>
                <a:gd name="T5" fmla="*/ 2481 h 3330"/>
                <a:gd name="T6" fmla="*/ 2040 w 3330"/>
                <a:gd name="T7" fmla="*/ 603 h 3330"/>
                <a:gd name="T8" fmla="*/ 639 w 3330"/>
                <a:gd name="T9" fmla="*/ 2145 h 3330"/>
                <a:gd name="T10" fmla="*/ 620 w 3330"/>
                <a:gd name="T11" fmla="*/ 2289 h 3330"/>
                <a:gd name="T12" fmla="*/ 1075 w 3330"/>
                <a:gd name="T13" fmla="*/ 2698 h 3330"/>
                <a:gd name="T14" fmla="*/ 1222 w 3330"/>
                <a:gd name="T15" fmla="*/ 2698 h 3330"/>
                <a:gd name="T16" fmla="*/ 1760 w 3330"/>
                <a:gd name="T17" fmla="*/ 2256 h 3330"/>
                <a:gd name="T18" fmla="*/ 2691 w 3330"/>
                <a:gd name="T19" fmla="*/ 1186 h 3330"/>
                <a:gd name="T20" fmla="*/ 2710 w 3330"/>
                <a:gd name="T21" fmla="*/ 1041 h 3330"/>
                <a:gd name="T22" fmla="*/ 2255 w 3330"/>
                <a:gd name="T23" fmla="*/ 632 h 3330"/>
                <a:gd name="T24" fmla="*/ 2108 w 3330"/>
                <a:gd name="T25" fmla="*/ 632 h 3330"/>
                <a:gd name="T26" fmla="*/ 168 w 3330"/>
                <a:gd name="T27" fmla="*/ 2182 h 3330"/>
                <a:gd name="T28" fmla="*/ 1690 w 3330"/>
                <a:gd name="T29" fmla="*/ 2556 h 3330"/>
                <a:gd name="T30" fmla="*/ 1313 w 3330"/>
                <a:gd name="T31" fmla="*/ 2886 h 3330"/>
                <a:gd name="T32" fmla="*/ 1246 w 3330"/>
                <a:gd name="T33" fmla="*/ 2868 h 3330"/>
                <a:gd name="T34" fmla="*/ 1148 w 3330"/>
                <a:gd name="T35" fmla="*/ 2827 h 3330"/>
                <a:gd name="T36" fmla="*/ 1050 w 3330"/>
                <a:gd name="T37" fmla="*/ 2868 h 3330"/>
                <a:gd name="T38" fmla="*/ 984 w 3330"/>
                <a:gd name="T39" fmla="*/ 2886 h 3330"/>
                <a:gd name="T40" fmla="*/ 450 w 3330"/>
                <a:gd name="T41" fmla="*/ 2363 h 3330"/>
                <a:gd name="T42" fmla="*/ 450 w 3330"/>
                <a:gd name="T43" fmla="*/ 2295 h 3330"/>
                <a:gd name="T44" fmla="*/ 497 w 3330"/>
                <a:gd name="T45" fmla="*/ 2217 h 3330"/>
                <a:gd name="T46" fmla="*/ 489 w 3330"/>
                <a:gd name="T47" fmla="*/ 2124 h 3330"/>
                <a:gd name="T48" fmla="*/ 444 w 3330"/>
                <a:gd name="T49" fmla="*/ 2051 h 3330"/>
                <a:gd name="T50" fmla="*/ 462 w 3330"/>
                <a:gd name="T51" fmla="*/ 1985 h 3330"/>
                <a:gd name="T52" fmla="*/ 2034 w 3330"/>
                <a:gd name="T53" fmla="*/ 442 h 3330"/>
                <a:gd name="T54" fmla="*/ 2104 w 3330"/>
                <a:gd name="T55" fmla="*/ 479 h 3330"/>
                <a:gd name="T56" fmla="*/ 2209 w 3330"/>
                <a:gd name="T57" fmla="*/ 500 h 3330"/>
                <a:gd name="T58" fmla="*/ 2295 w 3330"/>
                <a:gd name="T59" fmla="*/ 451 h 3330"/>
                <a:gd name="T60" fmla="*/ 2362 w 3330"/>
                <a:gd name="T61" fmla="*/ 451 h 3330"/>
                <a:gd name="T62" fmla="*/ 2886 w 3330"/>
                <a:gd name="T63" fmla="*/ 984 h 3330"/>
                <a:gd name="T64" fmla="*/ 2868 w 3330"/>
                <a:gd name="T65" fmla="*/ 1050 h 3330"/>
                <a:gd name="T66" fmla="*/ 2827 w 3330"/>
                <a:gd name="T67" fmla="*/ 1137 h 3330"/>
                <a:gd name="T68" fmla="*/ 2182 w 3330"/>
                <a:gd name="T69" fmla="*/ 168 h 3330"/>
                <a:gd name="T70" fmla="*/ 2230 w 3330"/>
                <a:gd name="T71" fmla="*/ 20 h 3330"/>
                <a:gd name="T72" fmla="*/ 3316 w 3330"/>
                <a:gd name="T73" fmla="*/ 1107 h 3330"/>
                <a:gd name="T74" fmla="*/ 3323 w 3330"/>
                <a:gd name="T75" fmla="*/ 1119 h 3330"/>
                <a:gd name="T76" fmla="*/ 3327 w 3330"/>
                <a:gd name="T77" fmla="*/ 1128 h 3330"/>
                <a:gd name="T78" fmla="*/ 3329 w 3330"/>
                <a:gd name="T79" fmla="*/ 1142 h 3330"/>
                <a:gd name="T80" fmla="*/ 3320 w 3330"/>
                <a:gd name="T81" fmla="*/ 1631 h 3330"/>
                <a:gd name="T82" fmla="*/ 3260 w 3330"/>
                <a:gd name="T83" fmla="*/ 1665 h 3330"/>
                <a:gd name="T84" fmla="*/ 3201 w 3330"/>
                <a:gd name="T85" fmla="*/ 1631 h 3330"/>
                <a:gd name="T86" fmla="*/ 3053 w 3330"/>
                <a:gd name="T87" fmla="*/ 1455 h 3330"/>
                <a:gd name="T88" fmla="*/ 3032 w 3330"/>
                <a:gd name="T89" fmla="*/ 2061 h 3330"/>
                <a:gd name="T90" fmla="*/ 2965 w 3330"/>
                <a:gd name="T91" fmla="*/ 2079 h 3330"/>
                <a:gd name="T92" fmla="*/ 2916 w 3330"/>
                <a:gd name="T93" fmla="*/ 2030 h 3330"/>
                <a:gd name="T94" fmla="*/ 2775 w 3330"/>
                <a:gd name="T95" fmla="*/ 1873 h 3330"/>
                <a:gd name="T96" fmla="*/ 2741 w 3330"/>
                <a:gd name="T97" fmla="*/ 1933 h 3330"/>
                <a:gd name="T98" fmla="*/ 2670 w 3330"/>
                <a:gd name="T99" fmla="*/ 1933 h 3330"/>
                <a:gd name="T100" fmla="*/ 2636 w 3330"/>
                <a:gd name="T101" fmla="*/ 1873 h 3330"/>
                <a:gd name="T102" fmla="*/ 2494 w 3330"/>
                <a:gd name="T103" fmla="*/ 2447 h 3330"/>
                <a:gd name="T104" fmla="*/ 2446 w 3330"/>
                <a:gd name="T105" fmla="*/ 2495 h 3330"/>
                <a:gd name="T106" fmla="*/ 2378 w 3330"/>
                <a:gd name="T107" fmla="*/ 2477 h 3330"/>
                <a:gd name="T108" fmla="*/ 2358 w 3330"/>
                <a:gd name="T109" fmla="*/ 2148 h 3330"/>
                <a:gd name="T110" fmla="*/ 2211 w 3330"/>
                <a:gd name="T111" fmla="*/ 2463 h 3330"/>
                <a:gd name="T112" fmla="*/ 2150 w 3330"/>
                <a:gd name="T113" fmla="*/ 2498 h 3330"/>
                <a:gd name="T114" fmla="*/ 2091 w 3330"/>
                <a:gd name="T115" fmla="*/ 2463 h 3330"/>
                <a:gd name="T116" fmla="*/ 1198 w 3330"/>
                <a:gd name="T117" fmla="*/ 3310 h 3330"/>
                <a:gd name="T118" fmla="*/ 1131 w 3330"/>
                <a:gd name="T119" fmla="*/ 3328 h 3330"/>
                <a:gd name="T120" fmla="*/ 9 w 3330"/>
                <a:gd name="T121" fmla="*/ 2216 h 3330"/>
                <a:gd name="T122" fmla="*/ 9 w 3330"/>
                <a:gd name="T123" fmla="*/ 2146 h 3330"/>
                <a:gd name="T124" fmla="*/ 2163 w 3330"/>
                <a:gd name="T125" fmla="*/ 3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30" h="3330">
                  <a:moveTo>
                    <a:pt x="3113" y="1100"/>
                  </a:moveTo>
                  <a:lnTo>
                    <a:pt x="2868" y="1345"/>
                  </a:lnTo>
                  <a:lnTo>
                    <a:pt x="2868" y="1345"/>
                  </a:lnTo>
                  <a:lnTo>
                    <a:pt x="1858" y="2354"/>
                  </a:lnTo>
                  <a:lnTo>
                    <a:pt x="1851" y="2363"/>
                  </a:lnTo>
                  <a:lnTo>
                    <a:pt x="1842" y="2375"/>
                  </a:lnTo>
                  <a:lnTo>
                    <a:pt x="1833" y="2390"/>
                  </a:lnTo>
                  <a:lnTo>
                    <a:pt x="1822" y="2407"/>
                  </a:lnTo>
                  <a:lnTo>
                    <a:pt x="1815" y="2426"/>
                  </a:lnTo>
                  <a:lnTo>
                    <a:pt x="1810" y="2446"/>
                  </a:lnTo>
                  <a:lnTo>
                    <a:pt x="1808" y="2466"/>
                  </a:lnTo>
                  <a:lnTo>
                    <a:pt x="1810" y="2481"/>
                  </a:lnTo>
                  <a:lnTo>
                    <a:pt x="1815" y="2495"/>
                  </a:lnTo>
                  <a:lnTo>
                    <a:pt x="3162" y="1148"/>
                  </a:lnTo>
                  <a:lnTo>
                    <a:pt x="3113" y="1100"/>
                  </a:lnTo>
                  <a:close/>
                  <a:moveTo>
                    <a:pt x="2040" y="603"/>
                  </a:moveTo>
                  <a:lnTo>
                    <a:pt x="602" y="2040"/>
                  </a:lnTo>
                  <a:lnTo>
                    <a:pt x="620" y="2074"/>
                  </a:lnTo>
                  <a:lnTo>
                    <a:pt x="632" y="2109"/>
                  </a:lnTo>
                  <a:lnTo>
                    <a:pt x="639" y="2145"/>
                  </a:lnTo>
                  <a:lnTo>
                    <a:pt x="641" y="2182"/>
                  </a:lnTo>
                  <a:lnTo>
                    <a:pt x="639" y="2218"/>
                  </a:lnTo>
                  <a:lnTo>
                    <a:pt x="632" y="2254"/>
                  </a:lnTo>
                  <a:lnTo>
                    <a:pt x="620" y="2289"/>
                  </a:lnTo>
                  <a:lnTo>
                    <a:pt x="602" y="2322"/>
                  </a:lnTo>
                  <a:lnTo>
                    <a:pt x="1007" y="2728"/>
                  </a:lnTo>
                  <a:lnTo>
                    <a:pt x="1040" y="2710"/>
                  </a:lnTo>
                  <a:lnTo>
                    <a:pt x="1075" y="2698"/>
                  </a:lnTo>
                  <a:lnTo>
                    <a:pt x="1111" y="2691"/>
                  </a:lnTo>
                  <a:lnTo>
                    <a:pt x="1148" y="2689"/>
                  </a:lnTo>
                  <a:lnTo>
                    <a:pt x="1186" y="2691"/>
                  </a:lnTo>
                  <a:lnTo>
                    <a:pt x="1222" y="2698"/>
                  </a:lnTo>
                  <a:lnTo>
                    <a:pt x="1256" y="2710"/>
                  </a:lnTo>
                  <a:lnTo>
                    <a:pt x="1290" y="2728"/>
                  </a:lnTo>
                  <a:lnTo>
                    <a:pt x="1760" y="2257"/>
                  </a:lnTo>
                  <a:lnTo>
                    <a:pt x="1760" y="2256"/>
                  </a:lnTo>
                  <a:lnTo>
                    <a:pt x="2727" y="1290"/>
                  </a:lnTo>
                  <a:lnTo>
                    <a:pt x="2710" y="1256"/>
                  </a:lnTo>
                  <a:lnTo>
                    <a:pt x="2698" y="1221"/>
                  </a:lnTo>
                  <a:lnTo>
                    <a:pt x="2691" y="1186"/>
                  </a:lnTo>
                  <a:lnTo>
                    <a:pt x="2689" y="1148"/>
                  </a:lnTo>
                  <a:lnTo>
                    <a:pt x="2691" y="1112"/>
                  </a:lnTo>
                  <a:lnTo>
                    <a:pt x="2698" y="1076"/>
                  </a:lnTo>
                  <a:lnTo>
                    <a:pt x="2710" y="1041"/>
                  </a:lnTo>
                  <a:lnTo>
                    <a:pt x="2727" y="1008"/>
                  </a:lnTo>
                  <a:lnTo>
                    <a:pt x="2322" y="603"/>
                  </a:lnTo>
                  <a:lnTo>
                    <a:pt x="2290" y="620"/>
                  </a:lnTo>
                  <a:lnTo>
                    <a:pt x="2255" y="632"/>
                  </a:lnTo>
                  <a:lnTo>
                    <a:pt x="2219" y="639"/>
                  </a:lnTo>
                  <a:lnTo>
                    <a:pt x="2182" y="642"/>
                  </a:lnTo>
                  <a:lnTo>
                    <a:pt x="2144" y="639"/>
                  </a:lnTo>
                  <a:lnTo>
                    <a:pt x="2108" y="632"/>
                  </a:lnTo>
                  <a:lnTo>
                    <a:pt x="2073" y="620"/>
                  </a:lnTo>
                  <a:lnTo>
                    <a:pt x="2040" y="603"/>
                  </a:lnTo>
                  <a:close/>
                  <a:moveTo>
                    <a:pt x="2182" y="168"/>
                  </a:moveTo>
                  <a:lnTo>
                    <a:pt x="168" y="2182"/>
                  </a:lnTo>
                  <a:lnTo>
                    <a:pt x="1148" y="3162"/>
                  </a:lnTo>
                  <a:lnTo>
                    <a:pt x="1713" y="2597"/>
                  </a:lnTo>
                  <a:lnTo>
                    <a:pt x="1701" y="2577"/>
                  </a:lnTo>
                  <a:lnTo>
                    <a:pt x="1690" y="2556"/>
                  </a:lnTo>
                  <a:lnTo>
                    <a:pt x="1681" y="2532"/>
                  </a:lnTo>
                  <a:lnTo>
                    <a:pt x="1345" y="2868"/>
                  </a:lnTo>
                  <a:lnTo>
                    <a:pt x="1330" y="2880"/>
                  </a:lnTo>
                  <a:lnTo>
                    <a:pt x="1313" y="2886"/>
                  </a:lnTo>
                  <a:lnTo>
                    <a:pt x="1296" y="2889"/>
                  </a:lnTo>
                  <a:lnTo>
                    <a:pt x="1279" y="2886"/>
                  </a:lnTo>
                  <a:lnTo>
                    <a:pt x="1261" y="2880"/>
                  </a:lnTo>
                  <a:lnTo>
                    <a:pt x="1246" y="2868"/>
                  </a:lnTo>
                  <a:lnTo>
                    <a:pt x="1225" y="2851"/>
                  </a:lnTo>
                  <a:lnTo>
                    <a:pt x="1202" y="2839"/>
                  </a:lnTo>
                  <a:lnTo>
                    <a:pt x="1176" y="2831"/>
                  </a:lnTo>
                  <a:lnTo>
                    <a:pt x="1148" y="2827"/>
                  </a:lnTo>
                  <a:lnTo>
                    <a:pt x="1121" y="2831"/>
                  </a:lnTo>
                  <a:lnTo>
                    <a:pt x="1096" y="2839"/>
                  </a:lnTo>
                  <a:lnTo>
                    <a:pt x="1072" y="2851"/>
                  </a:lnTo>
                  <a:lnTo>
                    <a:pt x="1050" y="2868"/>
                  </a:lnTo>
                  <a:lnTo>
                    <a:pt x="1036" y="2879"/>
                  </a:lnTo>
                  <a:lnTo>
                    <a:pt x="1019" y="2886"/>
                  </a:lnTo>
                  <a:lnTo>
                    <a:pt x="1001" y="2889"/>
                  </a:lnTo>
                  <a:lnTo>
                    <a:pt x="984" y="2886"/>
                  </a:lnTo>
                  <a:lnTo>
                    <a:pt x="967" y="2879"/>
                  </a:lnTo>
                  <a:lnTo>
                    <a:pt x="953" y="2868"/>
                  </a:lnTo>
                  <a:lnTo>
                    <a:pt x="462" y="2377"/>
                  </a:lnTo>
                  <a:lnTo>
                    <a:pt x="450" y="2363"/>
                  </a:lnTo>
                  <a:lnTo>
                    <a:pt x="444" y="2346"/>
                  </a:lnTo>
                  <a:lnTo>
                    <a:pt x="442" y="2329"/>
                  </a:lnTo>
                  <a:lnTo>
                    <a:pt x="444" y="2311"/>
                  </a:lnTo>
                  <a:lnTo>
                    <a:pt x="450" y="2295"/>
                  </a:lnTo>
                  <a:lnTo>
                    <a:pt x="462" y="2280"/>
                  </a:lnTo>
                  <a:lnTo>
                    <a:pt x="478" y="2260"/>
                  </a:lnTo>
                  <a:lnTo>
                    <a:pt x="489" y="2239"/>
                  </a:lnTo>
                  <a:lnTo>
                    <a:pt x="497" y="2217"/>
                  </a:lnTo>
                  <a:lnTo>
                    <a:pt x="502" y="2194"/>
                  </a:lnTo>
                  <a:lnTo>
                    <a:pt x="502" y="2170"/>
                  </a:lnTo>
                  <a:lnTo>
                    <a:pt x="497" y="2146"/>
                  </a:lnTo>
                  <a:lnTo>
                    <a:pt x="489" y="2124"/>
                  </a:lnTo>
                  <a:lnTo>
                    <a:pt x="478" y="2103"/>
                  </a:lnTo>
                  <a:lnTo>
                    <a:pt x="462" y="2084"/>
                  </a:lnTo>
                  <a:lnTo>
                    <a:pt x="450" y="2069"/>
                  </a:lnTo>
                  <a:lnTo>
                    <a:pt x="444" y="2051"/>
                  </a:lnTo>
                  <a:lnTo>
                    <a:pt x="442" y="2034"/>
                  </a:lnTo>
                  <a:lnTo>
                    <a:pt x="444" y="2017"/>
                  </a:lnTo>
                  <a:lnTo>
                    <a:pt x="450" y="2000"/>
                  </a:lnTo>
                  <a:lnTo>
                    <a:pt x="462" y="1985"/>
                  </a:lnTo>
                  <a:lnTo>
                    <a:pt x="1985" y="462"/>
                  </a:lnTo>
                  <a:lnTo>
                    <a:pt x="1999" y="451"/>
                  </a:lnTo>
                  <a:lnTo>
                    <a:pt x="2016" y="444"/>
                  </a:lnTo>
                  <a:lnTo>
                    <a:pt x="2034" y="442"/>
                  </a:lnTo>
                  <a:lnTo>
                    <a:pt x="2052" y="444"/>
                  </a:lnTo>
                  <a:lnTo>
                    <a:pt x="2069" y="451"/>
                  </a:lnTo>
                  <a:lnTo>
                    <a:pt x="2083" y="462"/>
                  </a:lnTo>
                  <a:lnTo>
                    <a:pt x="2104" y="479"/>
                  </a:lnTo>
                  <a:lnTo>
                    <a:pt x="2128" y="492"/>
                  </a:lnTo>
                  <a:lnTo>
                    <a:pt x="2154" y="500"/>
                  </a:lnTo>
                  <a:lnTo>
                    <a:pt x="2182" y="503"/>
                  </a:lnTo>
                  <a:lnTo>
                    <a:pt x="2209" y="500"/>
                  </a:lnTo>
                  <a:lnTo>
                    <a:pt x="2234" y="492"/>
                  </a:lnTo>
                  <a:lnTo>
                    <a:pt x="2258" y="479"/>
                  </a:lnTo>
                  <a:lnTo>
                    <a:pt x="2280" y="462"/>
                  </a:lnTo>
                  <a:lnTo>
                    <a:pt x="2295" y="451"/>
                  </a:lnTo>
                  <a:lnTo>
                    <a:pt x="2311" y="444"/>
                  </a:lnTo>
                  <a:lnTo>
                    <a:pt x="2328" y="442"/>
                  </a:lnTo>
                  <a:lnTo>
                    <a:pt x="2346" y="444"/>
                  </a:lnTo>
                  <a:lnTo>
                    <a:pt x="2362" y="451"/>
                  </a:lnTo>
                  <a:lnTo>
                    <a:pt x="2377" y="462"/>
                  </a:lnTo>
                  <a:lnTo>
                    <a:pt x="2868" y="953"/>
                  </a:lnTo>
                  <a:lnTo>
                    <a:pt x="2879" y="968"/>
                  </a:lnTo>
                  <a:lnTo>
                    <a:pt x="2886" y="984"/>
                  </a:lnTo>
                  <a:lnTo>
                    <a:pt x="2888" y="1002"/>
                  </a:lnTo>
                  <a:lnTo>
                    <a:pt x="2886" y="1019"/>
                  </a:lnTo>
                  <a:lnTo>
                    <a:pt x="2879" y="1036"/>
                  </a:lnTo>
                  <a:lnTo>
                    <a:pt x="2868" y="1050"/>
                  </a:lnTo>
                  <a:lnTo>
                    <a:pt x="2852" y="1070"/>
                  </a:lnTo>
                  <a:lnTo>
                    <a:pt x="2840" y="1091"/>
                  </a:lnTo>
                  <a:lnTo>
                    <a:pt x="2832" y="1114"/>
                  </a:lnTo>
                  <a:lnTo>
                    <a:pt x="2827" y="1137"/>
                  </a:lnTo>
                  <a:lnTo>
                    <a:pt x="2828" y="1161"/>
                  </a:lnTo>
                  <a:lnTo>
                    <a:pt x="2833" y="1185"/>
                  </a:lnTo>
                  <a:lnTo>
                    <a:pt x="3015" y="1002"/>
                  </a:lnTo>
                  <a:lnTo>
                    <a:pt x="2182" y="168"/>
                  </a:lnTo>
                  <a:close/>
                  <a:moveTo>
                    <a:pt x="2182" y="0"/>
                  </a:moveTo>
                  <a:lnTo>
                    <a:pt x="2199" y="3"/>
                  </a:lnTo>
                  <a:lnTo>
                    <a:pt x="2216" y="9"/>
                  </a:lnTo>
                  <a:lnTo>
                    <a:pt x="2230" y="20"/>
                  </a:lnTo>
                  <a:lnTo>
                    <a:pt x="3310" y="1100"/>
                  </a:lnTo>
                  <a:lnTo>
                    <a:pt x="3310" y="1100"/>
                  </a:lnTo>
                  <a:lnTo>
                    <a:pt x="3314" y="1105"/>
                  </a:lnTo>
                  <a:lnTo>
                    <a:pt x="3316" y="1107"/>
                  </a:lnTo>
                  <a:lnTo>
                    <a:pt x="3318" y="1110"/>
                  </a:lnTo>
                  <a:lnTo>
                    <a:pt x="3320" y="1113"/>
                  </a:lnTo>
                  <a:lnTo>
                    <a:pt x="3322" y="1116"/>
                  </a:lnTo>
                  <a:lnTo>
                    <a:pt x="3323" y="1119"/>
                  </a:lnTo>
                  <a:lnTo>
                    <a:pt x="3325" y="1122"/>
                  </a:lnTo>
                  <a:lnTo>
                    <a:pt x="3326" y="1125"/>
                  </a:lnTo>
                  <a:lnTo>
                    <a:pt x="3326" y="1127"/>
                  </a:lnTo>
                  <a:lnTo>
                    <a:pt x="3327" y="1128"/>
                  </a:lnTo>
                  <a:lnTo>
                    <a:pt x="3328" y="1132"/>
                  </a:lnTo>
                  <a:lnTo>
                    <a:pt x="3328" y="1135"/>
                  </a:lnTo>
                  <a:lnTo>
                    <a:pt x="3329" y="1139"/>
                  </a:lnTo>
                  <a:lnTo>
                    <a:pt x="3329" y="1142"/>
                  </a:lnTo>
                  <a:lnTo>
                    <a:pt x="3330" y="1148"/>
                  </a:lnTo>
                  <a:lnTo>
                    <a:pt x="3330" y="1595"/>
                  </a:lnTo>
                  <a:lnTo>
                    <a:pt x="3327" y="1615"/>
                  </a:lnTo>
                  <a:lnTo>
                    <a:pt x="3320" y="1631"/>
                  </a:lnTo>
                  <a:lnTo>
                    <a:pt x="3310" y="1645"/>
                  </a:lnTo>
                  <a:lnTo>
                    <a:pt x="3296" y="1656"/>
                  </a:lnTo>
                  <a:lnTo>
                    <a:pt x="3279" y="1663"/>
                  </a:lnTo>
                  <a:lnTo>
                    <a:pt x="3260" y="1665"/>
                  </a:lnTo>
                  <a:lnTo>
                    <a:pt x="3242" y="1663"/>
                  </a:lnTo>
                  <a:lnTo>
                    <a:pt x="3225" y="1656"/>
                  </a:lnTo>
                  <a:lnTo>
                    <a:pt x="3211" y="1645"/>
                  </a:lnTo>
                  <a:lnTo>
                    <a:pt x="3201" y="1631"/>
                  </a:lnTo>
                  <a:lnTo>
                    <a:pt x="3194" y="1615"/>
                  </a:lnTo>
                  <a:lnTo>
                    <a:pt x="3191" y="1595"/>
                  </a:lnTo>
                  <a:lnTo>
                    <a:pt x="3191" y="1316"/>
                  </a:lnTo>
                  <a:lnTo>
                    <a:pt x="3053" y="1455"/>
                  </a:lnTo>
                  <a:lnTo>
                    <a:pt x="3053" y="2012"/>
                  </a:lnTo>
                  <a:lnTo>
                    <a:pt x="3049" y="2030"/>
                  </a:lnTo>
                  <a:lnTo>
                    <a:pt x="3042" y="2047"/>
                  </a:lnTo>
                  <a:lnTo>
                    <a:pt x="3032" y="2061"/>
                  </a:lnTo>
                  <a:lnTo>
                    <a:pt x="3018" y="2072"/>
                  </a:lnTo>
                  <a:lnTo>
                    <a:pt x="3001" y="2079"/>
                  </a:lnTo>
                  <a:lnTo>
                    <a:pt x="2983" y="2082"/>
                  </a:lnTo>
                  <a:lnTo>
                    <a:pt x="2965" y="2079"/>
                  </a:lnTo>
                  <a:lnTo>
                    <a:pt x="2948" y="2072"/>
                  </a:lnTo>
                  <a:lnTo>
                    <a:pt x="2933" y="2061"/>
                  </a:lnTo>
                  <a:lnTo>
                    <a:pt x="2923" y="2047"/>
                  </a:lnTo>
                  <a:lnTo>
                    <a:pt x="2916" y="2030"/>
                  </a:lnTo>
                  <a:lnTo>
                    <a:pt x="2913" y="2012"/>
                  </a:lnTo>
                  <a:lnTo>
                    <a:pt x="2913" y="1593"/>
                  </a:lnTo>
                  <a:lnTo>
                    <a:pt x="2775" y="1733"/>
                  </a:lnTo>
                  <a:lnTo>
                    <a:pt x="2775" y="1873"/>
                  </a:lnTo>
                  <a:lnTo>
                    <a:pt x="2772" y="1892"/>
                  </a:lnTo>
                  <a:lnTo>
                    <a:pt x="2765" y="1908"/>
                  </a:lnTo>
                  <a:lnTo>
                    <a:pt x="2755" y="1922"/>
                  </a:lnTo>
                  <a:lnTo>
                    <a:pt x="2741" y="1933"/>
                  </a:lnTo>
                  <a:lnTo>
                    <a:pt x="2724" y="1940"/>
                  </a:lnTo>
                  <a:lnTo>
                    <a:pt x="2705" y="1943"/>
                  </a:lnTo>
                  <a:lnTo>
                    <a:pt x="2687" y="1940"/>
                  </a:lnTo>
                  <a:lnTo>
                    <a:pt x="2670" y="1933"/>
                  </a:lnTo>
                  <a:lnTo>
                    <a:pt x="2657" y="1922"/>
                  </a:lnTo>
                  <a:lnTo>
                    <a:pt x="2646" y="1908"/>
                  </a:lnTo>
                  <a:lnTo>
                    <a:pt x="2639" y="1892"/>
                  </a:lnTo>
                  <a:lnTo>
                    <a:pt x="2636" y="1873"/>
                  </a:lnTo>
                  <a:lnTo>
                    <a:pt x="2636" y="1871"/>
                  </a:lnTo>
                  <a:lnTo>
                    <a:pt x="2498" y="2010"/>
                  </a:lnTo>
                  <a:lnTo>
                    <a:pt x="2498" y="2428"/>
                  </a:lnTo>
                  <a:lnTo>
                    <a:pt x="2494" y="2447"/>
                  </a:lnTo>
                  <a:lnTo>
                    <a:pt x="2487" y="2463"/>
                  </a:lnTo>
                  <a:lnTo>
                    <a:pt x="2477" y="2477"/>
                  </a:lnTo>
                  <a:lnTo>
                    <a:pt x="2463" y="2488"/>
                  </a:lnTo>
                  <a:lnTo>
                    <a:pt x="2446" y="2495"/>
                  </a:lnTo>
                  <a:lnTo>
                    <a:pt x="2428" y="2498"/>
                  </a:lnTo>
                  <a:lnTo>
                    <a:pt x="2410" y="2495"/>
                  </a:lnTo>
                  <a:lnTo>
                    <a:pt x="2393" y="2488"/>
                  </a:lnTo>
                  <a:lnTo>
                    <a:pt x="2378" y="2477"/>
                  </a:lnTo>
                  <a:lnTo>
                    <a:pt x="2368" y="2463"/>
                  </a:lnTo>
                  <a:lnTo>
                    <a:pt x="2361" y="2447"/>
                  </a:lnTo>
                  <a:lnTo>
                    <a:pt x="2358" y="2428"/>
                  </a:lnTo>
                  <a:lnTo>
                    <a:pt x="2358" y="2148"/>
                  </a:lnTo>
                  <a:lnTo>
                    <a:pt x="2220" y="2288"/>
                  </a:lnTo>
                  <a:lnTo>
                    <a:pt x="2220" y="2428"/>
                  </a:lnTo>
                  <a:lnTo>
                    <a:pt x="2217" y="2447"/>
                  </a:lnTo>
                  <a:lnTo>
                    <a:pt x="2211" y="2463"/>
                  </a:lnTo>
                  <a:lnTo>
                    <a:pt x="2200" y="2477"/>
                  </a:lnTo>
                  <a:lnTo>
                    <a:pt x="2186" y="2488"/>
                  </a:lnTo>
                  <a:lnTo>
                    <a:pt x="2169" y="2495"/>
                  </a:lnTo>
                  <a:lnTo>
                    <a:pt x="2150" y="2498"/>
                  </a:lnTo>
                  <a:lnTo>
                    <a:pt x="2132" y="2495"/>
                  </a:lnTo>
                  <a:lnTo>
                    <a:pt x="2115" y="2488"/>
                  </a:lnTo>
                  <a:lnTo>
                    <a:pt x="2102" y="2477"/>
                  </a:lnTo>
                  <a:lnTo>
                    <a:pt x="2091" y="2463"/>
                  </a:lnTo>
                  <a:lnTo>
                    <a:pt x="2084" y="2447"/>
                  </a:lnTo>
                  <a:lnTo>
                    <a:pt x="2081" y="2428"/>
                  </a:lnTo>
                  <a:lnTo>
                    <a:pt x="2081" y="2426"/>
                  </a:lnTo>
                  <a:lnTo>
                    <a:pt x="1198" y="3310"/>
                  </a:lnTo>
                  <a:lnTo>
                    <a:pt x="1183" y="3321"/>
                  </a:lnTo>
                  <a:lnTo>
                    <a:pt x="1167" y="3328"/>
                  </a:lnTo>
                  <a:lnTo>
                    <a:pt x="1148" y="3330"/>
                  </a:lnTo>
                  <a:lnTo>
                    <a:pt x="1131" y="3328"/>
                  </a:lnTo>
                  <a:lnTo>
                    <a:pt x="1114" y="3321"/>
                  </a:lnTo>
                  <a:lnTo>
                    <a:pt x="1100" y="3310"/>
                  </a:lnTo>
                  <a:lnTo>
                    <a:pt x="20" y="2230"/>
                  </a:lnTo>
                  <a:lnTo>
                    <a:pt x="9" y="2216"/>
                  </a:lnTo>
                  <a:lnTo>
                    <a:pt x="2" y="2200"/>
                  </a:lnTo>
                  <a:lnTo>
                    <a:pt x="0" y="2182"/>
                  </a:lnTo>
                  <a:lnTo>
                    <a:pt x="2" y="2163"/>
                  </a:lnTo>
                  <a:lnTo>
                    <a:pt x="9" y="2146"/>
                  </a:lnTo>
                  <a:lnTo>
                    <a:pt x="20" y="2132"/>
                  </a:lnTo>
                  <a:lnTo>
                    <a:pt x="2132" y="20"/>
                  </a:lnTo>
                  <a:lnTo>
                    <a:pt x="2146" y="9"/>
                  </a:lnTo>
                  <a:lnTo>
                    <a:pt x="2163" y="3"/>
                  </a:lnTo>
                  <a:lnTo>
                    <a:pt x="2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49"/>
            <p:cNvSpPr>
              <a:spLocks noEditPoints="1"/>
            </p:cNvSpPr>
            <p:nvPr/>
          </p:nvSpPr>
          <p:spPr bwMode="auto">
            <a:xfrm>
              <a:off x="7383463" y="3665538"/>
              <a:ext cx="146050" cy="146050"/>
            </a:xfrm>
            <a:custGeom>
              <a:avLst/>
              <a:gdLst>
                <a:gd name="T0" fmla="*/ 381 w 833"/>
                <a:gd name="T1" fmla="*/ 141 h 833"/>
                <a:gd name="T2" fmla="*/ 311 w 833"/>
                <a:gd name="T3" fmla="*/ 160 h 833"/>
                <a:gd name="T4" fmla="*/ 248 w 833"/>
                <a:gd name="T5" fmla="*/ 196 h 833"/>
                <a:gd name="T6" fmla="*/ 196 w 833"/>
                <a:gd name="T7" fmla="*/ 247 h 833"/>
                <a:gd name="T8" fmla="*/ 161 w 833"/>
                <a:gd name="T9" fmla="*/ 310 h 833"/>
                <a:gd name="T10" fmla="*/ 142 w 833"/>
                <a:gd name="T11" fmla="*/ 380 h 833"/>
                <a:gd name="T12" fmla="*/ 142 w 833"/>
                <a:gd name="T13" fmla="*/ 452 h 833"/>
                <a:gd name="T14" fmla="*/ 161 w 833"/>
                <a:gd name="T15" fmla="*/ 522 h 833"/>
                <a:gd name="T16" fmla="*/ 196 w 833"/>
                <a:gd name="T17" fmla="*/ 585 h 833"/>
                <a:gd name="T18" fmla="*/ 248 w 833"/>
                <a:gd name="T19" fmla="*/ 637 h 833"/>
                <a:gd name="T20" fmla="*/ 311 w 833"/>
                <a:gd name="T21" fmla="*/ 672 h 833"/>
                <a:gd name="T22" fmla="*/ 381 w 833"/>
                <a:gd name="T23" fmla="*/ 691 h 833"/>
                <a:gd name="T24" fmla="*/ 453 w 833"/>
                <a:gd name="T25" fmla="*/ 691 h 833"/>
                <a:gd name="T26" fmla="*/ 523 w 833"/>
                <a:gd name="T27" fmla="*/ 672 h 833"/>
                <a:gd name="T28" fmla="*/ 586 w 833"/>
                <a:gd name="T29" fmla="*/ 637 h 833"/>
                <a:gd name="T30" fmla="*/ 638 w 833"/>
                <a:gd name="T31" fmla="*/ 584 h 833"/>
                <a:gd name="T32" fmla="*/ 674 w 833"/>
                <a:gd name="T33" fmla="*/ 521 h 833"/>
                <a:gd name="T34" fmla="*/ 692 w 833"/>
                <a:gd name="T35" fmla="*/ 451 h 833"/>
                <a:gd name="T36" fmla="*/ 692 w 833"/>
                <a:gd name="T37" fmla="*/ 381 h 833"/>
                <a:gd name="T38" fmla="*/ 674 w 833"/>
                <a:gd name="T39" fmla="*/ 312 h 833"/>
                <a:gd name="T40" fmla="*/ 638 w 833"/>
                <a:gd name="T41" fmla="*/ 248 h 833"/>
                <a:gd name="T42" fmla="*/ 586 w 833"/>
                <a:gd name="T43" fmla="*/ 196 h 833"/>
                <a:gd name="T44" fmla="*/ 523 w 833"/>
                <a:gd name="T45" fmla="*/ 160 h 833"/>
                <a:gd name="T46" fmla="*/ 453 w 833"/>
                <a:gd name="T47" fmla="*/ 141 h 833"/>
                <a:gd name="T48" fmla="*/ 416 w 833"/>
                <a:gd name="T49" fmla="*/ 0 h 833"/>
                <a:gd name="T50" fmla="*/ 510 w 833"/>
                <a:gd name="T51" fmla="*/ 10 h 833"/>
                <a:gd name="T52" fmla="*/ 598 w 833"/>
                <a:gd name="T53" fmla="*/ 41 h 833"/>
                <a:gd name="T54" fmla="*/ 676 w 833"/>
                <a:gd name="T55" fmla="*/ 90 h 833"/>
                <a:gd name="T56" fmla="*/ 742 w 833"/>
                <a:gd name="T57" fmla="*/ 156 h 833"/>
                <a:gd name="T58" fmla="*/ 789 w 833"/>
                <a:gd name="T59" fmla="*/ 229 h 833"/>
                <a:gd name="T60" fmla="*/ 820 w 833"/>
                <a:gd name="T61" fmla="*/ 310 h 833"/>
                <a:gd name="T62" fmla="*/ 833 w 833"/>
                <a:gd name="T63" fmla="*/ 395 h 833"/>
                <a:gd name="T64" fmla="*/ 828 w 833"/>
                <a:gd name="T65" fmla="*/ 480 h 833"/>
                <a:gd name="T66" fmla="*/ 807 w 833"/>
                <a:gd name="T67" fmla="*/ 562 h 833"/>
                <a:gd name="T68" fmla="*/ 767 w 833"/>
                <a:gd name="T69" fmla="*/ 641 h 833"/>
                <a:gd name="T70" fmla="*/ 712 w 833"/>
                <a:gd name="T71" fmla="*/ 711 h 833"/>
                <a:gd name="T72" fmla="*/ 638 w 833"/>
                <a:gd name="T73" fmla="*/ 769 h 833"/>
                <a:gd name="T74" fmla="*/ 554 w 833"/>
                <a:gd name="T75" fmla="*/ 810 h 833"/>
                <a:gd name="T76" fmla="*/ 464 w 833"/>
                <a:gd name="T77" fmla="*/ 830 h 833"/>
                <a:gd name="T78" fmla="*/ 370 w 833"/>
                <a:gd name="T79" fmla="*/ 830 h 833"/>
                <a:gd name="T80" fmla="*/ 279 w 833"/>
                <a:gd name="T81" fmla="*/ 810 h 833"/>
                <a:gd name="T82" fmla="*/ 196 w 833"/>
                <a:gd name="T83" fmla="*/ 769 h 833"/>
                <a:gd name="T84" fmla="*/ 122 w 833"/>
                <a:gd name="T85" fmla="*/ 711 h 833"/>
                <a:gd name="T86" fmla="*/ 64 w 833"/>
                <a:gd name="T87" fmla="*/ 637 h 833"/>
                <a:gd name="T88" fmla="*/ 23 w 833"/>
                <a:gd name="T89" fmla="*/ 554 h 833"/>
                <a:gd name="T90" fmla="*/ 3 w 833"/>
                <a:gd name="T91" fmla="*/ 463 h 833"/>
                <a:gd name="T92" fmla="*/ 3 w 833"/>
                <a:gd name="T93" fmla="*/ 369 h 833"/>
                <a:gd name="T94" fmla="*/ 23 w 833"/>
                <a:gd name="T95" fmla="*/ 279 h 833"/>
                <a:gd name="T96" fmla="*/ 64 w 833"/>
                <a:gd name="T97" fmla="*/ 195 h 833"/>
                <a:gd name="T98" fmla="*/ 122 w 833"/>
                <a:gd name="T99" fmla="*/ 121 h 833"/>
                <a:gd name="T100" fmla="*/ 196 w 833"/>
                <a:gd name="T101" fmla="*/ 63 h 833"/>
                <a:gd name="T102" fmla="*/ 279 w 833"/>
                <a:gd name="T103" fmla="*/ 23 h 833"/>
                <a:gd name="T104" fmla="*/ 370 w 833"/>
                <a:gd name="T105" fmla="*/ 2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3" h="833">
                  <a:moveTo>
                    <a:pt x="416" y="139"/>
                  </a:moveTo>
                  <a:lnTo>
                    <a:pt x="381" y="141"/>
                  </a:lnTo>
                  <a:lnTo>
                    <a:pt x="344" y="148"/>
                  </a:lnTo>
                  <a:lnTo>
                    <a:pt x="311" y="160"/>
                  </a:lnTo>
                  <a:lnTo>
                    <a:pt x="279" y="176"/>
                  </a:lnTo>
                  <a:lnTo>
                    <a:pt x="248" y="196"/>
                  </a:lnTo>
                  <a:lnTo>
                    <a:pt x="220" y="220"/>
                  </a:lnTo>
                  <a:lnTo>
                    <a:pt x="196" y="247"/>
                  </a:lnTo>
                  <a:lnTo>
                    <a:pt x="176" y="278"/>
                  </a:lnTo>
                  <a:lnTo>
                    <a:pt x="161" y="310"/>
                  </a:lnTo>
                  <a:lnTo>
                    <a:pt x="149" y="344"/>
                  </a:lnTo>
                  <a:lnTo>
                    <a:pt x="142" y="380"/>
                  </a:lnTo>
                  <a:lnTo>
                    <a:pt x="140" y="416"/>
                  </a:lnTo>
                  <a:lnTo>
                    <a:pt x="142" y="452"/>
                  </a:lnTo>
                  <a:lnTo>
                    <a:pt x="149" y="489"/>
                  </a:lnTo>
                  <a:lnTo>
                    <a:pt x="161" y="522"/>
                  </a:lnTo>
                  <a:lnTo>
                    <a:pt x="176" y="554"/>
                  </a:lnTo>
                  <a:lnTo>
                    <a:pt x="196" y="585"/>
                  </a:lnTo>
                  <a:lnTo>
                    <a:pt x="220" y="613"/>
                  </a:lnTo>
                  <a:lnTo>
                    <a:pt x="248" y="637"/>
                  </a:lnTo>
                  <a:lnTo>
                    <a:pt x="279" y="656"/>
                  </a:lnTo>
                  <a:lnTo>
                    <a:pt x="311" y="672"/>
                  </a:lnTo>
                  <a:lnTo>
                    <a:pt x="344" y="684"/>
                  </a:lnTo>
                  <a:lnTo>
                    <a:pt x="381" y="691"/>
                  </a:lnTo>
                  <a:lnTo>
                    <a:pt x="416" y="694"/>
                  </a:lnTo>
                  <a:lnTo>
                    <a:pt x="453" y="691"/>
                  </a:lnTo>
                  <a:lnTo>
                    <a:pt x="489" y="684"/>
                  </a:lnTo>
                  <a:lnTo>
                    <a:pt x="523" y="672"/>
                  </a:lnTo>
                  <a:lnTo>
                    <a:pt x="555" y="656"/>
                  </a:lnTo>
                  <a:lnTo>
                    <a:pt x="586" y="637"/>
                  </a:lnTo>
                  <a:lnTo>
                    <a:pt x="613" y="613"/>
                  </a:lnTo>
                  <a:lnTo>
                    <a:pt x="638" y="584"/>
                  </a:lnTo>
                  <a:lnTo>
                    <a:pt x="658" y="553"/>
                  </a:lnTo>
                  <a:lnTo>
                    <a:pt x="674" y="521"/>
                  </a:lnTo>
                  <a:lnTo>
                    <a:pt x="685" y="487"/>
                  </a:lnTo>
                  <a:lnTo>
                    <a:pt x="692" y="451"/>
                  </a:lnTo>
                  <a:lnTo>
                    <a:pt x="695" y="416"/>
                  </a:lnTo>
                  <a:lnTo>
                    <a:pt x="692" y="381"/>
                  </a:lnTo>
                  <a:lnTo>
                    <a:pt x="685" y="345"/>
                  </a:lnTo>
                  <a:lnTo>
                    <a:pt x="674" y="312"/>
                  </a:lnTo>
                  <a:lnTo>
                    <a:pt x="658" y="279"/>
                  </a:lnTo>
                  <a:lnTo>
                    <a:pt x="638" y="248"/>
                  </a:lnTo>
                  <a:lnTo>
                    <a:pt x="613" y="220"/>
                  </a:lnTo>
                  <a:lnTo>
                    <a:pt x="586" y="196"/>
                  </a:lnTo>
                  <a:lnTo>
                    <a:pt x="555" y="176"/>
                  </a:lnTo>
                  <a:lnTo>
                    <a:pt x="523" y="160"/>
                  </a:lnTo>
                  <a:lnTo>
                    <a:pt x="489" y="148"/>
                  </a:lnTo>
                  <a:lnTo>
                    <a:pt x="453" y="141"/>
                  </a:lnTo>
                  <a:lnTo>
                    <a:pt x="416" y="139"/>
                  </a:lnTo>
                  <a:close/>
                  <a:moveTo>
                    <a:pt x="416" y="0"/>
                  </a:moveTo>
                  <a:lnTo>
                    <a:pt x="464" y="2"/>
                  </a:lnTo>
                  <a:lnTo>
                    <a:pt x="510" y="10"/>
                  </a:lnTo>
                  <a:lnTo>
                    <a:pt x="554" y="23"/>
                  </a:lnTo>
                  <a:lnTo>
                    <a:pt x="598" y="41"/>
                  </a:lnTo>
                  <a:lnTo>
                    <a:pt x="638" y="63"/>
                  </a:lnTo>
                  <a:lnTo>
                    <a:pt x="676" y="90"/>
                  </a:lnTo>
                  <a:lnTo>
                    <a:pt x="712" y="121"/>
                  </a:lnTo>
                  <a:lnTo>
                    <a:pt x="742" y="156"/>
                  </a:lnTo>
                  <a:lnTo>
                    <a:pt x="767" y="192"/>
                  </a:lnTo>
                  <a:lnTo>
                    <a:pt x="789" y="229"/>
                  </a:lnTo>
                  <a:lnTo>
                    <a:pt x="807" y="270"/>
                  </a:lnTo>
                  <a:lnTo>
                    <a:pt x="820" y="310"/>
                  </a:lnTo>
                  <a:lnTo>
                    <a:pt x="828" y="352"/>
                  </a:lnTo>
                  <a:lnTo>
                    <a:pt x="833" y="395"/>
                  </a:lnTo>
                  <a:lnTo>
                    <a:pt x="833" y="437"/>
                  </a:lnTo>
                  <a:lnTo>
                    <a:pt x="828" y="480"/>
                  </a:lnTo>
                  <a:lnTo>
                    <a:pt x="820" y="522"/>
                  </a:lnTo>
                  <a:lnTo>
                    <a:pt x="807" y="562"/>
                  </a:lnTo>
                  <a:lnTo>
                    <a:pt x="789" y="603"/>
                  </a:lnTo>
                  <a:lnTo>
                    <a:pt x="767" y="641"/>
                  </a:lnTo>
                  <a:lnTo>
                    <a:pt x="742" y="676"/>
                  </a:lnTo>
                  <a:lnTo>
                    <a:pt x="712" y="711"/>
                  </a:lnTo>
                  <a:lnTo>
                    <a:pt x="676" y="742"/>
                  </a:lnTo>
                  <a:lnTo>
                    <a:pt x="638" y="769"/>
                  </a:lnTo>
                  <a:lnTo>
                    <a:pt x="598" y="791"/>
                  </a:lnTo>
                  <a:lnTo>
                    <a:pt x="554" y="810"/>
                  </a:lnTo>
                  <a:lnTo>
                    <a:pt x="510" y="822"/>
                  </a:lnTo>
                  <a:lnTo>
                    <a:pt x="464" y="830"/>
                  </a:lnTo>
                  <a:lnTo>
                    <a:pt x="416" y="833"/>
                  </a:lnTo>
                  <a:lnTo>
                    <a:pt x="370" y="830"/>
                  </a:lnTo>
                  <a:lnTo>
                    <a:pt x="324" y="822"/>
                  </a:lnTo>
                  <a:lnTo>
                    <a:pt x="279" y="810"/>
                  </a:lnTo>
                  <a:lnTo>
                    <a:pt x="236" y="791"/>
                  </a:lnTo>
                  <a:lnTo>
                    <a:pt x="196" y="769"/>
                  </a:lnTo>
                  <a:lnTo>
                    <a:pt x="158" y="742"/>
                  </a:lnTo>
                  <a:lnTo>
                    <a:pt x="122" y="711"/>
                  </a:lnTo>
                  <a:lnTo>
                    <a:pt x="91" y="675"/>
                  </a:lnTo>
                  <a:lnTo>
                    <a:pt x="64" y="637"/>
                  </a:lnTo>
                  <a:lnTo>
                    <a:pt x="42" y="597"/>
                  </a:lnTo>
                  <a:lnTo>
                    <a:pt x="23" y="554"/>
                  </a:lnTo>
                  <a:lnTo>
                    <a:pt x="11" y="509"/>
                  </a:lnTo>
                  <a:lnTo>
                    <a:pt x="3" y="463"/>
                  </a:lnTo>
                  <a:lnTo>
                    <a:pt x="0" y="416"/>
                  </a:lnTo>
                  <a:lnTo>
                    <a:pt x="3" y="369"/>
                  </a:lnTo>
                  <a:lnTo>
                    <a:pt x="11" y="323"/>
                  </a:lnTo>
                  <a:lnTo>
                    <a:pt x="23" y="279"/>
                  </a:lnTo>
                  <a:lnTo>
                    <a:pt x="42" y="235"/>
                  </a:lnTo>
                  <a:lnTo>
                    <a:pt x="64" y="195"/>
                  </a:lnTo>
                  <a:lnTo>
                    <a:pt x="91" y="157"/>
                  </a:lnTo>
                  <a:lnTo>
                    <a:pt x="122" y="121"/>
                  </a:lnTo>
                  <a:lnTo>
                    <a:pt x="158" y="90"/>
                  </a:lnTo>
                  <a:lnTo>
                    <a:pt x="196" y="63"/>
                  </a:lnTo>
                  <a:lnTo>
                    <a:pt x="236" y="41"/>
                  </a:lnTo>
                  <a:lnTo>
                    <a:pt x="279" y="23"/>
                  </a:lnTo>
                  <a:lnTo>
                    <a:pt x="324" y="10"/>
                  </a:lnTo>
                  <a:lnTo>
                    <a:pt x="370" y="2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50"/>
            <p:cNvSpPr>
              <a:spLocks/>
            </p:cNvSpPr>
            <p:nvPr/>
          </p:nvSpPr>
          <p:spPr bwMode="auto">
            <a:xfrm>
              <a:off x="7677150" y="3836988"/>
              <a:ext cx="23813" cy="49213"/>
            </a:xfrm>
            <a:custGeom>
              <a:avLst/>
              <a:gdLst>
                <a:gd name="T0" fmla="*/ 70 w 140"/>
                <a:gd name="T1" fmla="*/ 0 h 278"/>
                <a:gd name="T2" fmla="*/ 88 w 140"/>
                <a:gd name="T3" fmla="*/ 3 h 278"/>
                <a:gd name="T4" fmla="*/ 105 w 140"/>
                <a:gd name="T5" fmla="*/ 10 h 278"/>
                <a:gd name="T6" fmla="*/ 119 w 140"/>
                <a:gd name="T7" fmla="*/ 20 h 278"/>
                <a:gd name="T8" fmla="*/ 129 w 140"/>
                <a:gd name="T9" fmla="*/ 34 h 278"/>
                <a:gd name="T10" fmla="*/ 136 w 140"/>
                <a:gd name="T11" fmla="*/ 51 h 278"/>
                <a:gd name="T12" fmla="*/ 140 w 140"/>
                <a:gd name="T13" fmla="*/ 70 h 278"/>
                <a:gd name="T14" fmla="*/ 140 w 140"/>
                <a:gd name="T15" fmla="*/ 208 h 278"/>
                <a:gd name="T16" fmla="*/ 136 w 140"/>
                <a:gd name="T17" fmla="*/ 227 h 278"/>
                <a:gd name="T18" fmla="*/ 129 w 140"/>
                <a:gd name="T19" fmla="*/ 243 h 278"/>
                <a:gd name="T20" fmla="*/ 119 w 140"/>
                <a:gd name="T21" fmla="*/ 257 h 278"/>
                <a:gd name="T22" fmla="*/ 105 w 140"/>
                <a:gd name="T23" fmla="*/ 268 h 278"/>
                <a:gd name="T24" fmla="*/ 88 w 140"/>
                <a:gd name="T25" fmla="*/ 275 h 278"/>
                <a:gd name="T26" fmla="*/ 70 w 140"/>
                <a:gd name="T27" fmla="*/ 278 h 278"/>
                <a:gd name="T28" fmla="*/ 52 w 140"/>
                <a:gd name="T29" fmla="*/ 275 h 278"/>
                <a:gd name="T30" fmla="*/ 35 w 140"/>
                <a:gd name="T31" fmla="*/ 268 h 278"/>
                <a:gd name="T32" fmla="*/ 20 w 140"/>
                <a:gd name="T33" fmla="*/ 257 h 278"/>
                <a:gd name="T34" fmla="*/ 10 w 140"/>
                <a:gd name="T35" fmla="*/ 243 h 278"/>
                <a:gd name="T36" fmla="*/ 3 w 140"/>
                <a:gd name="T37" fmla="*/ 227 h 278"/>
                <a:gd name="T38" fmla="*/ 0 w 140"/>
                <a:gd name="T39" fmla="*/ 208 h 278"/>
                <a:gd name="T40" fmla="*/ 0 w 140"/>
                <a:gd name="T41" fmla="*/ 70 h 278"/>
                <a:gd name="T42" fmla="*/ 3 w 140"/>
                <a:gd name="T43" fmla="*/ 51 h 278"/>
                <a:gd name="T44" fmla="*/ 10 w 140"/>
                <a:gd name="T45" fmla="*/ 34 h 278"/>
                <a:gd name="T46" fmla="*/ 20 w 140"/>
                <a:gd name="T47" fmla="*/ 20 h 278"/>
                <a:gd name="T48" fmla="*/ 35 w 140"/>
                <a:gd name="T49" fmla="*/ 10 h 278"/>
                <a:gd name="T50" fmla="*/ 52 w 140"/>
                <a:gd name="T51" fmla="*/ 3 h 278"/>
                <a:gd name="T52" fmla="*/ 70 w 140"/>
                <a:gd name="T5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78">
                  <a:moveTo>
                    <a:pt x="70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0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40" y="70"/>
                  </a:lnTo>
                  <a:lnTo>
                    <a:pt x="140" y="208"/>
                  </a:lnTo>
                  <a:lnTo>
                    <a:pt x="136" y="227"/>
                  </a:lnTo>
                  <a:lnTo>
                    <a:pt x="129" y="243"/>
                  </a:lnTo>
                  <a:lnTo>
                    <a:pt x="119" y="257"/>
                  </a:lnTo>
                  <a:lnTo>
                    <a:pt x="105" y="268"/>
                  </a:lnTo>
                  <a:lnTo>
                    <a:pt x="88" y="275"/>
                  </a:lnTo>
                  <a:lnTo>
                    <a:pt x="70" y="278"/>
                  </a:lnTo>
                  <a:lnTo>
                    <a:pt x="52" y="275"/>
                  </a:lnTo>
                  <a:lnTo>
                    <a:pt x="35" y="268"/>
                  </a:lnTo>
                  <a:lnTo>
                    <a:pt x="20" y="257"/>
                  </a:lnTo>
                  <a:lnTo>
                    <a:pt x="10" y="243"/>
                  </a:lnTo>
                  <a:lnTo>
                    <a:pt x="3" y="227"/>
                  </a:lnTo>
                  <a:lnTo>
                    <a:pt x="0" y="20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51"/>
            <p:cNvSpPr>
              <a:spLocks/>
            </p:cNvSpPr>
            <p:nvPr/>
          </p:nvSpPr>
          <p:spPr bwMode="auto">
            <a:xfrm>
              <a:off x="7529513" y="3910013"/>
              <a:ext cx="25400" cy="49213"/>
            </a:xfrm>
            <a:custGeom>
              <a:avLst/>
              <a:gdLst>
                <a:gd name="T0" fmla="*/ 69 w 139"/>
                <a:gd name="T1" fmla="*/ 0 h 277"/>
                <a:gd name="T2" fmla="*/ 88 w 139"/>
                <a:gd name="T3" fmla="*/ 2 h 277"/>
                <a:gd name="T4" fmla="*/ 105 w 139"/>
                <a:gd name="T5" fmla="*/ 9 h 277"/>
                <a:gd name="T6" fmla="*/ 119 w 139"/>
                <a:gd name="T7" fmla="*/ 20 h 277"/>
                <a:gd name="T8" fmla="*/ 130 w 139"/>
                <a:gd name="T9" fmla="*/ 34 h 277"/>
                <a:gd name="T10" fmla="*/ 136 w 139"/>
                <a:gd name="T11" fmla="*/ 50 h 277"/>
                <a:gd name="T12" fmla="*/ 139 w 139"/>
                <a:gd name="T13" fmla="*/ 68 h 277"/>
                <a:gd name="T14" fmla="*/ 139 w 139"/>
                <a:gd name="T15" fmla="*/ 208 h 277"/>
                <a:gd name="T16" fmla="*/ 136 w 139"/>
                <a:gd name="T17" fmla="*/ 226 h 277"/>
                <a:gd name="T18" fmla="*/ 130 w 139"/>
                <a:gd name="T19" fmla="*/ 242 h 277"/>
                <a:gd name="T20" fmla="*/ 119 w 139"/>
                <a:gd name="T21" fmla="*/ 256 h 277"/>
                <a:gd name="T22" fmla="*/ 105 w 139"/>
                <a:gd name="T23" fmla="*/ 267 h 277"/>
                <a:gd name="T24" fmla="*/ 88 w 139"/>
                <a:gd name="T25" fmla="*/ 274 h 277"/>
                <a:gd name="T26" fmla="*/ 69 w 139"/>
                <a:gd name="T27" fmla="*/ 277 h 277"/>
                <a:gd name="T28" fmla="*/ 51 w 139"/>
                <a:gd name="T29" fmla="*/ 274 h 277"/>
                <a:gd name="T30" fmla="*/ 34 w 139"/>
                <a:gd name="T31" fmla="*/ 267 h 277"/>
                <a:gd name="T32" fmla="*/ 21 w 139"/>
                <a:gd name="T33" fmla="*/ 256 h 277"/>
                <a:gd name="T34" fmla="*/ 10 w 139"/>
                <a:gd name="T35" fmla="*/ 242 h 277"/>
                <a:gd name="T36" fmla="*/ 3 w 139"/>
                <a:gd name="T37" fmla="*/ 226 h 277"/>
                <a:gd name="T38" fmla="*/ 0 w 139"/>
                <a:gd name="T39" fmla="*/ 208 h 277"/>
                <a:gd name="T40" fmla="*/ 0 w 139"/>
                <a:gd name="T41" fmla="*/ 68 h 277"/>
                <a:gd name="T42" fmla="*/ 3 w 139"/>
                <a:gd name="T43" fmla="*/ 50 h 277"/>
                <a:gd name="T44" fmla="*/ 10 w 139"/>
                <a:gd name="T45" fmla="*/ 34 h 277"/>
                <a:gd name="T46" fmla="*/ 21 w 139"/>
                <a:gd name="T47" fmla="*/ 20 h 277"/>
                <a:gd name="T48" fmla="*/ 34 w 139"/>
                <a:gd name="T49" fmla="*/ 9 h 277"/>
                <a:gd name="T50" fmla="*/ 51 w 139"/>
                <a:gd name="T51" fmla="*/ 2 h 277"/>
                <a:gd name="T52" fmla="*/ 69 w 139"/>
                <a:gd name="T53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277">
                  <a:moveTo>
                    <a:pt x="69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6" y="50"/>
                  </a:lnTo>
                  <a:lnTo>
                    <a:pt x="139" y="68"/>
                  </a:lnTo>
                  <a:lnTo>
                    <a:pt x="139" y="208"/>
                  </a:lnTo>
                  <a:lnTo>
                    <a:pt x="136" y="226"/>
                  </a:lnTo>
                  <a:lnTo>
                    <a:pt x="130" y="242"/>
                  </a:lnTo>
                  <a:lnTo>
                    <a:pt x="119" y="256"/>
                  </a:lnTo>
                  <a:lnTo>
                    <a:pt x="105" y="267"/>
                  </a:lnTo>
                  <a:lnTo>
                    <a:pt x="88" y="274"/>
                  </a:lnTo>
                  <a:lnTo>
                    <a:pt x="69" y="277"/>
                  </a:lnTo>
                  <a:lnTo>
                    <a:pt x="51" y="274"/>
                  </a:lnTo>
                  <a:lnTo>
                    <a:pt x="34" y="267"/>
                  </a:lnTo>
                  <a:lnTo>
                    <a:pt x="21" y="256"/>
                  </a:lnTo>
                  <a:lnTo>
                    <a:pt x="10" y="242"/>
                  </a:lnTo>
                  <a:lnTo>
                    <a:pt x="3" y="226"/>
                  </a:lnTo>
                  <a:lnTo>
                    <a:pt x="0" y="208"/>
                  </a:lnTo>
                  <a:lnTo>
                    <a:pt x="0" y="68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8222147" y="3444875"/>
            <a:ext cx="415925" cy="587375"/>
            <a:chOff x="8177213" y="3444875"/>
            <a:chExt cx="415925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9" name="Freeform 156"/>
            <p:cNvSpPr>
              <a:spLocks noEditPoints="1"/>
            </p:cNvSpPr>
            <p:nvPr/>
          </p:nvSpPr>
          <p:spPr bwMode="auto">
            <a:xfrm>
              <a:off x="8262938" y="3494088"/>
              <a:ext cx="73025" cy="73025"/>
            </a:xfrm>
            <a:custGeom>
              <a:avLst/>
              <a:gdLst>
                <a:gd name="T0" fmla="*/ 189 w 416"/>
                <a:gd name="T1" fmla="*/ 141 h 416"/>
                <a:gd name="T2" fmla="*/ 159 w 416"/>
                <a:gd name="T3" fmla="*/ 159 h 416"/>
                <a:gd name="T4" fmla="*/ 141 w 416"/>
                <a:gd name="T5" fmla="*/ 189 h 416"/>
                <a:gd name="T6" fmla="*/ 141 w 416"/>
                <a:gd name="T7" fmla="*/ 227 h 416"/>
                <a:gd name="T8" fmla="*/ 159 w 416"/>
                <a:gd name="T9" fmla="*/ 257 h 416"/>
                <a:gd name="T10" fmla="*/ 189 w 416"/>
                <a:gd name="T11" fmla="*/ 275 h 416"/>
                <a:gd name="T12" fmla="*/ 227 w 416"/>
                <a:gd name="T13" fmla="*/ 275 h 416"/>
                <a:gd name="T14" fmla="*/ 257 w 416"/>
                <a:gd name="T15" fmla="*/ 257 h 416"/>
                <a:gd name="T16" fmla="*/ 275 w 416"/>
                <a:gd name="T17" fmla="*/ 227 h 416"/>
                <a:gd name="T18" fmla="*/ 275 w 416"/>
                <a:gd name="T19" fmla="*/ 189 h 416"/>
                <a:gd name="T20" fmla="*/ 257 w 416"/>
                <a:gd name="T21" fmla="*/ 159 h 416"/>
                <a:gd name="T22" fmla="*/ 227 w 416"/>
                <a:gd name="T23" fmla="*/ 141 h 416"/>
                <a:gd name="T24" fmla="*/ 209 w 416"/>
                <a:gd name="T25" fmla="*/ 0 h 416"/>
                <a:gd name="T26" fmla="*/ 274 w 416"/>
                <a:gd name="T27" fmla="*/ 11 h 416"/>
                <a:gd name="T28" fmla="*/ 331 w 416"/>
                <a:gd name="T29" fmla="*/ 40 h 416"/>
                <a:gd name="T30" fmla="*/ 376 w 416"/>
                <a:gd name="T31" fmla="*/ 85 h 416"/>
                <a:gd name="T32" fmla="*/ 405 w 416"/>
                <a:gd name="T33" fmla="*/ 142 h 416"/>
                <a:gd name="T34" fmla="*/ 416 w 416"/>
                <a:gd name="T35" fmla="*/ 207 h 416"/>
                <a:gd name="T36" fmla="*/ 405 w 416"/>
                <a:gd name="T37" fmla="*/ 274 h 416"/>
                <a:gd name="T38" fmla="*/ 376 w 416"/>
                <a:gd name="T39" fmla="*/ 330 h 416"/>
                <a:gd name="T40" fmla="*/ 331 w 416"/>
                <a:gd name="T41" fmla="*/ 376 h 416"/>
                <a:gd name="T42" fmla="*/ 274 w 416"/>
                <a:gd name="T43" fmla="*/ 405 h 416"/>
                <a:gd name="T44" fmla="*/ 209 w 416"/>
                <a:gd name="T45" fmla="*/ 416 h 416"/>
                <a:gd name="T46" fmla="*/ 143 w 416"/>
                <a:gd name="T47" fmla="*/ 405 h 416"/>
                <a:gd name="T48" fmla="*/ 86 w 416"/>
                <a:gd name="T49" fmla="*/ 376 h 416"/>
                <a:gd name="T50" fmla="*/ 40 w 416"/>
                <a:gd name="T51" fmla="*/ 330 h 416"/>
                <a:gd name="T52" fmla="*/ 11 w 416"/>
                <a:gd name="T53" fmla="*/ 274 h 416"/>
                <a:gd name="T54" fmla="*/ 0 w 416"/>
                <a:gd name="T55" fmla="*/ 207 h 416"/>
                <a:gd name="T56" fmla="*/ 11 w 416"/>
                <a:gd name="T57" fmla="*/ 142 h 416"/>
                <a:gd name="T58" fmla="*/ 40 w 416"/>
                <a:gd name="T59" fmla="*/ 85 h 416"/>
                <a:gd name="T60" fmla="*/ 86 w 416"/>
                <a:gd name="T61" fmla="*/ 40 h 416"/>
                <a:gd name="T62" fmla="*/ 143 w 416"/>
                <a:gd name="T63" fmla="*/ 11 h 416"/>
                <a:gd name="T64" fmla="*/ 209 w 416"/>
                <a:gd name="T65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6" h="416">
                  <a:moveTo>
                    <a:pt x="209" y="139"/>
                  </a:moveTo>
                  <a:lnTo>
                    <a:pt x="189" y="141"/>
                  </a:lnTo>
                  <a:lnTo>
                    <a:pt x="173" y="148"/>
                  </a:lnTo>
                  <a:lnTo>
                    <a:pt x="159" y="159"/>
                  </a:lnTo>
                  <a:lnTo>
                    <a:pt x="148" y="173"/>
                  </a:lnTo>
                  <a:lnTo>
                    <a:pt x="141" y="189"/>
                  </a:lnTo>
                  <a:lnTo>
                    <a:pt x="139" y="207"/>
                  </a:lnTo>
                  <a:lnTo>
                    <a:pt x="141" y="227"/>
                  </a:lnTo>
                  <a:lnTo>
                    <a:pt x="148" y="243"/>
                  </a:lnTo>
                  <a:lnTo>
                    <a:pt x="159" y="257"/>
                  </a:lnTo>
                  <a:lnTo>
                    <a:pt x="173" y="268"/>
                  </a:lnTo>
                  <a:lnTo>
                    <a:pt x="189" y="275"/>
                  </a:lnTo>
                  <a:lnTo>
                    <a:pt x="209" y="277"/>
                  </a:lnTo>
                  <a:lnTo>
                    <a:pt x="227" y="275"/>
                  </a:lnTo>
                  <a:lnTo>
                    <a:pt x="243" y="268"/>
                  </a:lnTo>
                  <a:lnTo>
                    <a:pt x="257" y="257"/>
                  </a:lnTo>
                  <a:lnTo>
                    <a:pt x="268" y="243"/>
                  </a:lnTo>
                  <a:lnTo>
                    <a:pt x="275" y="227"/>
                  </a:lnTo>
                  <a:lnTo>
                    <a:pt x="277" y="207"/>
                  </a:lnTo>
                  <a:lnTo>
                    <a:pt x="275" y="189"/>
                  </a:lnTo>
                  <a:lnTo>
                    <a:pt x="268" y="173"/>
                  </a:lnTo>
                  <a:lnTo>
                    <a:pt x="257" y="159"/>
                  </a:lnTo>
                  <a:lnTo>
                    <a:pt x="243" y="148"/>
                  </a:lnTo>
                  <a:lnTo>
                    <a:pt x="227" y="141"/>
                  </a:lnTo>
                  <a:lnTo>
                    <a:pt x="209" y="139"/>
                  </a:lnTo>
                  <a:close/>
                  <a:moveTo>
                    <a:pt x="209" y="0"/>
                  </a:moveTo>
                  <a:lnTo>
                    <a:pt x="242" y="3"/>
                  </a:lnTo>
                  <a:lnTo>
                    <a:pt x="274" y="11"/>
                  </a:lnTo>
                  <a:lnTo>
                    <a:pt x="303" y="23"/>
                  </a:lnTo>
                  <a:lnTo>
                    <a:pt x="331" y="40"/>
                  </a:lnTo>
                  <a:lnTo>
                    <a:pt x="355" y="61"/>
                  </a:lnTo>
                  <a:lnTo>
                    <a:pt x="376" y="85"/>
                  </a:lnTo>
                  <a:lnTo>
                    <a:pt x="393" y="113"/>
                  </a:lnTo>
                  <a:lnTo>
                    <a:pt x="405" y="142"/>
                  </a:lnTo>
                  <a:lnTo>
                    <a:pt x="413" y="174"/>
                  </a:lnTo>
                  <a:lnTo>
                    <a:pt x="416" y="207"/>
                  </a:lnTo>
                  <a:lnTo>
                    <a:pt x="413" y="242"/>
                  </a:lnTo>
                  <a:lnTo>
                    <a:pt x="405" y="274"/>
                  </a:lnTo>
                  <a:lnTo>
                    <a:pt x="393" y="303"/>
                  </a:lnTo>
                  <a:lnTo>
                    <a:pt x="376" y="330"/>
                  </a:lnTo>
                  <a:lnTo>
                    <a:pt x="355" y="355"/>
                  </a:lnTo>
                  <a:lnTo>
                    <a:pt x="331" y="376"/>
                  </a:lnTo>
                  <a:lnTo>
                    <a:pt x="303" y="393"/>
                  </a:lnTo>
                  <a:lnTo>
                    <a:pt x="274" y="405"/>
                  </a:lnTo>
                  <a:lnTo>
                    <a:pt x="242" y="413"/>
                  </a:lnTo>
                  <a:lnTo>
                    <a:pt x="209" y="416"/>
                  </a:lnTo>
                  <a:lnTo>
                    <a:pt x="174" y="413"/>
                  </a:lnTo>
                  <a:lnTo>
                    <a:pt x="143" y="405"/>
                  </a:lnTo>
                  <a:lnTo>
                    <a:pt x="113" y="393"/>
                  </a:lnTo>
                  <a:lnTo>
                    <a:pt x="86" y="376"/>
                  </a:lnTo>
                  <a:lnTo>
                    <a:pt x="61" y="355"/>
                  </a:lnTo>
                  <a:lnTo>
                    <a:pt x="40" y="330"/>
                  </a:lnTo>
                  <a:lnTo>
                    <a:pt x="23" y="303"/>
                  </a:lnTo>
                  <a:lnTo>
                    <a:pt x="11" y="274"/>
                  </a:lnTo>
                  <a:lnTo>
                    <a:pt x="3" y="242"/>
                  </a:lnTo>
                  <a:lnTo>
                    <a:pt x="0" y="207"/>
                  </a:lnTo>
                  <a:lnTo>
                    <a:pt x="3" y="174"/>
                  </a:lnTo>
                  <a:lnTo>
                    <a:pt x="11" y="142"/>
                  </a:lnTo>
                  <a:lnTo>
                    <a:pt x="23" y="113"/>
                  </a:lnTo>
                  <a:lnTo>
                    <a:pt x="40" y="85"/>
                  </a:lnTo>
                  <a:lnTo>
                    <a:pt x="61" y="61"/>
                  </a:lnTo>
                  <a:lnTo>
                    <a:pt x="86" y="40"/>
                  </a:lnTo>
                  <a:lnTo>
                    <a:pt x="113" y="23"/>
                  </a:lnTo>
                  <a:lnTo>
                    <a:pt x="143" y="11"/>
                  </a:lnTo>
                  <a:lnTo>
                    <a:pt x="174" y="3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57"/>
            <p:cNvSpPr>
              <a:spLocks noEditPoints="1"/>
            </p:cNvSpPr>
            <p:nvPr/>
          </p:nvSpPr>
          <p:spPr bwMode="auto">
            <a:xfrm>
              <a:off x="8177213" y="3444875"/>
              <a:ext cx="415925" cy="587375"/>
            </a:xfrm>
            <a:custGeom>
              <a:avLst/>
              <a:gdLst>
                <a:gd name="T0" fmla="*/ 1806 w 2356"/>
                <a:gd name="T1" fmla="*/ 2763 h 3330"/>
                <a:gd name="T2" fmla="*/ 1692 w 2356"/>
                <a:gd name="T3" fmla="*/ 2832 h 3330"/>
                <a:gd name="T4" fmla="*/ 1494 w 2356"/>
                <a:gd name="T5" fmla="*/ 2917 h 3330"/>
                <a:gd name="T6" fmla="*/ 1222 w 2356"/>
                <a:gd name="T7" fmla="*/ 2958 h 3330"/>
                <a:gd name="T8" fmla="*/ 855 w 2356"/>
                <a:gd name="T9" fmla="*/ 2911 h 3330"/>
                <a:gd name="T10" fmla="*/ 549 w 2356"/>
                <a:gd name="T11" fmla="*/ 2825 h 3330"/>
                <a:gd name="T12" fmla="*/ 730 w 2356"/>
                <a:gd name="T13" fmla="*/ 3011 h 3330"/>
                <a:gd name="T14" fmla="*/ 1018 w 2356"/>
                <a:gd name="T15" fmla="*/ 3155 h 3330"/>
                <a:gd name="T16" fmla="*/ 1332 w 2356"/>
                <a:gd name="T17" fmla="*/ 3191 h 3330"/>
                <a:gd name="T18" fmla="*/ 1580 w 2356"/>
                <a:gd name="T19" fmla="*/ 3165 h 3330"/>
                <a:gd name="T20" fmla="*/ 1813 w 2356"/>
                <a:gd name="T21" fmla="*/ 3078 h 3330"/>
                <a:gd name="T22" fmla="*/ 1938 w 2356"/>
                <a:gd name="T23" fmla="*/ 2953 h 3330"/>
                <a:gd name="T24" fmla="*/ 1957 w 2356"/>
                <a:gd name="T25" fmla="*/ 2875 h 3330"/>
                <a:gd name="T26" fmla="*/ 1901 w 2356"/>
                <a:gd name="T27" fmla="*/ 2775 h 3330"/>
                <a:gd name="T28" fmla="*/ 139 w 2356"/>
                <a:gd name="T29" fmla="*/ 1388 h 3330"/>
                <a:gd name="T30" fmla="*/ 589 w 2356"/>
                <a:gd name="T31" fmla="*/ 3075 h 3330"/>
                <a:gd name="T32" fmla="*/ 426 w 2356"/>
                <a:gd name="T33" fmla="*/ 2892 h 3330"/>
                <a:gd name="T34" fmla="*/ 363 w 2356"/>
                <a:gd name="T35" fmla="*/ 2781 h 3330"/>
                <a:gd name="T36" fmla="*/ 347 w 2356"/>
                <a:gd name="T37" fmla="*/ 2722 h 3330"/>
                <a:gd name="T38" fmla="*/ 365 w 2356"/>
                <a:gd name="T39" fmla="*/ 2674 h 3330"/>
                <a:gd name="T40" fmla="*/ 436 w 2356"/>
                <a:gd name="T41" fmla="*/ 2649 h 3330"/>
                <a:gd name="T42" fmla="*/ 535 w 2356"/>
                <a:gd name="T43" fmla="*/ 2675 h 3330"/>
                <a:gd name="T44" fmla="*/ 774 w 2356"/>
                <a:gd name="T45" fmla="*/ 2748 h 3330"/>
                <a:gd name="T46" fmla="*/ 1091 w 2356"/>
                <a:gd name="T47" fmla="*/ 2811 h 3330"/>
                <a:gd name="T48" fmla="*/ 1039 w 2356"/>
                <a:gd name="T49" fmla="*/ 1388 h 3330"/>
                <a:gd name="T50" fmla="*/ 989 w 2356"/>
                <a:gd name="T51" fmla="*/ 1454 h 3330"/>
                <a:gd name="T52" fmla="*/ 910 w 2356"/>
                <a:gd name="T53" fmla="*/ 1423 h 3330"/>
                <a:gd name="T54" fmla="*/ 753 w 2356"/>
                <a:gd name="T55" fmla="*/ 1423 h 3330"/>
                <a:gd name="T56" fmla="*/ 674 w 2356"/>
                <a:gd name="T57" fmla="*/ 1454 h 3330"/>
                <a:gd name="T58" fmla="*/ 624 w 2356"/>
                <a:gd name="T59" fmla="*/ 1388 h 3330"/>
                <a:gd name="T60" fmla="*/ 451 w 2356"/>
                <a:gd name="T61" fmla="*/ 1447 h 3330"/>
                <a:gd name="T62" fmla="*/ 367 w 2356"/>
                <a:gd name="T63" fmla="*/ 1437 h 3330"/>
                <a:gd name="T64" fmla="*/ 485 w 2356"/>
                <a:gd name="T65" fmla="*/ 278 h 3330"/>
                <a:gd name="T66" fmla="*/ 139 w 2356"/>
                <a:gd name="T67" fmla="*/ 139 h 3330"/>
                <a:gd name="T68" fmla="*/ 1039 w 2356"/>
                <a:gd name="T69" fmla="*/ 902 h 3330"/>
                <a:gd name="T70" fmla="*/ 989 w 2356"/>
                <a:gd name="T71" fmla="*/ 969 h 3330"/>
                <a:gd name="T72" fmla="*/ 367 w 2356"/>
                <a:gd name="T73" fmla="*/ 952 h 3330"/>
                <a:gd name="T74" fmla="*/ 139 w 2356"/>
                <a:gd name="T75" fmla="*/ 139 h 3330"/>
                <a:gd name="T76" fmla="*/ 465 w 2356"/>
                <a:gd name="T77" fmla="*/ 20 h 3330"/>
                <a:gd name="T78" fmla="*/ 901 w 2356"/>
                <a:gd name="T79" fmla="*/ 139 h 3330"/>
                <a:gd name="T80" fmla="*/ 936 w 2356"/>
                <a:gd name="T81" fmla="*/ 10 h 3330"/>
                <a:gd name="T82" fmla="*/ 1352 w 2356"/>
                <a:gd name="T83" fmla="*/ 10 h 3330"/>
                <a:gd name="T84" fmla="*/ 1386 w 2356"/>
                <a:gd name="T85" fmla="*/ 2802 h 3330"/>
                <a:gd name="T86" fmla="*/ 1609 w 2356"/>
                <a:gd name="T87" fmla="*/ 2720 h 3330"/>
                <a:gd name="T88" fmla="*/ 1769 w 2356"/>
                <a:gd name="T89" fmla="*/ 2625 h 3330"/>
                <a:gd name="T90" fmla="*/ 1868 w 2356"/>
                <a:gd name="T91" fmla="*/ 2600 h 3330"/>
                <a:gd name="T92" fmla="*/ 1984 w 2356"/>
                <a:gd name="T93" fmla="*/ 2662 h 3330"/>
                <a:gd name="T94" fmla="*/ 2110 w 2356"/>
                <a:gd name="T95" fmla="*/ 2574 h 3330"/>
                <a:gd name="T96" fmla="*/ 2205 w 2356"/>
                <a:gd name="T97" fmla="*/ 2437 h 3330"/>
                <a:gd name="T98" fmla="*/ 2264 w 2356"/>
                <a:gd name="T99" fmla="*/ 2363 h 3330"/>
                <a:gd name="T100" fmla="*/ 2345 w 2356"/>
                <a:gd name="T101" fmla="*/ 2390 h 3330"/>
                <a:gd name="T102" fmla="*/ 2348 w 2356"/>
                <a:gd name="T103" fmla="*/ 2463 h 3330"/>
                <a:gd name="T104" fmla="*/ 2300 w 2356"/>
                <a:gd name="T105" fmla="*/ 2548 h 3330"/>
                <a:gd name="T106" fmla="*/ 2195 w 2356"/>
                <a:gd name="T107" fmla="*/ 2688 h 3330"/>
                <a:gd name="T108" fmla="*/ 2088 w 2356"/>
                <a:gd name="T109" fmla="*/ 2827 h 3330"/>
                <a:gd name="T110" fmla="*/ 2082 w 2356"/>
                <a:gd name="T111" fmla="*/ 2969 h 3330"/>
                <a:gd name="T112" fmla="*/ 1974 w 2356"/>
                <a:gd name="T113" fmla="*/ 3128 h 3330"/>
                <a:gd name="T114" fmla="*/ 1739 w 2356"/>
                <a:gd name="T115" fmla="*/ 3264 h 3330"/>
                <a:gd name="T116" fmla="*/ 1403 w 2356"/>
                <a:gd name="T117" fmla="*/ 3327 h 3330"/>
                <a:gd name="T118" fmla="*/ 34 w 2356"/>
                <a:gd name="T119" fmla="*/ 3321 h 3330"/>
                <a:gd name="T120" fmla="*/ 0 w 2356"/>
                <a:gd name="T121" fmla="*/ 70 h 3330"/>
                <a:gd name="T122" fmla="*/ 51 w 2356"/>
                <a:gd name="T123" fmla="*/ 3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6" h="3330">
                  <a:moveTo>
                    <a:pt x="1853" y="2739"/>
                  </a:moveTo>
                  <a:lnTo>
                    <a:pt x="1844" y="2742"/>
                  </a:lnTo>
                  <a:lnTo>
                    <a:pt x="1833" y="2748"/>
                  </a:lnTo>
                  <a:lnTo>
                    <a:pt x="1820" y="2755"/>
                  </a:lnTo>
                  <a:lnTo>
                    <a:pt x="1806" y="2763"/>
                  </a:lnTo>
                  <a:lnTo>
                    <a:pt x="1791" y="2772"/>
                  </a:lnTo>
                  <a:lnTo>
                    <a:pt x="1777" y="2781"/>
                  </a:lnTo>
                  <a:lnTo>
                    <a:pt x="1751" y="2796"/>
                  </a:lnTo>
                  <a:lnTo>
                    <a:pt x="1723" y="2813"/>
                  </a:lnTo>
                  <a:lnTo>
                    <a:pt x="1692" y="2832"/>
                  </a:lnTo>
                  <a:lnTo>
                    <a:pt x="1657" y="2850"/>
                  </a:lnTo>
                  <a:lnTo>
                    <a:pt x="1621" y="2868"/>
                  </a:lnTo>
                  <a:lnTo>
                    <a:pt x="1582" y="2886"/>
                  </a:lnTo>
                  <a:lnTo>
                    <a:pt x="1538" y="2902"/>
                  </a:lnTo>
                  <a:lnTo>
                    <a:pt x="1494" y="2917"/>
                  </a:lnTo>
                  <a:lnTo>
                    <a:pt x="1446" y="2931"/>
                  </a:lnTo>
                  <a:lnTo>
                    <a:pt x="1394" y="2943"/>
                  </a:lnTo>
                  <a:lnTo>
                    <a:pt x="1340" y="2951"/>
                  </a:lnTo>
                  <a:lnTo>
                    <a:pt x="1282" y="2957"/>
                  </a:lnTo>
                  <a:lnTo>
                    <a:pt x="1222" y="2958"/>
                  </a:lnTo>
                  <a:lnTo>
                    <a:pt x="1147" y="2956"/>
                  </a:lnTo>
                  <a:lnTo>
                    <a:pt x="1073" y="2950"/>
                  </a:lnTo>
                  <a:lnTo>
                    <a:pt x="999" y="2939"/>
                  </a:lnTo>
                  <a:lnTo>
                    <a:pt x="925" y="2926"/>
                  </a:lnTo>
                  <a:lnTo>
                    <a:pt x="855" y="2911"/>
                  </a:lnTo>
                  <a:lnTo>
                    <a:pt x="786" y="2895"/>
                  </a:lnTo>
                  <a:lnTo>
                    <a:pt x="721" y="2878"/>
                  </a:lnTo>
                  <a:lnTo>
                    <a:pt x="659" y="2860"/>
                  </a:lnTo>
                  <a:lnTo>
                    <a:pt x="602" y="2842"/>
                  </a:lnTo>
                  <a:lnTo>
                    <a:pt x="549" y="2825"/>
                  </a:lnTo>
                  <a:lnTo>
                    <a:pt x="575" y="2859"/>
                  </a:lnTo>
                  <a:lnTo>
                    <a:pt x="605" y="2895"/>
                  </a:lnTo>
                  <a:lnTo>
                    <a:pt x="639" y="2932"/>
                  </a:lnTo>
                  <a:lnTo>
                    <a:pt x="679" y="2970"/>
                  </a:lnTo>
                  <a:lnTo>
                    <a:pt x="730" y="3011"/>
                  </a:lnTo>
                  <a:lnTo>
                    <a:pt x="783" y="3049"/>
                  </a:lnTo>
                  <a:lnTo>
                    <a:pt x="839" y="3083"/>
                  </a:lnTo>
                  <a:lnTo>
                    <a:pt x="896" y="3111"/>
                  </a:lnTo>
                  <a:lnTo>
                    <a:pt x="956" y="3135"/>
                  </a:lnTo>
                  <a:lnTo>
                    <a:pt x="1018" y="3155"/>
                  </a:lnTo>
                  <a:lnTo>
                    <a:pt x="1082" y="3172"/>
                  </a:lnTo>
                  <a:lnTo>
                    <a:pt x="1148" y="3183"/>
                  </a:lnTo>
                  <a:lnTo>
                    <a:pt x="1217" y="3189"/>
                  </a:lnTo>
                  <a:lnTo>
                    <a:pt x="1286" y="3191"/>
                  </a:lnTo>
                  <a:lnTo>
                    <a:pt x="1332" y="3191"/>
                  </a:lnTo>
                  <a:lnTo>
                    <a:pt x="1379" y="3189"/>
                  </a:lnTo>
                  <a:lnTo>
                    <a:pt x="1429" y="3186"/>
                  </a:lnTo>
                  <a:lnTo>
                    <a:pt x="1478" y="3181"/>
                  </a:lnTo>
                  <a:lnTo>
                    <a:pt x="1529" y="3174"/>
                  </a:lnTo>
                  <a:lnTo>
                    <a:pt x="1580" y="3165"/>
                  </a:lnTo>
                  <a:lnTo>
                    <a:pt x="1629" y="3152"/>
                  </a:lnTo>
                  <a:lnTo>
                    <a:pt x="1679" y="3138"/>
                  </a:lnTo>
                  <a:lnTo>
                    <a:pt x="1726" y="3121"/>
                  </a:lnTo>
                  <a:lnTo>
                    <a:pt x="1770" y="3101"/>
                  </a:lnTo>
                  <a:lnTo>
                    <a:pt x="1813" y="3078"/>
                  </a:lnTo>
                  <a:lnTo>
                    <a:pt x="1852" y="3050"/>
                  </a:lnTo>
                  <a:lnTo>
                    <a:pt x="1881" y="3025"/>
                  </a:lnTo>
                  <a:lnTo>
                    <a:pt x="1905" y="3000"/>
                  </a:lnTo>
                  <a:lnTo>
                    <a:pt x="1923" y="2975"/>
                  </a:lnTo>
                  <a:lnTo>
                    <a:pt x="1938" y="2953"/>
                  </a:lnTo>
                  <a:lnTo>
                    <a:pt x="1948" y="2931"/>
                  </a:lnTo>
                  <a:lnTo>
                    <a:pt x="1954" y="2913"/>
                  </a:lnTo>
                  <a:lnTo>
                    <a:pt x="1957" y="2899"/>
                  </a:lnTo>
                  <a:lnTo>
                    <a:pt x="1958" y="2889"/>
                  </a:lnTo>
                  <a:lnTo>
                    <a:pt x="1957" y="2875"/>
                  </a:lnTo>
                  <a:lnTo>
                    <a:pt x="1952" y="2858"/>
                  </a:lnTo>
                  <a:lnTo>
                    <a:pt x="1944" y="2839"/>
                  </a:lnTo>
                  <a:lnTo>
                    <a:pt x="1932" y="2816"/>
                  </a:lnTo>
                  <a:lnTo>
                    <a:pt x="1916" y="2794"/>
                  </a:lnTo>
                  <a:lnTo>
                    <a:pt x="1901" y="2775"/>
                  </a:lnTo>
                  <a:lnTo>
                    <a:pt x="1887" y="2761"/>
                  </a:lnTo>
                  <a:lnTo>
                    <a:pt x="1873" y="2750"/>
                  </a:lnTo>
                  <a:lnTo>
                    <a:pt x="1862" y="2743"/>
                  </a:lnTo>
                  <a:lnTo>
                    <a:pt x="1853" y="2739"/>
                  </a:lnTo>
                  <a:close/>
                  <a:moveTo>
                    <a:pt x="139" y="1388"/>
                  </a:moveTo>
                  <a:lnTo>
                    <a:pt x="139" y="3191"/>
                  </a:lnTo>
                  <a:lnTo>
                    <a:pt x="750" y="3191"/>
                  </a:lnTo>
                  <a:lnTo>
                    <a:pt x="694" y="3155"/>
                  </a:lnTo>
                  <a:lnTo>
                    <a:pt x="639" y="3117"/>
                  </a:lnTo>
                  <a:lnTo>
                    <a:pt x="589" y="3075"/>
                  </a:lnTo>
                  <a:lnTo>
                    <a:pt x="539" y="3028"/>
                  </a:lnTo>
                  <a:lnTo>
                    <a:pt x="494" y="2979"/>
                  </a:lnTo>
                  <a:lnTo>
                    <a:pt x="469" y="2949"/>
                  </a:lnTo>
                  <a:lnTo>
                    <a:pt x="446" y="2919"/>
                  </a:lnTo>
                  <a:lnTo>
                    <a:pt x="426" y="2892"/>
                  </a:lnTo>
                  <a:lnTo>
                    <a:pt x="410" y="2867"/>
                  </a:lnTo>
                  <a:lnTo>
                    <a:pt x="396" y="2845"/>
                  </a:lnTo>
                  <a:lnTo>
                    <a:pt x="385" y="2825"/>
                  </a:lnTo>
                  <a:lnTo>
                    <a:pt x="373" y="2801"/>
                  </a:lnTo>
                  <a:lnTo>
                    <a:pt x="363" y="2781"/>
                  </a:lnTo>
                  <a:lnTo>
                    <a:pt x="356" y="2764"/>
                  </a:lnTo>
                  <a:lnTo>
                    <a:pt x="351" y="2750"/>
                  </a:lnTo>
                  <a:lnTo>
                    <a:pt x="349" y="2738"/>
                  </a:lnTo>
                  <a:lnTo>
                    <a:pt x="347" y="2729"/>
                  </a:lnTo>
                  <a:lnTo>
                    <a:pt x="347" y="2722"/>
                  </a:lnTo>
                  <a:lnTo>
                    <a:pt x="347" y="2715"/>
                  </a:lnTo>
                  <a:lnTo>
                    <a:pt x="348" y="2711"/>
                  </a:lnTo>
                  <a:lnTo>
                    <a:pt x="351" y="2698"/>
                  </a:lnTo>
                  <a:lnTo>
                    <a:pt x="357" y="2685"/>
                  </a:lnTo>
                  <a:lnTo>
                    <a:pt x="365" y="2674"/>
                  </a:lnTo>
                  <a:lnTo>
                    <a:pt x="375" y="2664"/>
                  </a:lnTo>
                  <a:lnTo>
                    <a:pt x="389" y="2656"/>
                  </a:lnTo>
                  <a:lnTo>
                    <a:pt x="405" y="2650"/>
                  </a:lnTo>
                  <a:lnTo>
                    <a:pt x="423" y="2648"/>
                  </a:lnTo>
                  <a:lnTo>
                    <a:pt x="436" y="2649"/>
                  </a:lnTo>
                  <a:lnTo>
                    <a:pt x="449" y="2651"/>
                  </a:lnTo>
                  <a:lnTo>
                    <a:pt x="465" y="2655"/>
                  </a:lnTo>
                  <a:lnTo>
                    <a:pt x="485" y="2660"/>
                  </a:lnTo>
                  <a:lnTo>
                    <a:pt x="508" y="2667"/>
                  </a:lnTo>
                  <a:lnTo>
                    <a:pt x="535" y="2675"/>
                  </a:lnTo>
                  <a:lnTo>
                    <a:pt x="569" y="2686"/>
                  </a:lnTo>
                  <a:lnTo>
                    <a:pt x="614" y="2700"/>
                  </a:lnTo>
                  <a:lnTo>
                    <a:pt x="663" y="2715"/>
                  </a:lnTo>
                  <a:lnTo>
                    <a:pt x="717" y="2732"/>
                  </a:lnTo>
                  <a:lnTo>
                    <a:pt x="774" y="2748"/>
                  </a:lnTo>
                  <a:lnTo>
                    <a:pt x="834" y="2764"/>
                  </a:lnTo>
                  <a:lnTo>
                    <a:pt x="896" y="2779"/>
                  </a:lnTo>
                  <a:lnTo>
                    <a:pt x="960" y="2792"/>
                  </a:lnTo>
                  <a:lnTo>
                    <a:pt x="1025" y="2803"/>
                  </a:lnTo>
                  <a:lnTo>
                    <a:pt x="1091" y="2811"/>
                  </a:lnTo>
                  <a:lnTo>
                    <a:pt x="1156" y="2817"/>
                  </a:lnTo>
                  <a:lnTo>
                    <a:pt x="1222" y="2819"/>
                  </a:lnTo>
                  <a:lnTo>
                    <a:pt x="1248" y="2818"/>
                  </a:lnTo>
                  <a:lnTo>
                    <a:pt x="1248" y="1388"/>
                  </a:lnTo>
                  <a:lnTo>
                    <a:pt x="1039" y="1388"/>
                  </a:lnTo>
                  <a:lnTo>
                    <a:pt x="1037" y="1406"/>
                  </a:lnTo>
                  <a:lnTo>
                    <a:pt x="1030" y="1423"/>
                  </a:lnTo>
                  <a:lnTo>
                    <a:pt x="1019" y="1437"/>
                  </a:lnTo>
                  <a:lnTo>
                    <a:pt x="1005" y="1447"/>
                  </a:lnTo>
                  <a:lnTo>
                    <a:pt x="989" y="1454"/>
                  </a:lnTo>
                  <a:lnTo>
                    <a:pt x="971" y="1457"/>
                  </a:lnTo>
                  <a:lnTo>
                    <a:pt x="952" y="1454"/>
                  </a:lnTo>
                  <a:lnTo>
                    <a:pt x="936" y="1447"/>
                  </a:lnTo>
                  <a:lnTo>
                    <a:pt x="921" y="1437"/>
                  </a:lnTo>
                  <a:lnTo>
                    <a:pt x="910" y="1423"/>
                  </a:lnTo>
                  <a:lnTo>
                    <a:pt x="903" y="1406"/>
                  </a:lnTo>
                  <a:lnTo>
                    <a:pt x="901" y="1388"/>
                  </a:lnTo>
                  <a:lnTo>
                    <a:pt x="762" y="1388"/>
                  </a:lnTo>
                  <a:lnTo>
                    <a:pt x="760" y="1406"/>
                  </a:lnTo>
                  <a:lnTo>
                    <a:pt x="753" y="1423"/>
                  </a:lnTo>
                  <a:lnTo>
                    <a:pt x="742" y="1437"/>
                  </a:lnTo>
                  <a:lnTo>
                    <a:pt x="728" y="1447"/>
                  </a:lnTo>
                  <a:lnTo>
                    <a:pt x="712" y="1454"/>
                  </a:lnTo>
                  <a:lnTo>
                    <a:pt x="694" y="1457"/>
                  </a:lnTo>
                  <a:lnTo>
                    <a:pt x="674" y="1454"/>
                  </a:lnTo>
                  <a:lnTo>
                    <a:pt x="658" y="1447"/>
                  </a:lnTo>
                  <a:lnTo>
                    <a:pt x="644" y="1437"/>
                  </a:lnTo>
                  <a:lnTo>
                    <a:pt x="633" y="1423"/>
                  </a:lnTo>
                  <a:lnTo>
                    <a:pt x="626" y="1406"/>
                  </a:lnTo>
                  <a:lnTo>
                    <a:pt x="624" y="1388"/>
                  </a:lnTo>
                  <a:lnTo>
                    <a:pt x="485" y="1388"/>
                  </a:lnTo>
                  <a:lnTo>
                    <a:pt x="483" y="1406"/>
                  </a:lnTo>
                  <a:lnTo>
                    <a:pt x="476" y="1423"/>
                  </a:lnTo>
                  <a:lnTo>
                    <a:pt x="465" y="1437"/>
                  </a:lnTo>
                  <a:lnTo>
                    <a:pt x="451" y="1447"/>
                  </a:lnTo>
                  <a:lnTo>
                    <a:pt x="434" y="1454"/>
                  </a:lnTo>
                  <a:lnTo>
                    <a:pt x="416" y="1457"/>
                  </a:lnTo>
                  <a:lnTo>
                    <a:pt x="397" y="1454"/>
                  </a:lnTo>
                  <a:lnTo>
                    <a:pt x="381" y="1447"/>
                  </a:lnTo>
                  <a:lnTo>
                    <a:pt x="367" y="1437"/>
                  </a:lnTo>
                  <a:lnTo>
                    <a:pt x="356" y="1423"/>
                  </a:lnTo>
                  <a:lnTo>
                    <a:pt x="349" y="1406"/>
                  </a:lnTo>
                  <a:lnTo>
                    <a:pt x="347" y="1388"/>
                  </a:lnTo>
                  <a:lnTo>
                    <a:pt x="139" y="1388"/>
                  </a:lnTo>
                  <a:close/>
                  <a:moveTo>
                    <a:pt x="485" y="278"/>
                  </a:moveTo>
                  <a:lnTo>
                    <a:pt x="485" y="833"/>
                  </a:lnTo>
                  <a:lnTo>
                    <a:pt x="901" y="833"/>
                  </a:lnTo>
                  <a:lnTo>
                    <a:pt x="901" y="278"/>
                  </a:lnTo>
                  <a:lnTo>
                    <a:pt x="485" y="278"/>
                  </a:lnTo>
                  <a:close/>
                  <a:moveTo>
                    <a:pt x="139" y="139"/>
                  </a:moveTo>
                  <a:lnTo>
                    <a:pt x="139" y="1249"/>
                  </a:lnTo>
                  <a:lnTo>
                    <a:pt x="1248" y="1249"/>
                  </a:lnTo>
                  <a:lnTo>
                    <a:pt x="1248" y="139"/>
                  </a:lnTo>
                  <a:lnTo>
                    <a:pt x="1039" y="139"/>
                  </a:lnTo>
                  <a:lnTo>
                    <a:pt x="1039" y="902"/>
                  </a:lnTo>
                  <a:lnTo>
                    <a:pt x="1037" y="920"/>
                  </a:lnTo>
                  <a:lnTo>
                    <a:pt x="1030" y="937"/>
                  </a:lnTo>
                  <a:lnTo>
                    <a:pt x="1019" y="952"/>
                  </a:lnTo>
                  <a:lnTo>
                    <a:pt x="1005" y="962"/>
                  </a:lnTo>
                  <a:lnTo>
                    <a:pt x="989" y="969"/>
                  </a:lnTo>
                  <a:lnTo>
                    <a:pt x="971" y="972"/>
                  </a:lnTo>
                  <a:lnTo>
                    <a:pt x="416" y="972"/>
                  </a:lnTo>
                  <a:lnTo>
                    <a:pt x="397" y="969"/>
                  </a:lnTo>
                  <a:lnTo>
                    <a:pt x="381" y="962"/>
                  </a:lnTo>
                  <a:lnTo>
                    <a:pt x="367" y="952"/>
                  </a:lnTo>
                  <a:lnTo>
                    <a:pt x="356" y="937"/>
                  </a:lnTo>
                  <a:lnTo>
                    <a:pt x="349" y="920"/>
                  </a:lnTo>
                  <a:lnTo>
                    <a:pt x="347" y="902"/>
                  </a:lnTo>
                  <a:lnTo>
                    <a:pt x="347" y="139"/>
                  </a:lnTo>
                  <a:lnTo>
                    <a:pt x="139" y="139"/>
                  </a:lnTo>
                  <a:close/>
                  <a:moveTo>
                    <a:pt x="70" y="0"/>
                  </a:moveTo>
                  <a:lnTo>
                    <a:pt x="416" y="0"/>
                  </a:lnTo>
                  <a:lnTo>
                    <a:pt x="434" y="3"/>
                  </a:lnTo>
                  <a:lnTo>
                    <a:pt x="451" y="10"/>
                  </a:lnTo>
                  <a:lnTo>
                    <a:pt x="465" y="20"/>
                  </a:lnTo>
                  <a:lnTo>
                    <a:pt x="476" y="34"/>
                  </a:lnTo>
                  <a:lnTo>
                    <a:pt x="483" y="51"/>
                  </a:lnTo>
                  <a:lnTo>
                    <a:pt x="485" y="70"/>
                  </a:lnTo>
                  <a:lnTo>
                    <a:pt x="485" y="139"/>
                  </a:lnTo>
                  <a:lnTo>
                    <a:pt x="901" y="139"/>
                  </a:lnTo>
                  <a:lnTo>
                    <a:pt x="901" y="70"/>
                  </a:lnTo>
                  <a:lnTo>
                    <a:pt x="903" y="51"/>
                  </a:lnTo>
                  <a:lnTo>
                    <a:pt x="910" y="34"/>
                  </a:lnTo>
                  <a:lnTo>
                    <a:pt x="921" y="20"/>
                  </a:lnTo>
                  <a:lnTo>
                    <a:pt x="936" y="10"/>
                  </a:lnTo>
                  <a:lnTo>
                    <a:pt x="952" y="3"/>
                  </a:lnTo>
                  <a:lnTo>
                    <a:pt x="971" y="0"/>
                  </a:lnTo>
                  <a:lnTo>
                    <a:pt x="1317" y="0"/>
                  </a:lnTo>
                  <a:lnTo>
                    <a:pt x="1336" y="3"/>
                  </a:lnTo>
                  <a:lnTo>
                    <a:pt x="1352" y="10"/>
                  </a:lnTo>
                  <a:lnTo>
                    <a:pt x="1366" y="20"/>
                  </a:lnTo>
                  <a:lnTo>
                    <a:pt x="1377" y="34"/>
                  </a:lnTo>
                  <a:lnTo>
                    <a:pt x="1384" y="51"/>
                  </a:lnTo>
                  <a:lnTo>
                    <a:pt x="1386" y="70"/>
                  </a:lnTo>
                  <a:lnTo>
                    <a:pt x="1386" y="2802"/>
                  </a:lnTo>
                  <a:lnTo>
                    <a:pt x="1438" y="2789"/>
                  </a:lnTo>
                  <a:lnTo>
                    <a:pt x="1485" y="2774"/>
                  </a:lnTo>
                  <a:lnTo>
                    <a:pt x="1529" y="2757"/>
                  </a:lnTo>
                  <a:lnTo>
                    <a:pt x="1571" y="2739"/>
                  </a:lnTo>
                  <a:lnTo>
                    <a:pt x="1609" y="2720"/>
                  </a:lnTo>
                  <a:lnTo>
                    <a:pt x="1643" y="2699"/>
                  </a:lnTo>
                  <a:lnTo>
                    <a:pt x="1675" y="2680"/>
                  </a:lnTo>
                  <a:lnTo>
                    <a:pt x="1705" y="2663"/>
                  </a:lnTo>
                  <a:lnTo>
                    <a:pt x="1739" y="2642"/>
                  </a:lnTo>
                  <a:lnTo>
                    <a:pt x="1769" y="2625"/>
                  </a:lnTo>
                  <a:lnTo>
                    <a:pt x="1798" y="2611"/>
                  </a:lnTo>
                  <a:lnTo>
                    <a:pt x="1826" y="2602"/>
                  </a:lnTo>
                  <a:lnTo>
                    <a:pt x="1853" y="2599"/>
                  </a:lnTo>
                  <a:lnTo>
                    <a:pt x="1861" y="2599"/>
                  </a:lnTo>
                  <a:lnTo>
                    <a:pt x="1868" y="2600"/>
                  </a:lnTo>
                  <a:lnTo>
                    <a:pt x="1895" y="2606"/>
                  </a:lnTo>
                  <a:lnTo>
                    <a:pt x="1920" y="2617"/>
                  </a:lnTo>
                  <a:lnTo>
                    <a:pt x="1944" y="2630"/>
                  </a:lnTo>
                  <a:lnTo>
                    <a:pt x="1965" y="2645"/>
                  </a:lnTo>
                  <a:lnTo>
                    <a:pt x="1984" y="2662"/>
                  </a:lnTo>
                  <a:lnTo>
                    <a:pt x="2001" y="2679"/>
                  </a:lnTo>
                  <a:lnTo>
                    <a:pt x="2030" y="2656"/>
                  </a:lnTo>
                  <a:lnTo>
                    <a:pt x="2059" y="2631"/>
                  </a:lnTo>
                  <a:lnTo>
                    <a:pt x="2086" y="2602"/>
                  </a:lnTo>
                  <a:lnTo>
                    <a:pt x="2110" y="2574"/>
                  </a:lnTo>
                  <a:lnTo>
                    <a:pt x="2133" y="2545"/>
                  </a:lnTo>
                  <a:lnTo>
                    <a:pt x="2154" y="2516"/>
                  </a:lnTo>
                  <a:lnTo>
                    <a:pt x="2174" y="2487"/>
                  </a:lnTo>
                  <a:lnTo>
                    <a:pt x="2191" y="2461"/>
                  </a:lnTo>
                  <a:lnTo>
                    <a:pt x="2205" y="2437"/>
                  </a:lnTo>
                  <a:lnTo>
                    <a:pt x="2216" y="2416"/>
                  </a:lnTo>
                  <a:lnTo>
                    <a:pt x="2225" y="2399"/>
                  </a:lnTo>
                  <a:lnTo>
                    <a:pt x="2235" y="2382"/>
                  </a:lnTo>
                  <a:lnTo>
                    <a:pt x="2248" y="2370"/>
                  </a:lnTo>
                  <a:lnTo>
                    <a:pt x="2264" y="2363"/>
                  </a:lnTo>
                  <a:lnTo>
                    <a:pt x="2281" y="2359"/>
                  </a:lnTo>
                  <a:lnTo>
                    <a:pt x="2300" y="2360"/>
                  </a:lnTo>
                  <a:lnTo>
                    <a:pt x="2317" y="2365"/>
                  </a:lnTo>
                  <a:lnTo>
                    <a:pt x="2333" y="2375"/>
                  </a:lnTo>
                  <a:lnTo>
                    <a:pt x="2345" y="2390"/>
                  </a:lnTo>
                  <a:lnTo>
                    <a:pt x="2353" y="2405"/>
                  </a:lnTo>
                  <a:lnTo>
                    <a:pt x="2356" y="2423"/>
                  </a:lnTo>
                  <a:lnTo>
                    <a:pt x="2355" y="2440"/>
                  </a:lnTo>
                  <a:lnTo>
                    <a:pt x="2350" y="2458"/>
                  </a:lnTo>
                  <a:lnTo>
                    <a:pt x="2348" y="2463"/>
                  </a:lnTo>
                  <a:lnTo>
                    <a:pt x="2343" y="2472"/>
                  </a:lnTo>
                  <a:lnTo>
                    <a:pt x="2336" y="2486"/>
                  </a:lnTo>
                  <a:lnTo>
                    <a:pt x="2326" y="2504"/>
                  </a:lnTo>
                  <a:lnTo>
                    <a:pt x="2314" y="2525"/>
                  </a:lnTo>
                  <a:lnTo>
                    <a:pt x="2300" y="2548"/>
                  </a:lnTo>
                  <a:lnTo>
                    <a:pt x="2282" y="2573"/>
                  </a:lnTo>
                  <a:lnTo>
                    <a:pt x="2264" y="2601"/>
                  </a:lnTo>
                  <a:lnTo>
                    <a:pt x="2243" y="2630"/>
                  </a:lnTo>
                  <a:lnTo>
                    <a:pt x="2220" y="2659"/>
                  </a:lnTo>
                  <a:lnTo>
                    <a:pt x="2195" y="2688"/>
                  </a:lnTo>
                  <a:lnTo>
                    <a:pt x="2168" y="2717"/>
                  </a:lnTo>
                  <a:lnTo>
                    <a:pt x="2139" y="2745"/>
                  </a:lnTo>
                  <a:lnTo>
                    <a:pt x="2109" y="2771"/>
                  </a:lnTo>
                  <a:lnTo>
                    <a:pt x="2077" y="2796"/>
                  </a:lnTo>
                  <a:lnTo>
                    <a:pt x="2088" y="2827"/>
                  </a:lnTo>
                  <a:lnTo>
                    <a:pt x="2094" y="2859"/>
                  </a:lnTo>
                  <a:lnTo>
                    <a:pt x="2097" y="2889"/>
                  </a:lnTo>
                  <a:lnTo>
                    <a:pt x="2095" y="2913"/>
                  </a:lnTo>
                  <a:lnTo>
                    <a:pt x="2090" y="2939"/>
                  </a:lnTo>
                  <a:lnTo>
                    <a:pt x="2082" y="2969"/>
                  </a:lnTo>
                  <a:lnTo>
                    <a:pt x="2069" y="2999"/>
                  </a:lnTo>
                  <a:lnTo>
                    <a:pt x="2053" y="3031"/>
                  </a:lnTo>
                  <a:lnTo>
                    <a:pt x="2031" y="3064"/>
                  </a:lnTo>
                  <a:lnTo>
                    <a:pt x="2005" y="3097"/>
                  </a:lnTo>
                  <a:lnTo>
                    <a:pt x="1974" y="3128"/>
                  </a:lnTo>
                  <a:lnTo>
                    <a:pt x="1938" y="3159"/>
                  </a:lnTo>
                  <a:lnTo>
                    <a:pt x="1894" y="3191"/>
                  </a:lnTo>
                  <a:lnTo>
                    <a:pt x="1847" y="3219"/>
                  </a:lnTo>
                  <a:lnTo>
                    <a:pt x="1794" y="3243"/>
                  </a:lnTo>
                  <a:lnTo>
                    <a:pt x="1739" y="3264"/>
                  </a:lnTo>
                  <a:lnTo>
                    <a:pt x="1680" y="3284"/>
                  </a:lnTo>
                  <a:lnTo>
                    <a:pt x="1616" y="3299"/>
                  </a:lnTo>
                  <a:lnTo>
                    <a:pt x="1549" y="3311"/>
                  </a:lnTo>
                  <a:lnTo>
                    <a:pt x="1478" y="3321"/>
                  </a:lnTo>
                  <a:lnTo>
                    <a:pt x="1403" y="3327"/>
                  </a:lnTo>
                  <a:lnTo>
                    <a:pt x="1324" y="3330"/>
                  </a:lnTo>
                  <a:lnTo>
                    <a:pt x="1317" y="3330"/>
                  </a:lnTo>
                  <a:lnTo>
                    <a:pt x="70" y="3330"/>
                  </a:lnTo>
                  <a:lnTo>
                    <a:pt x="51" y="3328"/>
                  </a:lnTo>
                  <a:lnTo>
                    <a:pt x="34" y="3321"/>
                  </a:lnTo>
                  <a:lnTo>
                    <a:pt x="20" y="3310"/>
                  </a:lnTo>
                  <a:lnTo>
                    <a:pt x="10" y="3296"/>
                  </a:lnTo>
                  <a:lnTo>
                    <a:pt x="3" y="3280"/>
                  </a:lnTo>
                  <a:lnTo>
                    <a:pt x="0" y="3260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58"/>
            <p:cNvSpPr>
              <a:spLocks/>
            </p:cNvSpPr>
            <p:nvPr/>
          </p:nvSpPr>
          <p:spPr bwMode="auto">
            <a:xfrm>
              <a:off x="8226426" y="3762375"/>
              <a:ext cx="146050" cy="25400"/>
            </a:xfrm>
            <a:custGeom>
              <a:avLst/>
              <a:gdLst>
                <a:gd name="T0" fmla="*/ 69 w 832"/>
                <a:gd name="T1" fmla="*/ 0 h 139"/>
                <a:gd name="T2" fmla="*/ 762 w 832"/>
                <a:gd name="T3" fmla="*/ 0 h 139"/>
                <a:gd name="T4" fmla="*/ 781 w 832"/>
                <a:gd name="T5" fmla="*/ 2 h 139"/>
                <a:gd name="T6" fmla="*/ 797 w 832"/>
                <a:gd name="T7" fmla="*/ 9 h 139"/>
                <a:gd name="T8" fmla="*/ 811 w 832"/>
                <a:gd name="T9" fmla="*/ 20 h 139"/>
                <a:gd name="T10" fmla="*/ 822 w 832"/>
                <a:gd name="T11" fmla="*/ 35 h 139"/>
                <a:gd name="T12" fmla="*/ 829 w 832"/>
                <a:gd name="T13" fmla="*/ 51 h 139"/>
                <a:gd name="T14" fmla="*/ 832 w 832"/>
                <a:gd name="T15" fmla="*/ 69 h 139"/>
                <a:gd name="T16" fmla="*/ 829 w 832"/>
                <a:gd name="T17" fmla="*/ 88 h 139"/>
                <a:gd name="T18" fmla="*/ 822 w 832"/>
                <a:gd name="T19" fmla="*/ 104 h 139"/>
                <a:gd name="T20" fmla="*/ 811 w 832"/>
                <a:gd name="T21" fmla="*/ 118 h 139"/>
                <a:gd name="T22" fmla="*/ 797 w 832"/>
                <a:gd name="T23" fmla="*/ 129 h 139"/>
                <a:gd name="T24" fmla="*/ 781 w 832"/>
                <a:gd name="T25" fmla="*/ 136 h 139"/>
                <a:gd name="T26" fmla="*/ 762 w 832"/>
                <a:gd name="T27" fmla="*/ 139 h 139"/>
                <a:gd name="T28" fmla="*/ 69 w 832"/>
                <a:gd name="T29" fmla="*/ 139 h 139"/>
                <a:gd name="T30" fmla="*/ 51 w 832"/>
                <a:gd name="T31" fmla="*/ 136 h 139"/>
                <a:gd name="T32" fmla="*/ 34 w 832"/>
                <a:gd name="T33" fmla="*/ 129 h 139"/>
                <a:gd name="T34" fmla="*/ 20 w 832"/>
                <a:gd name="T35" fmla="*/ 118 h 139"/>
                <a:gd name="T36" fmla="*/ 9 w 832"/>
                <a:gd name="T37" fmla="*/ 104 h 139"/>
                <a:gd name="T38" fmla="*/ 2 w 832"/>
                <a:gd name="T39" fmla="*/ 88 h 139"/>
                <a:gd name="T40" fmla="*/ 0 w 832"/>
                <a:gd name="T41" fmla="*/ 69 h 139"/>
                <a:gd name="T42" fmla="*/ 2 w 832"/>
                <a:gd name="T43" fmla="*/ 51 h 139"/>
                <a:gd name="T44" fmla="*/ 9 w 832"/>
                <a:gd name="T45" fmla="*/ 35 h 139"/>
                <a:gd name="T46" fmla="*/ 20 w 832"/>
                <a:gd name="T47" fmla="*/ 20 h 139"/>
                <a:gd name="T48" fmla="*/ 34 w 832"/>
                <a:gd name="T49" fmla="*/ 9 h 139"/>
                <a:gd name="T50" fmla="*/ 51 w 832"/>
                <a:gd name="T51" fmla="*/ 2 h 139"/>
                <a:gd name="T52" fmla="*/ 69 w 832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32" h="139">
                  <a:moveTo>
                    <a:pt x="69" y="0"/>
                  </a:moveTo>
                  <a:lnTo>
                    <a:pt x="762" y="0"/>
                  </a:lnTo>
                  <a:lnTo>
                    <a:pt x="781" y="2"/>
                  </a:lnTo>
                  <a:lnTo>
                    <a:pt x="797" y="9"/>
                  </a:lnTo>
                  <a:lnTo>
                    <a:pt x="811" y="20"/>
                  </a:lnTo>
                  <a:lnTo>
                    <a:pt x="822" y="35"/>
                  </a:lnTo>
                  <a:lnTo>
                    <a:pt x="829" y="51"/>
                  </a:lnTo>
                  <a:lnTo>
                    <a:pt x="832" y="69"/>
                  </a:lnTo>
                  <a:lnTo>
                    <a:pt x="829" y="88"/>
                  </a:lnTo>
                  <a:lnTo>
                    <a:pt x="822" y="104"/>
                  </a:lnTo>
                  <a:lnTo>
                    <a:pt x="811" y="118"/>
                  </a:lnTo>
                  <a:lnTo>
                    <a:pt x="797" y="129"/>
                  </a:lnTo>
                  <a:lnTo>
                    <a:pt x="781" y="136"/>
                  </a:lnTo>
                  <a:lnTo>
                    <a:pt x="762" y="139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59"/>
            <p:cNvSpPr>
              <a:spLocks/>
            </p:cNvSpPr>
            <p:nvPr/>
          </p:nvSpPr>
          <p:spPr bwMode="auto">
            <a:xfrm>
              <a:off x="8262938" y="3811588"/>
              <a:ext cx="73025" cy="25400"/>
            </a:xfrm>
            <a:custGeom>
              <a:avLst/>
              <a:gdLst>
                <a:gd name="T0" fmla="*/ 68 w 418"/>
                <a:gd name="T1" fmla="*/ 0 h 138"/>
                <a:gd name="T2" fmla="*/ 350 w 418"/>
                <a:gd name="T3" fmla="*/ 0 h 138"/>
                <a:gd name="T4" fmla="*/ 368 w 418"/>
                <a:gd name="T5" fmla="*/ 2 h 138"/>
                <a:gd name="T6" fmla="*/ 384 w 418"/>
                <a:gd name="T7" fmla="*/ 9 h 138"/>
                <a:gd name="T8" fmla="*/ 398 w 418"/>
                <a:gd name="T9" fmla="*/ 20 h 138"/>
                <a:gd name="T10" fmla="*/ 409 w 418"/>
                <a:gd name="T11" fmla="*/ 34 h 138"/>
                <a:gd name="T12" fmla="*/ 416 w 418"/>
                <a:gd name="T13" fmla="*/ 50 h 138"/>
                <a:gd name="T14" fmla="*/ 418 w 418"/>
                <a:gd name="T15" fmla="*/ 68 h 138"/>
                <a:gd name="T16" fmla="*/ 416 w 418"/>
                <a:gd name="T17" fmla="*/ 88 h 138"/>
                <a:gd name="T18" fmla="*/ 409 w 418"/>
                <a:gd name="T19" fmla="*/ 104 h 138"/>
                <a:gd name="T20" fmla="*/ 398 w 418"/>
                <a:gd name="T21" fmla="*/ 118 h 138"/>
                <a:gd name="T22" fmla="*/ 384 w 418"/>
                <a:gd name="T23" fmla="*/ 129 h 138"/>
                <a:gd name="T24" fmla="*/ 368 w 418"/>
                <a:gd name="T25" fmla="*/ 136 h 138"/>
                <a:gd name="T26" fmla="*/ 350 w 418"/>
                <a:gd name="T27" fmla="*/ 138 h 138"/>
                <a:gd name="T28" fmla="*/ 68 w 418"/>
                <a:gd name="T29" fmla="*/ 138 h 138"/>
                <a:gd name="T30" fmla="*/ 50 w 418"/>
                <a:gd name="T31" fmla="*/ 136 h 138"/>
                <a:gd name="T32" fmla="*/ 34 w 418"/>
                <a:gd name="T33" fmla="*/ 129 h 138"/>
                <a:gd name="T34" fmla="*/ 20 w 418"/>
                <a:gd name="T35" fmla="*/ 118 h 138"/>
                <a:gd name="T36" fmla="*/ 9 w 418"/>
                <a:gd name="T37" fmla="*/ 104 h 138"/>
                <a:gd name="T38" fmla="*/ 2 w 418"/>
                <a:gd name="T39" fmla="*/ 88 h 138"/>
                <a:gd name="T40" fmla="*/ 0 w 418"/>
                <a:gd name="T41" fmla="*/ 68 h 138"/>
                <a:gd name="T42" fmla="*/ 2 w 418"/>
                <a:gd name="T43" fmla="*/ 50 h 138"/>
                <a:gd name="T44" fmla="*/ 9 w 418"/>
                <a:gd name="T45" fmla="*/ 34 h 138"/>
                <a:gd name="T46" fmla="*/ 20 w 418"/>
                <a:gd name="T47" fmla="*/ 20 h 138"/>
                <a:gd name="T48" fmla="*/ 34 w 418"/>
                <a:gd name="T49" fmla="*/ 9 h 138"/>
                <a:gd name="T50" fmla="*/ 50 w 418"/>
                <a:gd name="T51" fmla="*/ 2 h 138"/>
                <a:gd name="T52" fmla="*/ 68 w 418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18" h="138">
                  <a:moveTo>
                    <a:pt x="68" y="0"/>
                  </a:moveTo>
                  <a:lnTo>
                    <a:pt x="350" y="0"/>
                  </a:lnTo>
                  <a:lnTo>
                    <a:pt x="368" y="2"/>
                  </a:lnTo>
                  <a:lnTo>
                    <a:pt x="384" y="9"/>
                  </a:lnTo>
                  <a:lnTo>
                    <a:pt x="398" y="20"/>
                  </a:lnTo>
                  <a:lnTo>
                    <a:pt x="409" y="34"/>
                  </a:lnTo>
                  <a:lnTo>
                    <a:pt x="416" y="50"/>
                  </a:lnTo>
                  <a:lnTo>
                    <a:pt x="418" y="68"/>
                  </a:lnTo>
                  <a:lnTo>
                    <a:pt x="416" y="88"/>
                  </a:lnTo>
                  <a:lnTo>
                    <a:pt x="409" y="104"/>
                  </a:lnTo>
                  <a:lnTo>
                    <a:pt x="398" y="118"/>
                  </a:lnTo>
                  <a:lnTo>
                    <a:pt x="384" y="129"/>
                  </a:lnTo>
                  <a:lnTo>
                    <a:pt x="368" y="136"/>
                  </a:lnTo>
                  <a:lnTo>
                    <a:pt x="350" y="138"/>
                  </a:lnTo>
                  <a:lnTo>
                    <a:pt x="68" y="138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8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9108428" y="3444875"/>
            <a:ext cx="514350" cy="587375"/>
            <a:chOff x="9053513" y="3444875"/>
            <a:chExt cx="514350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6" name="Freeform 164"/>
            <p:cNvSpPr>
              <a:spLocks noEditPoints="1"/>
            </p:cNvSpPr>
            <p:nvPr/>
          </p:nvSpPr>
          <p:spPr bwMode="auto">
            <a:xfrm>
              <a:off x="9053513" y="3444875"/>
              <a:ext cx="514350" cy="587375"/>
            </a:xfrm>
            <a:custGeom>
              <a:avLst/>
              <a:gdLst>
                <a:gd name="T0" fmla="*/ 375 w 2913"/>
                <a:gd name="T1" fmla="*/ 882 h 3330"/>
                <a:gd name="T2" fmla="*/ 476 w 2913"/>
                <a:gd name="T3" fmla="*/ 1126 h 3330"/>
                <a:gd name="T4" fmla="*/ 371 w 2913"/>
                <a:gd name="T5" fmla="*/ 1531 h 3330"/>
                <a:gd name="T6" fmla="*/ 189 w 2913"/>
                <a:gd name="T7" fmla="*/ 1875 h 3330"/>
                <a:gd name="T8" fmla="*/ 160 w 2913"/>
                <a:gd name="T9" fmla="*/ 2289 h 3330"/>
                <a:gd name="T10" fmla="*/ 427 w 2913"/>
                <a:gd name="T11" fmla="*/ 2711 h 3330"/>
                <a:gd name="T12" fmla="*/ 943 w 2913"/>
                <a:gd name="T13" fmla="*/ 2944 h 3330"/>
                <a:gd name="T14" fmla="*/ 1254 w 2913"/>
                <a:gd name="T15" fmla="*/ 3048 h 3330"/>
                <a:gd name="T16" fmla="*/ 1456 w 2913"/>
                <a:gd name="T17" fmla="*/ 3188 h 3330"/>
                <a:gd name="T18" fmla="*/ 1673 w 2913"/>
                <a:gd name="T19" fmla="*/ 3041 h 3330"/>
                <a:gd name="T20" fmla="*/ 2029 w 2913"/>
                <a:gd name="T21" fmla="*/ 2928 h 3330"/>
                <a:gd name="T22" fmla="*/ 2535 w 2913"/>
                <a:gd name="T23" fmla="*/ 2668 h 3330"/>
                <a:gd name="T24" fmla="*/ 2765 w 2913"/>
                <a:gd name="T25" fmla="*/ 2226 h 3330"/>
                <a:gd name="T26" fmla="*/ 2703 w 2913"/>
                <a:gd name="T27" fmla="*/ 1833 h 3330"/>
                <a:gd name="T28" fmla="*/ 2512 w 2913"/>
                <a:gd name="T29" fmla="*/ 1464 h 3330"/>
                <a:gd name="T30" fmla="*/ 2442 w 2913"/>
                <a:gd name="T31" fmla="*/ 1090 h 3330"/>
                <a:gd name="T32" fmla="*/ 2558 w 2913"/>
                <a:gd name="T33" fmla="*/ 858 h 3330"/>
                <a:gd name="T34" fmla="*/ 2114 w 2913"/>
                <a:gd name="T35" fmla="*/ 157 h 3330"/>
                <a:gd name="T36" fmla="*/ 1999 w 2913"/>
                <a:gd name="T37" fmla="*/ 287 h 3330"/>
                <a:gd name="T38" fmla="*/ 1767 w 2913"/>
                <a:gd name="T39" fmla="*/ 379 h 3330"/>
                <a:gd name="T40" fmla="*/ 1551 w 2913"/>
                <a:gd name="T41" fmla="*/ 244 h 3330"/>
                <a:gd name="T42" fmla="*/ 1430 w 2913"/>
                <a:gd name="T43" fmla="*/ 172 h 3330"/>
                <a:gd name="T44" fmla="*/ 1239 w 2913"/>
                <a:gd name="T45" fmla="*/ 346 h 3330"/>
                <a:gd name="T46" fmla="*/ 987 w 2913"/>
                <a:gd name="T47" fmla="*/ 344 h 3330"/>
                <a:gd name="T48" fmla="*/ 829 w 2913"/>
                <a:gd name="T49" fmla="*/ 190 h 3330"/>
                <a:gd name="T50" fmla="*/ 859 w 2913"/>
                <a:gd name="T51" fmla="*/ 22 h 3330"/>
                <a:gd name="T52" fmla="*/ 940 w 2913"/>
                <a:gd name="T53" fmla="*/ 106 h 3330"/>
                <a:gd name="T54" fmla="*/ 1112 w 2913"/>
                <a:gd name="T55" fmla="*/ 243 h 3330"/>
                <a:gd name="T56" fmla="*/ 1301 w 2913"/>
                <a:gd name="T57" fmla="*/ 106 h 3330"/>
                <a:gd name="T58" fmla="*/ 1453 w 2913"/>
                <a:gd name="T59" fmla="*/ 0 h 3330"/>
                <a:gd name="T60" fmla="*/ 1589 w 2913"/>
                <a:gd name="T61" fmla="*/ 81 h 3330"/>
                <a:gd name="T62" fmla="*/ 1752 w 2913"/>
                <a:gd name="T63" fmla="*/ 230 h 3330"/>
                <a:gd name="T64" fmla="*/ 1933 w 2913"/>
                <a:gd name="T65" fmla="*/ 153 h 3330"/>
                <a:gd name="T66" fmla="*/ 2035 w 2913"/>
                <a:gd name="T67" fmla="*/ 38 h 3330"/>
                <a:gd name="T68" fmla="*/ 2212 w 2913"/>
                <a:gd name="T69" fmla="*/ 33 h 3330"/>
                <a:gd name="T70" fmla="*/ 2896 w 2913"/>
                <a:gd name="T71" fmla="*/ 657 h 3330"/>
                <a:gd name="T72" fmla="*/ 2697 w 2913"/>
                <a:gd name="T73" fmla="*/ 910 h 3330"/>
                <a:gd name="T74" fmla="*/ 2580 w 2913"/>
                <a:gd name="T75" fmla="*/ 1100 h 3330"/>
                <a:gd name="T76" fmla="*/ 2639 w 2913"/>
                <a:gd name="T77" fmla="*/ 1410 h 3330"/>
                <a:gd name="T78" fmla="*/ 2838 w 2913"/>
                <a:gd name="T79" fmla="*/ 1793 h 3330"/>
                <a:gd name="T80" fmla="*/ 2904 w 2913"/>
                <a:gd name="T81" fmla="*/ 2233 h 3330"/>
                <a:gd name="T82" fmla="*/ 2684 w 2913"/>
                <a:gd name="T83" fmla="*/ 2713 h 3330"/>
                <a:gd name="T84" fmla="*/ 2214 w 2913"/>
                <a:gd name="T85" fmla="*/ 3017 h 3330"/>
                <a:gd name="T86" fmla="*/ 1794 w 2913"/>
                <a:gd name="T87" fmla="*/ 3140 h 3330"/>
                <a:gd name="T88" fmla="*/ 1592 w 2913"/>
                <a:gd name="T89" fmla="*/ 3258 h 3330"/>
                <a:gd name="T90" fmla="*/ 1451 w 2913"/>
                <a:gd name="T91" fmla="*/ 3330 h 3330"/>
                <a:gd name="T92" fmla="*/ 1296 w 2913"/>
                <a:gd name="T93" fmla="*/ 3239 h 3330"/>
                <a:gd name="T94" fmla="*/ 1086 w 2913"/>
                <a:gd name="T95" fmla="*/ 3129 h 3330"/>
                <a:gd name="T96" fmla="*/ 628 w 2913"/>
                <a:gd name="T97" fmla="*/ 2990 h 3330"/>
                <a:gd name="T98" fmla="*/ 186 w 2913"/>
                <a:gd name="T99" fmla="*/ 2662 h 3330"/>
                <a:gd name="T100" fmla="*/ 2 w 2913"/>
                <a:gd name="T101" fmla="*/ 2165 h 3330"/>
                <a:gd name="T102" fmla="*/ 91 w 2913"/>
                <a:gd name="T103" fmla="*/ 1762 h 3330"/>
                <a:gd name="T104" fmla="*/ 274 w 2913"/>
                <a:gd name="T105" fmla="*/ 1412 h 3330"/>
                <a:gd name="T106" fmla="*/ 333 w 2913"/>
                <a:gd name="T107" fmla="*/ 1100 h 3330"/>
                <a:gd name="T108" fmla="*/ 217 w 2913"/>
                <a:gd name="T109" fmla="*/ 910 h 3330"/>
                <a:gd name="T110" fmla="*/ 17 w 2913"/>
                <a:gd name="T111" fmla="*/ 657 h 3330"/>
                <a:gd name="T112" fmla="*/ 703 w 2913"/>
                <a:gd name="T113" fmla="*/ 32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13" h="3330">
                  <a:moveTo>
                    <a:pt x="786" y="142"/>
                  </a:moveTo>
                  <a:lnTo>
                    <a:pt x="163" y="658"/>
                  </a:lnTo>
                  <a:lnTo>
                    <a:pt x="271" y="768"/>
                  </a:lnTo>
                  <a:lnTo>
                    <a:pt x="292" y="789"/>
                  </a:lnTo>
                  <a:lnTo>
                    <a:pt x="313" y="811"/>
                  </a:lnTo>
                  <a:lnTo>
                    <a:pt x="335" y="835"/>
                  </a:lnTo>
                  <a:lnTo>
                    <a:pt x="356" y="858"/>
                  </a:lnTo>
                  <a:lnTo>
                    <a:pt x="375" y="882"/>
                  </a:lnTo>
                  <a:lnTo>
                    <a:pt x="394" y="907"/>
                  </a:lnTo>
                  <a:lnTo>
                    <a:pt x="411" y="934"/>
                  </a:lnTo>
                  <a:lnTo>
                    <a:pt x="427" y="962"/>
                  </a:lnTo>
                  <a:lnTo>
                    <a:pt x="441" y="991"/>
                  </a:lnTo>
                  <a:lnTo>
                    <a:pt x="455" y="1022"/>
                  </a:lnTo>
                  <a:lnTo>
                    <a:pt x="464" y="1055"/>
                  </a:lnTo>
                  <a:lnTo>
                    <a:pt x="472" y="1090"/>
                  </a:lnTo>
                  <a:lnTo>
                    <a:pt x="476" y="1126"/>
                  </a:lnTo>
                  <a:lnTo>
                    <a:pt x="478" y="1164"/>
                  </a:lnTo>
                  <a:lnTo>
                    <a:pt x="476" y="1206"/>
                  </a:lnTo>
                  <a:lnTo>
                    <a:pt x="470" y="1249"/>
                  </a:lnTo>
                  <a:lnTo>
                    <a:pt x="461" y="1296"/>
                  </a:lnTo>
                  <a:lnTo>
                    <a:pt x="448" y="1344"/>
                  </a:lnTo>
                  <a:lnTo>
                    <a:pt x="429" y="1397"/>
                  </a:lnTo>
                  <a:lnTo>
                    <a:pt x="401" y="1466"/>
                  </a:lnTo>
                  <a:lnTo>
                    <a:pt x="371" y="1531"/>
                  </a:lnTo>
                  <a:lnTo>
                    <a:pt x="340" y="1592"/>
                  </a:lnTo>
                  <a:lnTo>
                    <a:pt x="309" y="1649"/>
                  </a:lnTo>
                  <a:lnTo>
                    <a:pt x="281" y="1700"/>
                  </a:lnTo>
                  <a:lnTo>
                    <a:pt x="280" y="1700"/>
                  </a:lnTo>
                  <a:lnTo>
                    <a:pt x="256" y="1746"/>
                  </a:lnTo>
                  <a:lnTo>
                    <a:pt x="232" y="1789"/>
                  </a:lnTo>
                  <a:lnTo>
                    <a:pt x="210" y="1833"/>
                  </a:lnTo>
                  <a:lnTo>
                    <a:pt x="189" y="1875"/>
                  </a:lnTo>
                  <a:lnTo>
                    <a:pt x="172" y="1917"/>
                  </a:lnTo>
                  <a:lnTo>
                    <a:pt x="158" y="1961"/>
                  </a:lnTo>
                  <a:lnTo>
                    <a:pt x="148" y="2004"/>
                  </a:lnTo>
                  <a:lnTo>
                    <a:pt x="141" y="2048"/>
                  </a:lnTo>
                  <a:lnTo>
                    <a:pt x="138" y="2094"/>
                  </a:lnTo>
                  <a:lnTo>
                    <a:pt x="141" y="2160"/>
                  </a:lnTo>
                  <a:lnTo>
                    <a:pt x="148" y="2226"/>
                  </a:lnTo>
                  <a:lnTo>
                    <a:pt x="160" y="2289"/>
                  </a:lnTo>
                  <a:lnTo>
                    <a:pt x="177" y="2350"/>
                  </a:lnTo>
                  <a:lnTo>
                    <a:pt x="200" y="2409"/>
                  </a:lnTo>
                  <a:lnTo>
                    <a:pt x="226" y="2466"/>
                  </a:lnTo>
                  <a:lnTo>
                    <a:pt x="257" y="2521"/>
                  </a:lnTo>
                  <a:lnTo>
                    <a:pt x="292" y="2572"/>
                  </a:lnTo>
                  <a:lnTo>
                    <a:pt x="333" y="2621"/>
                  </a:lnTo>
                  <a:lnTo>
                    <a:pt x="378" y="2668"/>
                  </a:lnTo>
                  <a:lnTo>
                    <a:pt x="427" y="2711"/>
                  </a:lnTo>
                  <a:lnTo>
                    <a:pt x="481" y="2752"/>
                  </a:lnTo>
                  <a:lnTo>
                    <a:pt x="538" y="2790"/>
                  </a:lnTo>
                  <a:lnTo>
                    <a:pt x="600" y="2824"/>
                  </a:lnTo>
                  <a:lnTo>
                    <a:pt x="665" y="2855"/>
                  </a:lnTo>
                  <a:lnTo>
                    <a:pt x="735" y="2883"/>
                  </a:lnTo>
                  <a:lnTo>
                    <a:pt x="807" y="2907"/>
                  </a:lnTo>
                  <a:lnTo>
                    <a:pt x="884" y="2928"/>
                  </a:lnTo>
                  <a:lnTo>
                    <a:pt x="943" y="2944"/>
                  </a:lnTo>
                  <a:lnTo>
                    <a:pt x="997" y="2958"/>
                  </a:lnTo>
                  <a:lnTo>
                    <a:pt x="1045" y="2971"/>
                  </a:lnTo>
                  <a:lnTo>
                    <a:pt x="1089" y="2984"/>
                  </a:lnTo>
                  <a:lnTo>
                    <a:pt x="1128" y="2997"/>
                  </a:lnTo>
                  <a:lnTo>
                    <a:pt x="1164" y="3010"/>
                  </a:lnTo>
                  <a:lnTo>
                    <a:pt x="1196" y="3022"/>
                  </a:lnTo>
                  <a:lnTo>
                    <a:pt x="1227" y="3035"/>
                  </a:lnTo>
                  <a:lnTo>
                    <a:pt x="1254" y="3048"/>
                  </a:lnTo>
                  <a:lnTo>
                    <a:pt x="1280" y="3063"/>
                  </a:lnTo>
                  <a:lnTo>
                    <a:pt x="1305" y="3077"/>
                  </a:lnTo>
                  <a:lnTo>
                    <a:pt x="1328" y="3092"/>
                  </a:lnTo>
                  <a:lnTo>
                    <a:pt x="1353" y="3109"/>
                  </a:lnTo>
                  <a:lnTo>
                    <a:pt x="1377" y="3126"/>
                  </a:lnTo>
                  <a:lnTo>
                    <a:pt x="1402" y="3145"/>
                  </a:lnTo>
                  <a:lnTo>
                    <a:pt x="1428" y="3166"/>
                  </a:lnTo>
                  <a:lnTo>
                    <a:pt x="1456" y="3188"/>
                  </a:lnTo>
                  <a:lnTo>
                    <a:pt x="1487" y="3165"/>
                  </a:lnTo>
                  <a:lnTo>
                    <a:pt x="1515" y="3142"/>
                  </a:lnTo>
                  <a:lnTo>
                    <a:pt x="1541" y="3123"/>
                  </a:lnTo>
                  <a:lnTo>
                    <a:pt x="1566" y="3104"/>
                  </a:lnTo>
                  <a:lnTo>
                    <a:pt x="1593" y="3087"/>
                  </a:lnTo>
                  <a:lnTo>
                    <a:pt x="1618" y="3072"/>
                  </a:lnTo>
                  <a:lnTo>
                    <a:pt x="1645" y="3057"/>
                  </a:lnTo>
                  <a:lnTo>
                    <a:pt x="1673" y="3041"/>
                  </a:lnTo>
                  <a:lnTo>
                    <a:pt x="1703" y="3028"/>
                  </a:lnTo>
                  <a:lnTo>
                    <a:pt x="1737" y="3014"/>
                  </a:lnTo>
                  <a:lnTo>
                    <a:pt x="1774" y="3001"/>
                  </a:lnTo>
                  <a:lnTo>
                    <a:pt x="1814" y="2988"/>
                  </a:lnTo>
                  <a:lnTo>
                    <a:pt x="1860" y="2974"/>
                  </a:lnTo>
                  <a:lnTo>
                    <a:pt x="1910" y="2960"/>
                  </a:lnTo>
                  <a:lnTo>
                    <a:pt x="1967" y="2945"/>
                  </a:lnTo>
                  <a:lnTo>
                    <a:pt x="2029" y="2928"/>
                  </a:lnTo>
                  <a:lnTo>
                    <a:pt x="2106" y="2907"/>
                  </a:lnTo>
                  <a:lnTo>
                    <a:pt x="2179" y="2883"/>
                  </a:lnTo>
                  <a:lnTo>
                    <a:pt x="2249" y="2855"/>
                  </a:lnTo>
                  <a:lnTo>
                    <a:pt x="2313" y="2824"/>
                  </a:lnTo>
                  <a:lnTo>
                    <a:pt x="2375" y="2790"/>
                  </a:lnTo>
                  <a:lnTo>
                    <a:pt x="2432" y="2753"/>
                  </a:lnTo>
                  <a:lnTo>
                    <a:pt x="2486" y="2711"/>
                  </a:lnTo>
                  <a:lnTo>
                    <a:pt x="2535" y="2668"/>
                  </a:lnTo>
                  <a:lnTo>
                    <a:pt x="2580" y="2621"/>
                  </a:lnTo>
                  <a:lnTo>
                    <a:pt x="2621" y="2572"/>
                  </a:lnTo>
                  <a:lnTo>
                    <a:pt x="2656" y="2521"/>
                  </a:lnTo>
                  <a:lnTo>
                    <a:pt x="2687" y="2466"/>
                  </a:lnTo>
                  <a:lnTo>
                    <a:pt x="2714" y="2409"/>
                  </a:lnTo>
                  <a:lnTo>
                    <a:pt x="2736" y="2350"/>
                  </a:lnTo>
                  <a:lnTo>
                    <a:pt x="2753" y="2289"/>
                  </a:lnTo>
                  <a:lnTo>
                    <a:pt x="2765" y="2226"/>
                  </a:lnTo>
                  <a:lnTo>
                    <a:pt x="2772" y="2160"/>
                  </a:lnTo>
                  <a:lnTo>
                    <a:pt x="2775" y="2094"/>
                  </a:lnTo>
                  <a:lnTo>
                    <a:pt x="2773" y="2048"/>
                  </a:lnTo>
                  <a:lnTo>
                    <a:pt x="2766" y="2004"/>
                  </a:lnTo>
                  <a:lnTo>
                    <a:pt x="2755" y="1961"/>
                  </a:lnTo>
                  <a:lnTo>
                    <a:pt x="2741" y="1917"/>
                  </a:lnTo>
                  <a:lnTo>
                    <a:pt x="2723" y="1875"/>
                  </a:lnTo>
                  <a:lnTo>
                    <a:pt x="2703" y="1833"/>
                  </a:lnTo>
                  <a:lnTo>
                    <a:pt x="2681" y="1789"/>
                  </a:lnTo>
                  <a:lnTo>
                    <a:pt x="2658" y="1746"/>
                  </a:lnTo>
                  <a:lnTo>
                    <a:pt x="2633" y="1701"/>
                  </a:lnTo>
                  <a:lnTo>
                    <a:pt x="2631" y="1697"/>
                  </a:lnTo>
                  <a:lnTo>
                    <a:pt x="2602" y="1644"/>
                  </a:lnTo>
                  <a:lnTo>
                    <a:pt x="2571" y="1587"/>
                  </a:lnTo>
                  <a:lnTo>
                    <a:pt x="2541" y="1528"/>
                  </a:lnTo>
                  <a:lnTo>
                    <a:pt x="2512" y="1464"/>
                  </a:lnTo>
                  <a:lnTo>
                    <a:pt x="2484" y="1397"/>
                  </a:lnTo>
                  <a:lnTo>
                    <a:pt x="2466" y="1344"/>
                  </a:lnTo>
                  <a:lnTo>
                    <a:pt x="2452" y="1296"/>
                  </a:lnTo>
                  <a:lnTo>
                    <a:pt x="2443" y="1249"/>
                  </a:lnTo>
                  <a:lnTo>
                    <a:pt x="2438" y="1206"/>
                  </a:lnTo>
                  <a:lnTo>
                    <a:pt x="2436" y="1164"/>
                  </a:lnTo>
                  <a:lnTo>
                    <a:pt x="2437" y="1126"/>
                  </a:lnTo>
                  <a:lnTo>
                    <a:pt x="2442" y="1090"/>
                  </a:lnTo>
                  <a:lnTo>
                    <a:pt x="2449" y="1055"/>
                  </a:lnTo>
                  <a:lnTo>
                    <a:pt x="2459" y="1022"/>
                  </a:lnTo>
                  <a:lnTo>
                    <a:pt x="2471" y="991"/>
                  </a:lnTo>
                  <a:lnTo>
                    <a:pt x="2486" y="962"/>
                  </a:lnTo>
                  <a:lnTo>
                    <a:pt x="2502" y="934"/>
                  </a:lnTo>
                  <a:lnTo>
                    <a:pt x="2519" y="907"/>
                  </a:lnTo>
                  <a:lnTo>
                    <a:pt x="2538" y="882"/>
                  </a:lnTo>
                  <a:lnTo>
                    <a:pt x="2558" y="858"/>
                  </a:lnTo>
                  <a:lnTo>
                    <a:pt x="2578" y="835"/>
                  </a:lnTo>
                  <a:lnTo>
                    <a:pt x="2599" y="811"/>
                  </a:lnTo>
                  <a:lnTo>
                    <a:pt x="2621" y="789"/>
                  </a:lnTo>
                  <a:lnTo>
                    <a:pt x="2642" y="768"/>
                  </a:lnTo>
                  <a:lnTo>
                    <a:pt x="2751" y="658"/>
                  </a:lnTo>
                  <a:lnTo>
                    <a:pt x="2750" y="657"/>
                  </a:lnTo>
                  <a:lnTo>
                    <a:pt x="2127" y="143"/>
                  </a:lnTo>
                  <a:lnTo>
                    <a:pt x="2114" y="157"/>
                  </a:lnTo>
                  <a:lnTo>
                    <a:pt x="2103" y="171"/>
                  </a:lnTo>
                  <a:lnTo>
                    <a:pt x="2092" y="182"/>
                  </a:lnTo>
                  <a:lnTo>
                    <a:pt x="2084" y="191"/>
                  </a:lnTo>
                  <a:lnTo>
                    <a:pt x="2078" y="197"/>
                  </a:lnTo>
                  <a:lnTo>
                    <a:pt x="2058" y="220"/>
                  </a:lnTo>
                  <a:lnTo>
                    <a:pt x="2039" y="242"/>
                  </a:lnTo>
                  <a:lnTo>
                    <a:pt x="2020" y="264"/>
                  </a:lnTo>
                  <a:lnTo>
                    <a:pt x="1999" y="287"/>
                  </a:lnTo>
                  <a:lnTo>
                    <a:pt x="1976" y="309"/>
                  </a:lnTo>
                  <a:lnTo>
                    <a:pt x="1951" y="328"/>
                  </a:lnTo>
                  <a:lnTo>
                    <a:pt x="1925" y="346"/>
                  </a:lnTo>
                  <a:lnTo>
                    <a:pt x="1898" y="360"/>
                  </a:lnTo>
                  <a:lnTo>
                    <a:pt x="1868" y="372"/>
                  </a:lnTo>
                  <a:lnTo>
                    <a:pt x="1835" y="379"/>
                  </a:lnTo>
                  <a:lnTo>
                    <a:pt x="1801" y="382"/>
                  </a:lnTo>
                  <a:lnTo>
                    <a:pt x="1767" y="379"/>
                  </a:lnTo>
                  <a:lnTo>
                    <a:pt x="1736" y="372"/>
                  </a:lnTo>
                  <a:lnTo>
                    <a:pt x="1704" y="361"/>
                  </a:lnTo>
                  <a:lnTo>
                    <a:pt x="1675" y="347"/>
                  </a:lnTo>
                  <a:lnTo>
                    <a:pt x="1648" y="330"/>
                  </a:lnTo>
                  <a:lnTo>
                    <a:pt x="1622" y="310"/>
                  </a:lnTo>
                  <a:lnTo>
                    <a:pt x="1597" y="289"/>
                  </a:lnTo>
                  <a:lnTo>
                    <a:pt x="1573" y="266"/>
                  </a:lnTo>
                  <a:lnTo>
                    <a:pt x="1551" y="244"/>
                  </a:lnTo>
                  <a:lnTo>
                    <a:pt x="1530" y="222"/>
                  </a:lnTo>
                  <a:lnTo>
                    <a:pt x="1511" y="201"/>
                  </a:lnTo>
                  <a:lnTo>
                    <a:pt x="1510" y="200"/>
                  </a:lnTo>
                  <a:lnTo>
                    <a:pt x="1509" y="199"/>
                  </a:lnTo>
                  <a:lnTo>
                    <a:pt x="1492" y="181"/>
                  </a:lnTo>
                  <a:lnTo>
                    <a:pt x="1475" y="162"/>
                  </a:lnTo>
                  <a:lnTo>
                    <a:pt x="1456" y="145"/>
                  </a:lnTo>
                  <a:lnTo>
                    <a:pt x="1430" y="172"/>
                  </a:lnTo>
                  <a:lnTo>
                    <a:pt x="1404" y="199"/>
                  </a:lnTo>
                  <a:lnTo>
                    <a:pt x="1385" y="221"/>
                  </a:lnTo>
                  <a:lnTo>
                    <a:pt x="1364" y="243"/>
                  </a:lnTo>
                  <a:lnTo>
                    <a:pt x="1342" y="265"/>
                  </a:lnTo>
                  <a:lnTo>
                    <a:pt x="1317" y="289"/>
                  </a:lnTo>
                  <a:lnTo>
                    <a:pt x="1293" y="310"/>
                  </a:lnTo>
                  <a:lnTo>
                    <a:pt x="1267" y="329"/>
                  </a:lnTo>
                  <a:lnTo>
                    <a:pt x="1239" y="346"/>
                  </a:lnTo>
                  <a:lnTo>
                    <a:pt x="1210" y="361"/>
                  </a:lnTo>
                  <a:lnTo>
                    <a:pt x="1178" y="372"/>
                  </a:lnTo>
                  <a:lnTo>
                    <a:pt x="1146" y="379"/>
                  </a:lnTo>
                  <a:lnTo>
                    <a:pt x="1112" y="382"/>
                  </a:lnTo>
                  <a:lnTo>
                    <a:pt x="1077" y="379"/>
                  </a:lnTo>
                  <a:lnTo>
                    <a:pt x="1045" y="371"/>
                  </a:lnTo>
                  <a:lnTo>
                    <a:pt x="1015" y="360"/>
                  </a:lnTo>
                  <a:lnTo>
                    <a:pt x="987" y="344"/>
                  </a:lnTo>
                  <a:lnTo>
                    <a:pt x="961" y="327"/>
                  </a:lnTo>
                  <a:lnTo>
                    <a:pt x="935" y="307"/>
                  </a:lnTo>
                  <a:lnTo>
                    <a:pt x="913" y="285"/>
                  </a:lnTo>
                  <a:lnTo>
                    <a:pt x="892" y="262"/>
                  </a:lnTo>
                  <a:lnTo>
                    <a:pt x="873" y="241"/>
                  </a:lnTo>
                  <a:lnTo>
                    <a:pt x="855" y="220"/>
                  </a:lnTo>
                  <a:lnTo>
                    <a:pt x="836" y="197"/>
                  </a:lnTo>
                  <a:lnTo>
                    <a:pt x="829" y="190"/>
                  </a:lnTo>
                  <a:lnTo>
                    <a:pt x="819" y="180"/>
                  </a:lnTo>
                  <a:lnTo>
                    <a:pt x="809" y="169"/>
                  </a:lnTo>
                  <a:lnTo>
                    <a:pt x="798" y="156"/>
                  </a:lnTo>
                  <a:lnTo>
                    <a:pt x="786" y="142"/>
                  </a:lnTo>
                  <a:close/>
                  <a:moveTo>
                    <a:pt x="786" y="0"/>
                  </a:moveTo>
                  <a:lnTo>
                    <a:pt x="812" y="3"/>
                  </a:lnTo>
                  <a:lnTo>
                    <a:pt x="837" y="10"/>
                  </a:lnTo>
                  <a:lnTo>
                    <a:pt x="859" y="22"/>
                  </a:lnTo>
                  <a:lnTo>
                    <a:pt x="880" y="39"/>
                  </a:lnTo>
                  <a:lnTo>
                    <a:pt x="882" y="42"/>
                  </a:lnTo>
                  <a:lnTo>
                    <a:pt x="896" y="58"/>
                  </a:lnTo>
                  <a:lnTo>
                    <a:pt x="909" y="73"/>
                  </a:lnTo>
                  <a:lnTo>
                    <a:pt x="921" y="86"/>
                  </a:lnTo>
                  <a:lnTo>
                    <a:pt x="931" y="97"/>
                  </a:lnTo>
                  <a:lnTo>
                    <a:pt x="939" y="105"/>
                  </a:lnTo>
                  <a:lnTo>
                    <a:pt x="940" y="106"/>
                  </a:lnTo>
                  <a:lnTo>
                    <a:pt x="960" y="129"/>
                  </a:lnTo>
                  <a:lnTo>
                    <a:pt x="980" y="153"/>
                  </a:lnTo>
                  <a:lnTo>
                    <a:pt x="1001" y="177"/>
                  </a:lnTo>
                  <a:lnTo>
                    <a:pt x="1022" y="198"/>
                  </a:lnTo>
                  <a:lnTo>
                    <a:pt x="1044" y="216"/>
                  </a:lnTo>
                  <a:lnTo>
                    <a:pt x="1065" y="230"/>
                  </a:lnTo>
                  <a:lnTo>
                    <a:pt x="1089" y="240"/>
                  </a:lnTo>
                  <a:lnTo>
                    <a:pt x="1112" y="243"/>
                  </a:lnTo>
                  <a:lnTo>
                    <a:pt x="1137" y="240"/>
                  </a:lnTo>
                  <a:lnTo>
                    <a:pt x="1162" y="230"/>
                  </a:lnTo>
                  <a:lnTo>
                    <a:pt x="1186" y="216"/>
                  </a:lnTo>
                  <a:lnTo>
                    <a:pt x="1211" y="198"/>
                  </a:lnTo>
                  <a:lnTo>
                    <a:pt x="1235" y="177"/>
                  </a:lnTo>
                  <a:lnTo>
                    <a:pt x="1258" y="153"/>
                  </a:lnTo>
                  <a:lnTo>
                    <a:pt x="1280" y="129"/>
                  </a:lnTo>
                  <a:lnTo>
                    <a:pt x="1301" y="106"/>
                  </a:lnTo>
                  <a:lnTo>
                    <a:pt x="1325" y="80"/>
                  </a:lnTo>
                  <a:lnTo>
                    <a:pt x="1351" y="54"/>
                  </a:lnTo>
                  <a:lnTo>
                    <a:pt x="1376" y="31"/>
                  </a:lnTo>
                  <a:lnTo>
                    <a:pt x="1378" y="29"/>
                  </a:lnTo>
                  <a:lnTo>
                    <a:pt x="1395" y="17"/>
                  </a:lnTo>
                  <a:lnTo>
                    <a:pt x="1413" y="9"/>
                  </a:lnTo>
                  <a:lnTo>
                    <a:pt x="1433" y="3"/>
                  </a:lnTo>
                  <a:lnTo>
                    <a:pt x="1453" y="0"/>
                  </a:lnTo>
                  <a:lnTo>
                    <a:pt x="1460" y="0"/>
                  </a:lnTo>
                  <a:lnTo>
                    <a:pt x="1484" y="4"/>
                  </a:lnTo>
                  <a:lnTo>
                    <a:pt x="1508" y="12"/>
                  </a:lnTo>
                  <a:lnTo>
                    <a:pt x="1531" y="26"/>
                  </a:lnTo>
                  <a:lnTo>
                    <a:pt x="1537" y="31"/>
                  </a:lnTo>
                  <a:lnTo>
                    <a:pt x="1540" y="33"/>
                  </a:lnTo>
                  <a:lnTo>
                    <a:pt x="1563" y="56"/>
                  </a:lnTo>
                  <a:lnTo>
                    <a:pt x="1589" y="81"/>
                  </a:lnTo>
                  <a:lnTo>
                    <a:pt x="1613" y="107"/>
                  </a:lnTo>
                  <a:lnTo>
                    <a:pt x="1614" y="107"/>
                  </a:lnTo>
                  <a:lnTo>
                    <a:pt x="1635" y="130"/>
                  </a:lnTo>
                  <a:lnTo>
                    <a:pt x="1657" y="154"/>
                  </a:lnTo>
                  <a:lnTo>
                    <a:pt x="1679" y="177"/>
                  </a:lnTo>
                  <a:lnTo>
                    <a:pt x="1703" y="198"/>
                  </a:lnTo>
                  <a:lnTo>
                    <a:pt x="1728" y="216"/>
                  </a:lnTo>
                  <a:lnTo>
                    <a:pt x="1752" y="230"/>
                  </a:lnTo>
                  <a:lnTo>
                    <a:pt x="1777" y="240"/>
                  </a:lnTo>
                  <a:lnTo>
                    <a:pt x="1801" y="243"/>
                  </a:lnTo>
                  <a:lnTo>
                    <a:pt x="1824" y="240"/>
                  </a:lnTo>
                  <a:lnTo>
                    <a:pt x="1848" y="230"/>
                  </a:lnTo>
                  <a:lnTo>
                    <a:pt x="1870" y="216"/>
                  </a:lnTo>
                  <a:lnTo>
                    <a:pt x="1891" y="198"/>
                  </a:lnTo>
                  <a:lnTo>
                    <a:pt x="1912" y="177"/>
                  </a:lnTo>
                  <a:lnTo>
                    <a:pt x="1933" y="153"/>
                  </a:lnTo>
                  <a:lnTo>
                    <a:pt x="1953" y="130"/>
                  </a:lnTo>
                  <a:lnTo>
                    <a:pt x="1974" y="106"/>
                  </a:lnTo>
                  <a:lnTo>
                    <a:pt x="1982" y="97"/>
                  </a:lnTo>
                  <a:lnTo>
                    <a:pt x="1993" y="86"/>
                  </a:lnTo>
                  <a:lnTo>
                    <a:pt x="2005" y="72"/>
                  </a:lnTo>
                  <a:lnTo>
                    <a:pt x="2019" y="57"/>
                  </a:lnTo>
                  <a:lnTo>
                    <a:pt x="2033" y="40"/>
                  </a:lnTo>
                  <a:lnTo>
                    <a:pt x="2035" y="38"/>
                  </a:lnTo>
                  <a:lnTo>
                    <a:pt x="2053" y="23"/>
                  </a:lnTo>
                  <a:lnTo>
                    <a:pt x="2073" y="11"/>
                  </a:lnTo>
                  <a:lnTo>
                    <a:pt x="2096" y="4"/>
                  </a:lnTo>
                  <a:lnTo>
                    <a:pt x="2119" y="0"/>
                  </a:lnTo>
                  <a:lnTo>
                    <a:pt x="2144" y="2"/>
                  </a:lnTo>
                  <a:lnTo>
                    <a:pt x="2169" y="8"/>
                  </a:lnTo>
                  <a:lnTo>
                    <a:pt x="2191" y="18"/>
                  </a:lnTo>
                  <a:lnTo>
                    <a:pt x="2212" y="33"/>
                  </a:lnTo>
                  <a:lnTo>
                    <a:pt x="2837" y="550"/>
                  </a:lnTo>
                  <a:lnTo>
                    <a:pt x="2838" y="550"/>
                  </a:lnTo>
                  <a:lnTo>
                    <a:pt x="2850" y="561"/>
                  </a:lnTo>
                  <a:lnTo>
                    <a:pt x="2867" y="576"/>
                  </a:lnTo>
                  <a:lnTo>
                    <a:pt x="2879" y="594"/>
                  </a:lnTo>
                  <a:lnTo>
                    <a:pt x="2889" y="614"/>
                  </a:lnTo>
                  <a:lnTo>
                    <a:pt x="2894" y="635"/>
                  </a:lnTo>
                  <a:lnTo>
                    <a:pt x="2896" y="657"/>
                  </a:lnTo>
                  <a:lnTo>
                    <a:pt x="2894" y="681"/>
                  </a:lnTo>
                  <a:lnTo>
                    <a:pt x="2887" y="703"/>
                  </a:lnTo>
                  <a:lnTo>
                    <a:pt x="2876" y="725"/>
                  </a:lnTo>
                  <a:lnTo>
                    <a:pt x="2861" y="744"/>
                  </a:lnTo>
                  <a:lnTo>
                    <a:pt x="2860" y="744"/>
                  </a:lnTo>
                  <a:lnTo>
                    <a:pt x="2741" y="865"/>
                  </a:lnTo>
                  <a:lnTo>
                    <a:pt x="2718" y="888"/>
                  </a:lnTo>
                  <a:lnTo>
                    <a:pt x="2697" y="910"/>
                  </a:lnTo>
                  <a:lnTo>
                    <a:pt x="2676" y="932"/>
                  </a:lnTo>
                  <a:lnTo>
                    <a:pt x="2657" y="955"/>
                  </a:lnTo>
                  <a:lnTo>
                    <a:pt x="2640" y="977"/>
                  </a:lnTo>
                  <a:lnTo>
                    <a:pt x="2624" y="1000"/>
                  </a:lnTo>
                  <a:lnTo>
                    <a:pt x="2610" y="1023"/>
                  </a:lnTo>
                  <a:lnTo>
                    <a:pt x="2597" y="1047"/>
                  </a:lnTo>
                  <a:lnTo>
                    <a:pt x="2588" y="1073"/>
                  </a:lnTo>
                  <a:lnTo>
                    <a:pt x="2580" y="1100"/>
                  </a:lnTo>
                  <a:lnTo>
                    <a:pt x="2576" y="1128"/>
                  </a:lnTo>
                  <a:lnTo>
                    <a:pt x="2574" y="1158"/>
                  </a:lnTo>
                  <a:lnTo>
                    <a:pt x="2575" y="1192"/>
                  </a:lnTo>
                  <a:lnTo>
                    <a:pt x="2579" y="1226"/>
                  </a:lnTo>
                  <a:lnTo>
                    <a:pt x="2587" y="1263"/>
                  </a:lnTo>
                  <a:lnTo>
                    <a:pt x="2598" y="1304"/>
                  </a:lnTo>
                  <a:lnTo>
                    <a:pt x="2614" y="1347"/>
                  </a:lnTo>
                  <a:lnTo>
                    <a:pt x="2639" y="1410"/>
                  </a:lnTo>
                  <a:lnTo>
                    <a:pt x="2666" y="1469"/>
                  </a:lnTo>
                  <a:lnTo>
                    <a:pt x="2695" y="1526"/>
                  </a:lnTo>
                  <a:lnTo>
                    <a:pt x="2723" y="1579"/>
                  </a:lnTo>
                  <a:lnTo>
                    <a:pt x="2752" y="1630"/>
                  </a:lnTo>
                  <a:lnTo>
                    <a:pt x="2754" y="1633"/>
                  </a:lnTo>
                  <a:lnTo>
                    <a:pt x="2783" y="1685"/>
                  </a:lnTo>
                  <a:lnTo>
                    <a:pt x="2811" y="1739"/>
                  </a:lnTo>
                  <a:lnTo>
                    <a:pt x="2838" y="1793"/>
                  </a:lnTo>
                  <a:lnTo>
                    <a:pt x="2863" y="1848"/>
                  </a:lnTo>
                  <a:lnTo>
                    <a:pt x="2881" y="1899"/>
                  </a:lnTo>
                  <a:lnTo>
                    <a:pt x="2895" y="1949"/>
                  </a:lnTo>
                  <a:lnTo>
                    <a:pt x="2905" y="1998"/>
                  </a:lnTo>
                  <a:lnTo>
                    <a:pt x="2911" y="2046"/>
                  </a:lnTo>
                  <a:lnTo>
                    <a:pt x="2913" y="2094"/>
                  </a:lnTo>
                  <a:lnTo>
                    <a:pt x="2911" y="2165"/>
                  </a:lnTo>
                  <a:lnTo>
                    <a:pt x="2904" y="2233"/>
                  </a:lnTo>
                  <a:lnTo>
                    <a:pt x="2892" y="2301"/>
                  </a:lnTo>
                  <a:lnTo>
                    <a:pt x="2876" y="2365"/>
                  </a:lnTo>
                  <a:lnTo>
                    <a:pt x="2855" y="2429"/>
                  </a:lnTo>
                  <a:lnTo>
                    <a:pt x="2829" y="2490"/>
                  </a:lnTo>
                  <a:lnTo>
                    <a:pt x="2800" y="2550"/>
                  </a:lnTo>
                  <a:lnTo>
                    <a:pt x="2766" y="2607"/>
                  </a:lnTo>
                  <a:lnTo>
                    <a:pt x="2726" y="2662"/>
                  </a:lnTo>
                  <a:lnTo>
                    <a:pt x="2684" y="2713"/>
                  </a:lnTo>
                  <a:lnTo>
                    <a:pt x="2638" y="2762"/>
                  </a:lnTo>
                  <a:lnTo>
                    <a:pt x="2587" y="2807"/>
                  </a:lnTo>
                  <a:lnTo>
                    <a:pt x="2534" y="2850"/>
                  </a:lnTo>
                  <a:lnTo>
                    <a:pt x="2478" y="2890"/>
                  </a:lnTo>
                  <a:lnTo>
                    <a:pt x="2416" y="2926"/>
                  </a:lnTo>
                  <a:lnTo>
                    <a:pt x="2353" y="2960"/>
                  </a:lnTo>
                  <a:lnTo>
                    <a:pt x="2285" y="2990"/>
                  </a:lnTo>
                  <a:lnTo>
                    <a:pt x="2214" y="3017"/>
                  </a:lnTo>
                  <a:lnTo>
                    <a:pt x="2140" y="3042"/>
                  </a:lnTo>
                  <a:lnTo>
                    <a:pt x="2062" y="3064"/>
                  </a:lnTo>
                  <a:lnTo>
                    <a:pt x="2004" y="3078"/>
                  </a:lnTo>
                  <a:lnTo>
                    <a:pt x="1952" y="3092"/>
                  </a:lnTo>
                  <a:lnTo>
                    <a:pt x="1906" y="3104"/>
                  </a:lnTo>
                  <a:lnTo>
                    <a:pt x="1865" y="3117"/>
                  </a:lnTo>
                  <a:lnTo>
                    <a:pt x="1827" y="3129"/>
                  </a:lnTo>
                  <a:lnTo>
                    <a:pt x="1794" y="3140"/>
                  </a:lnTo>
                  <a:lnTo>
                    <a:pt x="1765" y="3152"/>
                  </a:lnTo>
                  <a:lnTo>
                    <a:pt x="1737" y="3166"/>
                  </a:lnTo>
                  <a:lnTo>
                    <a:pt x="1711" y="3178"/>
                  </a:lnTo>
                  <a:lnTo>
                    <a:pt x="1687" y="3192"/>
                  </a:lnTo>
                  <a:lnTo>
                    <a:pt x="1664" y="3207"/>
                  </a:lnTo>
                  <a:lnTo>
                    <a:pt x="1640" y="3222"/>
                  </a:lnTo>
                  <a:lnTo>
                    <a:pt x="1617" y="3239"/>
                  </a:lnTo>
                  <a:lnTo>
                    <a:pt x="1592" y="3258"/>
                  </a:lnTo>
                  <a:lnTo>
                    <a:pt x="1565" y="3280"/>
                  </a:lnTo>
                  <a:lnTo>
                    <a:pt x="1536" y="3302"/>
                  </a:lnTo>
                  <a:lnTo>
                    <a:pt x="1519" y="3314"/>
                  </a:lnTo>
                  <a:lnTo>
                    <a:pt x="1501" y="3322"/>
                  </a:lnTo>
                  <a:lnTo>
                    <a:pt x="1481" y="3328"/>
                  </a:lnTo>
                  <a:lnTo>
                    <a:pt x="1460" y="3330"/>
                  </a:lnTo>
                  <a:lnTo>
                    <a:pt x="1457" y="3330"/>
                  </a:lnTo>
                  <a:lnTo>
                    <a:pt x="1451" y="3330"/>
                  </a:lnTo>
                  <a:lnTo>
                    <a:pt x="1445" y="3329"/>
                  </a:lnTo>
                  <a:lnTo>
                    <a:pt x="1430" y="3326"/>
                  </a:lnTo>
                  <a:lnTo>
                    <a:pt x="1412" y="3320"/>
                  </a:lnTo>
                  <a:lnTo>
                    <a:pt x="1394" y="3312"/>
                  </a:lnTo>
                  <a:lnTo>
                    <a:pt x="1376" y="3301"/>
                  </a:lnTo>
                  <a:lnTo>
                    <a:pt x="1348" y="3279"/>
                  </a:lnTo>
                  <a:lnTo>
                    <a:pt x="1321" y="3258"/>
                  </a:lnTo>
                  <a:lnTo>
                    <a:pt x="1296" y="3239"/>
                  </a:lnTo>
                  <a:lnTo>
                    <a:pt x="1273" y="3222"/>
                  </a:lnTo>
                  <a:lnTo>
                    <a:pt x="1249" y="3206"/>
                  </a:lnTo>
                  <a:lnTo>
                    <a:pt x="1226" y="3192"/>
                  </a:lnTo>
                  <a:lnTo>
                    <a:pt x="1201" y="3178"/>
                  </a:lnTo>
                  <a:lnTo>
                    <a:pt x="1176" y="3166"/>
                  </a:lnTo>
                  <a:lnTo>
                    <a:pt x="1149" y="3152"/>
                  </a:lnTo>
                  <a:lnTo>
                    <a:pt x="1119" y="3140"/>
                  </a:lnTo>
                  <a:lnTo>
                    <a:pt x="1086" y="3129"/>
                  </a:lnTo>
                  <a:lnTo>
                    <a:pt x="1048" y="3117"/>
                  </a:lnTo>
                  <a:lnTo>
                    <a:pt x="1007" y="3104"/>
                  </a:lnTo>
                  <a:lnTo>
                    <a:pt x="961" y="3092"/>
                  </a:lnTo>
                  <a:lnTo>
                    <a:pt x="909" y="3078"/>
                  </a:lnTo>
                  <a:lnTo>
                    <a:pt x="851" y="3064"/>
                  </a:lnTo>
                  <a:lnTo>
                    <a:pt x="773" y="3042"/>
                  </a:lnTo>
                  <a:lnTo>
                    <a:pt x="700" y="3017"/>
                  </a:lnTo>
                  <a:lnTo>
                    <a:pt x="628" y="2990"/>
                  </a:lnTo>
                  <a:lnTo>
                    <a:pt x="560" y="2960"/>
                  </a:lnTo>
                  <a:lnTo>
                    <a:pt x="497" y="2926"/>
                  </a:lnTo>
                  <a:lnTo>
                    <a:pt x="436" y="2890"/>
                  </a:lnTo>
                  <a:lnTo>
                    <a:pt x="379" y="2850"/>
                  </a:lnTo>
                  <a:lnTo>
                    <a:pt x="326" y="2807"/>
                  </a:lnTo>
                  <a:lnTo>
                    <a:pt x="276" y="2762"/>
                  </a:lnTo>
                  <a:lnTo>
                    <a:pt x="230" y="2713"/>
                  </a:lnTo>
                  <a:lnTo>
                    <a:pt x="186" y="2662"/>
                  </a:lnTo>
                  <a:lnTo>
                    <a:pt x="148" y="2607"/>
                  </a:lnTo>
                  <a:lnTo>
                    <a:pt x="114" y="2550"/>
                  </a:lnTo>
                  <a:lnTo>
                    <a:pt x="84" y="2490"/>
                  </a:lnTo>
                  <a:lnTo>
                    <a:pt x="58" y="2430"/>
                  </a:lnTo>
                  <a:lnTo>
                    <a:pt x="37" y="2366"/>
                  </a:lnTo>
                  <a:lnTo>
                    <a:pt x="21" y="2301"/>
                  </a:lnTo>
                  <a:lnTo>
                    <a:pt x="9" y="2233"/>
                  </a:lnTo>
                  <a:lnTo>
                    <a:pt x="2" y="2165"/>
                  </a:lnTo>
                  <a:lnTo>
                    <a:pt x="0" y="2094"/>
                  </a:lnTo>
                  <a:lnTo>
                    <a:pt x="2" y="2042"/>
                  </a:lnTo>
                  <a:lnTo>
                    <a:pt x="9" y="1992"/>
                  </a:lnTo>
                  <a:lnTo>
                    <a:pt x="20" y="1944"/>
                  </a:lnTo>
                  <a:lnTo>
                    <a:pt x="33" y="1896"/>
                  </a:lnTo>
                  <a:lnTo>
                    <a:pt x="50" y="1851"/>
                  </a:lnTo>
                  <a:lnTo>
                    <a:pt x="70" y="1805"/>
                  </a:lnTo>
                  <a:lnTo>
                    <a:pt x="91" y="1762"/>
                  </a:lnTo>
                  <a:lnTo>
                    <a:pt x="113" y="1718"/>
                  </a:lnTo>
                  <a:lnTo>
                    <a:pt x="136" y="1675"/>
                  </a:lnTo>
                  <a:lnTo>
                    <a:pt x="159" y="1633"/>
                  </a:lnTo>
                  <a:lnTo>
                    <a:pt x="160" y="1632"/>
                  </a:lnTo>
                  <a:lnTo>
                    <a:pt x="188" y="1581"/>
                  </a:lnTo>
                  <a:lnTo>
                    <a:pt x="218" y="1528"/>
                  </a:lnTo>
                  <a:lnTo>
                    <a:pt x="246" y="1471"/>
                  </a:lnTo>
                  <a:lnTo>
                    <a:pt x="274" y="1412"/>
                  </a:lnTo>
                  <a:lnTo>
                    <a:pt x="299" y="1347"/>
                  </a:lnTo>
                  <a:lnTo>
                    <a:pt x="314" y="1304"/>
                  </a:lnTo>
                  <a:lnTo>
                    <a:pt x="327" y="1263"/>
                  </a:lnTo>
                  <a:lnTo>
                    <a:pt x="334" y="1226"/>
                  </a:lnTo>
                  <a:lnTo>
                    <a:pt x="338" y="1192"/>
                  </a:lnTo>
                  <a:lnTo>
                    <a:pt x="340" y="1159"/>
                  </a:lnTo>
                  <a:lnTo>
                    <a:pt x="338" y="1128"/>
                  </a:lnTo>
                  <a:lnTo>
                    <a:pt x="333" y="1100"/>
                  </a:lnTo>
                  <a:lnTo>
                    <a:pt x="326" y="1073"/>
                  </a:lnTo>
                  <a:lnTo>
                    <a:pt x="315" y="1047"/>
                  </a:lnTo>
                  <a:lnTo>
                    <a:pt x="303" y="1023"/>
                  </a:lnTo>
                  <a:lnTo>
                    <a:pt x="289" y="1000"/>
                  </a:lnTo>
                  <a:lnTo>
                    <a:pt x="273" y="977"/>
                  </a:lnTo>
                  <a:lnTo>
                    <a:pt x="256" y="955"/>
                  </a:lnTo>
                  <a:lnTo>
                    <a:pt x="237" y="932"/>
                  </a:lnTo>
                  <a:lnTo>
                    <a:pt x="217" y="910"/>
                  </a:lnTo>
                  <a:lnTo>
                    <a:pt x="195" y="888"/>
                  </a:lnTo>
                  <a:lnTo>
                    <a:pt x="172" y="865"/>
                  </a:lnTo>
                  <a:lnTo>
                    <a:pt x="53" y="745"/>
                  </a:lnTo>
                  <a:lnTo>
                    <a:pt x="53" y="744"/>
                  </a:lnTo>
                  <a:lnTo>
                    <a:pt x="38" y="725"/>
                  </a:lnTo>
                  <a:lnTo>
                    <a:pt x="27" y="703"/>
                  </a:lnTo>
                  <a:lnTo>
                    <a:pt x="20" y="681"/>
                  </a:lnTo>
                  <a:lnTo>
                    <a:pt x="17" y="657"/>
                  </a:lnTo>
                  <a:lnTo>
                    <a:pt x="19" y="635"/>
                  </a:lnTo>
                  <a:lnTo>
                    <a:pt x="25" y="615"/>
                  </a:lnTo>
                  <a:lnTo>
                    <a:pt x="34" y="594"/>
                  </a:lnTo>
                  <a:lnTo>
                    <a:pt x="46" y="577"/>
                  </a:lnTo>
                  <a:lnTo>
                    <a:pt x="62" y="561"/>
                  </a:lnTo>
                  <a:lnTo>
                    <a:pt x="71" y="554"/>
                  </a:lnTo>
                  <a:lnTo>
                    <a:pt x="72" y="553"/>
                  </a:lnTo>
                  <a:lnTo>
                    <a:pt x="703" y="32"/>
                  </a:lnTo>
                  <a:lnTo>
                    <a:pt x="722" y="18"/>
                  </a:lnTo>
                  <a:lnTo>
                    <a:pt x="742" y="8"/>
                  </a:lnTo>
                  <a:lnTo>
                    <a:pt x="764" y="2"/>
                  </a:lnTo>
                  <a:lnTo>
                    <a:pt x="7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65"/>
            <p:cNvSpPr>
              <a:spLocks noEditPoints="1"/>
            </p:cNvSpPr>
            <p:nvPr/>
          </p:nvSpPr>
          <p:spPr bwMode="auto">
            <a:xfrm>
              <a:off x="9175751" y="3603625"/>
              <a:ext cx="268288" cy="269875"/>
            </a:xfrm>
            <a:custGeom>
              <a:avLst/>
              <a:gdLst>
                <a:gd name="T0" fmla="*/ 522 w 1525"/>
                <a:gd name="T1" fmla="*/ 1338 h 1526"/>
                <a:gd name="T2" fmla="*/ 700 w 1525"/>
                <a:gd name="T3" fmla="*/ 1385 h 1526"/>
                <a:gd name="T4" fmla="*/ 888 w 1525"/>
                <a:gd name="T5" fmla="*/ 1375 h 1526"/>
                <a:gd name="T6" fmla="*/ 1060 w 1525"/>
                <a:gd name="T7" fmla="*/ 1312 h 1526"/>
                <a:gd name="T8" fmla="*/ 604 w 1525"/>
                <a:gd name="T9" fmla="*/ 1084 h 1526"/>
                <a:gd name="T10" fmla="*/ 763 w 1525"/>
                <a:gd name="T11" fmla="*/ 1008 h 1526"/>
                <a:gd name="T12" fmla="*/ 922 w 1525"/>
                <a:gd name="T13" fmla="*/ 1084 h 1526"/>
                <a:gd name="T14" fmla="*/ 519 w 1525"/>
                <a:gd name="T15" fmla="*/ 815 h 1526"/>
                <a:gd name="T16" fmla="*/ 540 w 1525"/>
                <a:gd name="T17" fmla="*/ 860 h 1526"/>
                <a:gd name="T18" fmla="*/ 651 w 1525"/>
                <a:gd name="T19" fmla="*/ 757 h 1526"/>
                <a:gd name="T20" fmla="*/ 875 w 1525"/>
                <a:gd name="T21" fmla="*/ 757 h 1526"/>
                <a:gd name="T22" fmla="*/ 986 w 1525"/>
                <a:gd name="T23" fmla="*/ 860 h 1526"/>
                <a:gd name="T24" fmla="*/ 1007 w 1525"/>
                <a:gd name="T25" fmla="*/ 815 h 1526"/>
                <a:gd name="T26" fmla="*/ 1130 w 1525"/>
                <a:gd name="T27" fmla="*/ 889 h 1526"/>
                <a:gd name="T28" fmla="*/ 1261 w 1525"/>
                <a:gd name="T29" fmla="*/ 1137 h 1526"/>
                <a:gd name="T30" fmla="*/ 1344 w 1525"/>
                <a:gd name="T31" fmla="*/ 991 h 1526"/>
                <a:gd name="T32" fmla="*/ 1384 w 1525"/>
                <a:gd name="T33" fmla="*/ 823 h 1526"/>
                <a:gd name="T34" fmla="*/ 1376 w 1525"/>
                <a:gd name="T35" fmla="*/ 649 h 1526"/>
                <a:gd name="T36" fmla="*/ 140 w 1525"/>
                <a:gd name="T37" fmla="*/ 763 h 1526"/>
                <a:gd name="T38" fmla="*/ 164 w 1525"/>
                <a:gd name="T39" fmla="*/ 937 h 1526"/>
                <a:gd name="T40" fmla="*/ 233 w 1525"/>
                <a:gd name="T41" fmla="*/ 1091 h 1526"/>
                <a:gd name="T42" fmla="*/ 339 w 1525"/>
                <a:gd name="T43" fmla="*/ 1220 h 1526"/>
                <a:gd name="T44" fmla="*/ 832 w 1525"/>
                <a:gd name="T45" fmla="*/ 451 h 1526"/>
                <a:gd name="T46" fmla="*/ 934 w 1525"/>
                <a:gd name="T47" fmla="*/ 589 h 1526"/>
                <a:gd name="T48" fmla="*/ 891 w 1525"/>
                <a:gd name="T49" fmla="*/ 565 h 1526"/>
                <a:gd name="T50" fmla="*/ 694 w 1525"/>
                <a:gd name="T51" fmla="*/ 451 h 1526"/>
                <a:gd name="T52" fmla="*/ 622 w 1525"/>
                <a:gd name="T53" fmla="*/ 576 h 1526"/>
                <a:gd name="T54" fmla="*/ 559 w 1525"/>
                <a:gd name="T55" fmla="*/ 594 h 1526"/>
                <a:gd name="T56" fmla="*/ 835 w 1525"/>
                <a:gd name="T57" fmla="*/ 143 h 1526"/>
                <a:gd name="T58" fmla="*/ 1306 w 1525"/>
                <a:gd name="T59" fmla="*/ 455 h 1526"/>
                <a:gd name="T60" fmla="*/ 1199 w 1525"/>
                <a:gd name="T61" fmla="*/ 317 h 1526"/>
                <a:gd name="T62" fmla="*/ 1060 w 1525"/>
                <a:gd name="T63" fmla="*/ 214 h 1526"/>
                <a:gd name="T64" fmla="*/ 895 w 1525"/>
                <a:gd name="T65" fmla="*/ 153 h 1526"/>
                <a:gd name="T66" fmla="*/ 631 w 1525"/>
                <a:gd name="T67" fmla="*/ 153 h 1526"/>
                <a:gd name="T68" fmla="*/ 466 w 1525"/>
                <a:gd name="T69" fmla="*/ 214 h 1526"/>
                <a:gd name="T70" fmla="*/ 327 w 1525"/>
                <a:gd name="T71" fmla="*/ 317 h 1526"/>
                <a:gd name="T72" fmla="*/ 221 w 1525"/>
                <a:gd name="T73" fmla="*/ 455 h 1526"/>
                <a:gd name="T74" fmla="*/ 691 w 1525"/>
                <a:gd name="T75" fmla="*/ 143 h 1526"/>
                <a:gd name="T76" fmla="*/ 900 w 1525"/>
                <a:gd name="T77" fmla="*/ 12 h 1526"/>
                <a:gd name="T78" fmla="*/ 1089 w 1525"/>
                <a:gd name="T79" fmla="*/ 74 h 1526"/>
                <a:gd name="T80" fmla="*/ 1254 w 1525"/>
                <a:gd name="T81" fmla="*/ 180 h 1526"/>
                <a:gd name="T82" fmla="*/ 1385 w 1525"/>
                <a:gd name="T83" fmla="*/ 323 h 1526"/>
                <a:gd name="T84" fmla="*/ 1477 w 1525"/>
                <a:gd name="T85" fmla="*/ 498 h 1526"/>
                <a:gd name="T86" fmla="*/ 1522 w 1525"/>
                <a:gd name="T87" fmla="*/ 693 h 1526"/>
                <a:gd name="T88" fmla="*/ 1513 w 1525"/>
                <a:gd name="T89" fmla="*/ 900 h 1526"/>
                <a:gd name="T90" fmla="*/ 1452 w 1525"/>
                <a:gd name="T91" fmla="*/ 1090 h 1526"/>
                <a:gd name="T92" fmla="*/ 1346 w 1525"/>
                <a:gd name="T93" fmla="*/ 1254 h 1526"/>
                <a:gd name="T94" fmla="*/ 1202 w 1525"/>
                <a:gd name="T95" fmla="*/ 1387 h 1526"/>
                <a:gd name="T96" fmla="*/ 1029 w 1525"/>
                <a:gd name="T97" fmla="*/ 1478 h 1526"/>
                <a:gd name="T98" fmla="*/ 832 w 1525"/>
                <a:gd name="T99" fmla="*/ 1523 h 1526"/>
                <a:gd name="T100" fmla="*/ 626 w 1525"/>
                <a:gd name="T101" fmla="*/ 1514 h 1526"/>
                <a:gd name="T102" fmla="*/ 437 w 1525"/>
                <a:gd name="T103" fmla="*/ 1452 h 1526"/>
                <a:gd name="T104" fmla="*/ 273 w 1525"/>
                <a:gd name="T105" fmla="*/ 1346 h 1526"/>
                <a:gd name="T106" fmla="*/ 141 w 1525"/>
                <a:gd name="T107" fmla="*/ 1203 h 1526"/>
                <a:gd name="T108" fmla="*/ 49 w 1525"/>
                <a:gd name="T109" fmla="*/ 1029 h 1526"/>
                <a:gd name="T110" fmla="*/ 4 w 1525"/>
                <a:gd name="T111" fmla="*/ 833 h 1526"/>
                <a:gd name="T112" fmla="*/ 14 w 1525"/>
                <a:gd name="T113" fmla="*/ 626 h 1526"/>
                <a:gd name="T114" fmla="*/ 74 w 1525"/>
                <a:gd name="T115" fmla="*/ 436 h 1526"/>
                <a:gd name="T116" fmla="*/ 180 w 1525"/>
                <a:gd name="T117" fmla="*/ 272 h 1526"/>
                <a:gd name="T118" fmla="*/ 324 w 1525"/>
                <a:gd name="T119" fmla="*/ 139 h 1526"/>
                <a:gd name="T120" fmla="*/ 497 w 1525"/>
                <a:gd name="T121" fmla="*/ 48 h 1526"/>
                <a:gd name="T122" fmla="*/ 694 w 1525"/>
                <a:gd name="T123" fmla="*/ 3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25" h="1526">
                  <a:moveTo>
                    <a:pt x="763" y="1157"/>
                  </a:moveTo>
                  <a:lnTo>
                    <a:pt x="467" y="1312"/>
                  </a:lnTo>
                  <a:lnTo>
                    <a:pt x="522" y="1338"/>
                  </a:lnTo>
                  <a:lnTo>
                    <a:pt x="578" y="1359"/>
                  </a:lnTo>
                  <a:lnTo>
                    <a:pt x="637" y="1375"/>
                  </a:lnTo>
                  <a:lnTo>
                    <a:pt x="700" y="1385"/>
                  </a:lnTo>
                  <a:lnTo>
                    <a:pt x="763" y="1388"/>
                  </a:lnTo>
                  <a:lnTo>
                    <a:pt x="827" y="1385"/>
                  </a:lnTo>
                  <a:lnTo>
                    <a:pt x="888" y="1375"/>
                  </a:lnTo>
                  <a:lnTo>
                    <a:pt x="948" y="1359"/>
                  </a:lnTo>
                  <a:lnTo>
                    <a:pt x="1005" y="1338"/>
                  </a:lnTo>
                  <a:lnTo>
                    <a:pt x="1060" y="1312"/>
                  </a:lnTo>
                  <a:lnTo>
                    <a:pt x="763" y="1157"/>
                  </a:lnTo>
                  <a:close/>
                  <a:moveTo>
                    <a:pt x="763" y="839"/>
                  </a:moveTo>
                  <a:lnTo>
                    <a:pt x="604" y="1084"/>
                  </a:lnTo>
                  <a:lnTo>
                    <a:pt x="731" y="1016"/>
                  </a:lnTo>
                  <a:lnTo>
                    <a:pt x="746" y="1010"/>
                  </a:lnTo>
                  <a:lnTo>
                    <a:pt x="763" y="1008"/>
                  </a:lnTo>
                  <a:lnTo>
                    <a:pt x="780" y="1010"/>
                  </a:lnTo>
                  <a:lnTo>
                    <a:pt x="796" y="1016"/>
                  </a:lnTo>
                  <a:lnTo>
                    <a:pt x="922" y="1084"/>
                  </a:lnTo>
                  <a:lnTo>
                    <a:pt x="763" y="839"/>
                  </a:lnTo>
                  <a:close/>
                  <a:moveTo>
                    <a:pt x="402" y="700"/>
                  </a:moveTo>
                  <a:lnTo>
                    <a:pt x="519" y="815"/>
                  </a:lnTo>
                  <a:lnTo>
                    <a:pt x="530" y="829"/>
                  </a:lnTo>
                  <a:lnTo>
                    <a:pt x="537" y="844"/>
                  </a:lnTo>
                  <a:lnTo>
                    <a:pt x="540" y="860"/>
                  </a:lnTo>
                  <a:lnTo>
                    <a:pt x="539" y="877"/>
                  </a:lnTo>
                  <a:lnTo>
                    <a:pt x="527" y="949"/>
                  </a:lnTo>
                  <a:lnTo>
                    <a:pt x="651" y="757"/>
                  </a:lnTo>
                  <a:lnTo>
                    <a:pt x="402" y="700"/>
                  </a:lnTo>
                  <a:close/>
                  <a:moveTo>
                    <a:pt x="1124" y="700"/>
                  </a:moveTo>
                  <a:lnTo>
                    <a:pt x="875" y="757"/>
                  </a:lnTo>
                  <a:lnTo>
                    <a:pt x="999" y="949"/>
                  </a:lnTo>
                  <a:lnTo>
                    <a:pt x="987" y="877"/>
                  </a:lnTo>
                  <a:lnTo>
                    <a:pt x="986" y="860"/>
                  </a:lnTo>
                  <a:lnTo>
                    <a:pt x="990" y="844"/>
                  </a:lnTo>
                  <a:lnTo>
                    <a:pt x="997" y="829"/>
                  </a:lnTo>
                  <a:lnTo>
                    <a:pt x="1007" y="815"/>
                  </a:lnTo>
                  <a:lnTo>
                    <a:pt x="1124" y="700"/>
                  </a:lnTo>
                  <a:close/>
                  <a:moveTo>
                    <a:pt x="1376" y="649"/>
                  </a:moveTo>
                  <a:lnTo>
                    <a:pt x="1130" y="889"/>
                  </a:lnTo>
                  <a:lnTo>
                    <a:pt x="1187" y="1220"/>
                  </a:lnTo>
                  <a:lnTo>
                    <a:pt x="1226" y="1181"/>
                  </a:lnTo>
                  <a:lnTo>
                    <a:pt x="1261" y="1137"/>
                  </a:lnTo>
                  <a:lnTo>
                    <a:pt x="1294" y="1091"/>
                  </a:lnTo>
                  <a:lnTo>
                    <a:pt x="1321" y="1043"/>
                  </a:lnTo>
                  <a:lnTo>
                    <a:pt x="1344" y="991"/>
                  </a:lnTo>
                  <a:lnTo>
                    <a:pt x="1362" y="937"/>
                  </a:lnTo>
                  <a:lnTo>
                    <a:pt x="1375" y="880"/>
                  </a:lnTo>
                  <a:lnTo>
                    <a:pt x="1384" y="823"/>
                  </a:lnTo>
                  <a:lnTo>
                    <a:pt x="1386" y="763"/>
                  </a:lnTo>
                  <a:lnTo>
                    <a:pt x="1384" y="705"/>
                  </a:lnTo>
                  <a:lnTo>
                    <a:pt x="1376" y="649"/>
                  </a:lnTo>
                  <a:close/>
                  <a:moveTo>
                    <a:pt x="150" y="649"/>
                  </a:moveTo>
                  <a:lnTo>
                    <a:pt x="142" y="705"/>
                  </a:lnTo>
                  <a:lnTo>
                    <a:pt x="140" y="763"/>
                  </a:lnTo>
                  <a:lnTo>
                    <a:pt x="143" y="823"/>
                  </a:lnTo>
                  <a:lnTo>
                    <a:pt x="151" y="880"/>
                  </a:lnTo>
                  <a:lnTo>
                    <a:pt x="164" y="937"/>
                  </a:lnTo>
                  <a:lnTo>
                    <a:pt x="182" y="991"/>
                  </a:lnTo>
                  <a:lnTo>
                    <a:pt x="205" y="1043"/>
                  </a:lnTo>
                  <a:lnTo>
                    <a:pt x="233" y="1091"/>
                  </a:lnTo>
                  <a:lnTo>
                    <a:pt x="265" y="1137"/>
                  </a:lnTo>
                  <a:lnTo>
                    <a:pt x="300" y="1181"/>
                  </a:lnTo>
                  <a:lnTo>
                    <a:pt x="339" y="1220"/>
                  </a:lnTo>
                  <a:lnTo>
                    <a:pt x="396" y="889"/>
                  </a:lnTo>
                  <a:lnTo>
                    <a:pt x="150" y="649"/>
                  </a:lnTo>
                  <a:close/>
                  <a:moveTo>
                    <a:pt x="832" y="451"/>
                  </a:moveTo>
                  <a:lnTo>
                    <a:pt x="832" y="625"/>
                  </a:lnTo>
                  <a:lnTo>
                    <a:pt x="967" y="594"/>
                  </a:lnTo>
                  <a:lnTo>
                    <a:pt x="934" y="589"/>
                  </a:lnTo>
                  <a:lnTo>
                    <a:pt x="918" y="584"/>
                  </a:lnTo>
                  <a:lnTo>
                    <a:pt x="904" y="576"/>
                  </a:lnTo>
                  <a:lnTo>
                    <a:pt x="891" y="565"/>
                  </a:lnTo>
                  <a:lnTo>
                    <a:pt x="881" y="551"/>
                  </a:lnTo>
                  <a:lnTo>
                    <a:pt x="832" y="451"/>
                  </a:lnTo>
                  <a:close/>
                  <a:moveTo>
                    <a:pt x="694" y="451"/>
                  </a:moveTo>
                  <a:lnTo>
                    <a:pt x="645" y="551"/>
                  </a:lnTo>
                  <a:lnTo>
                    <a:pt x="635" y="565"/>
                  </a:lnTo>
                  <a:lnTo>
                    <a:pt x="622" y="576"/>
                  </a:lnTo>
                  <a:lnTo>
                    <a:pt x="608" y="584"/>
                  </a:lnTo>
                  <a:lnTo>
                    <a:pt x="592" y="589"/>
                  </a:lnTo>
                  <a:lnTo>
                    <a:pt x="559" y="594"/>
                  </a:lnTo>
                  <a:lnTo>
                    <a:pt x="694" y="625"/>
                  </a:lnTo>
                  <a:lnTo>
                    <a:pt x="694" y="451"/>
                  </a:lnTo>
                  <a:close/>
                  <a:moveTo>
                    <a:pt x="835" y="143"/>
                  </a:moveTo>
                  <a:lnTo>
                    <a:pt x="990" y="457"/>
                  </a:lnTo>
                  <a:lnTo>
                    <a:pt x="1332" y="507"/>
                  </a:lnTo>
                  <a:lnTo>
                    <a:pt x="1306" y="455"/>
                  </a:lnTo>
                  <a:lnTo>
                    <a:pt x="1275" y="406"/>
                  </a:lnTo>
                  <a:lnTo>
                    <a:pt x="1239" y="359"/>
                  </a:lnTo>
                  <a:lnTo>
                    <a:pt x="1199" y="317"/>
                  </a:lnTo>
                  <a:lnTo>
                    <a:pt x="1157" y="279"/>
                  </a:lnTo>
                  <a:lnTo>
                    <a:pt x="1109" y="244"/>
                  </a:lnTo>
                  <a:lnTo>
                    <a:pt x="1060" y="214"/>
                  </a:lnTo>
                  <a:lnTo>
                    <a:pt x="1007" y="189"/>
                  </a:lnTo>
                  <a:lnTo>
                    <a:pt x="952" y="169"/>
                  </a:lnTo>
                  <a:lnTo>
                    <a:pt x="895" y="153"/>
                  </a:lnTo>
                  <a:lnTo>
                    <a:pt x="835" y="143"/>
                  </a:lnTo>
                  <a:close/>
                  <a:moveTo>
                    <a:pt x="691" y="143"/>
                  </a:moveTo>
                  <a:lnTo>
                    <a:pt x="631" y="153"/>
                  </a:lnTo>
                  <a:lnTo>
                    <a:pt x="574" y="169"/>
                  </a:lnTo>
                  <a:lnTo>
                    <a:pt x="519" y="189"/>
                  </a:lnTo>
                  <a:lnTo>
                    <a:pt x="466" y="214"/>
                  </a:lnTo>
                  <a:lnTo>
                    <a:pt x="417" y="244"/>
                  </a:lnTo>
                  <a:lnTo>
                    <a:pt x="369" y="279"/>
                  </a:lnTo>
                  <a:lnTo>
                    <a:pt x="327" y="317"/>
                  </a:lnTo>
                  <a:lnTo>
                    <a:pt x="288" y="359"/>
                  </a:lnTo>
                  <a:lnTo>
                    <a:pt x="251" y="406"/>
                  </a:lnTo>
                  <a:lnTo>
                    <a:pt x="221" y="455"/>
                  </a:lnTo>
                  <a:lnTo>
                    <a:pt x="194" y="507"/>
                  </a:lnTo>
                  <a:lnTo>
                    <a:pt x="536" y="457"/>
                  </a:lnTo>
                  <a:lnTo>
                    <a:pt x="691" y="143"/>
                  </a:lnTo>
                  <a:close/>
                  <a:moveTo>
                    <a:pt x="763" y="0"/>
                  </a:moveTo>
                  <a:lnTo>
                    <a:pt x="832" y="3"/>
                  </a:lnTo>
                  <a:lnTo>
                    <a:pt x="900" y="12"/>
                  </a:lnTo>
                  <a:lnTo>
                    <a:pt x="965" y="27"/>
                  </a:lnTo>
                  <a:lnTo>
                    <a:pt x="1029" y="48"/>
                  </a:lnTo>
                  <a:lnTo>
                    <a:pt x="1089" y="74"/>
                  </a:lnTo>
                  <a:lnTo>
                    <a:pt x="1148" y="104"/>
                  </a:lnTo>
                  <a:lnTo>
                    <a:pt x="1202" y="139"/>
                  </a:lnTo>
                  <a:lnTo>
                    <a:pt x="1254" y="180"/>
                  </a:lnTo>
                  <a:lnTo>
                    <a:pt x="1302" y="224"/>
                  </a:lnTo>
                  <a:lnTo>
                    <a:pt x="1346" y="272"/>
                  </a:lnTo>
                  <a:lnTo>
                    <a:pt x="1385" y="323"/>
                  </a:lnTo>
                  <a:lnTo>
                    <a:pt x="1421" y="379"/>
                  </a:lnTo>
                  <a:lnTo>
                    <a:pt x="1452" y="436"/>
                  </a:lnTo>
                  <a:lnTo>
                    <a:pt x="1477" y="498"/>
                  </a:lnTo>
                  <a:lnTo>
                    <a:pt x="1498" y="560"/>
                  </a:lnTo>
                  <a:lnTo>
                    <a:pt x="1513" y="626"/>
                  </a:lnTo>
                  <a:lnTo>
                    <a:pt x="1522" y="693"/>
                  </a:lnTo>
                  <a:lnTo>
                    <a:pt x="1525" y="763"/>
                  </a:lnTo>
                  <a:lnTo>
                    <a:pt x="1522" y="833"/>
                  </a:lnTo>
                  <a:lnTo>
                    <a:pt x="1513" y="900"/>
                  </a:lnTo>
                  <a:lnTo>
                    <a:pt x="1498" y="966"/>
                  </a:lnTo>
                  <a:lnTo>
                    <a:pt x="1477" y="1029"/>
                  </a:lnTo>
                  <a:lnTo>
                    <a:pt x="1452" y="1090"/>
                  </a:lnTo>
                  <a:lnTo>
                    <a:pt x="1421" y="1148"/>
                  </a:lnTo>
                  <a:lnTo>
                    <a:pt x="1385" y="1203"/>
                  </a:lnTo>
                  <a:lnTo>
                    <a:pt x="1346" y="1254"/>
                  </a:lnTo>
                  <a:lnTo>
                    <a:pt x="1302" y="1303"/>
                  </a:lnTo>
                  <a:lnTo>
                    <a:pt x="1254" y="1346"/>
                  </a:lnTo>
                  <a:lnTo>
                    <a:pt x="1202" y="1387"/>
                  </a:lnTo>
                  <a:lnTo>
                    <a:pt x="1148" y="1422"/>
                  </a:lnTo>
                  <a:lnTo>
                    <a:pt x="1089" y="1452"/>
                  </a:lnTo>
                  <a:lnTo>
                    <a:pt x="1029" y="1478"/>
                  </a:lnTo>
                  <a:lnTo>
                    <a:pt x="965" y="1499"/>
                  </a:lnTo>
                  <a:lnTo>
                    <a:pt x="900" y="1514"/>
                  </a:lnTo>
                  <a:lnTo>
                    <a:pt x="832" y="1523"/>
                  </a:lnTo>
                  <a:lnTo>
                    <a:pt x="763" y="1526"/>
                  </a:lnTo>
                  <a:lnTo>
                    <a:pt x="694" y="1523"/>
                  </a:lnTo>
                  <a:lnTo>
                    <a:pt x="626" y="1514"/>
                  </a:lnTo>
                  <a:lnTo>
                    <a:pt x="561" y="1499"/>
                  </a:lnTo>
                  <a:lnTo>
                    <a:pt x="497" y="1478"/>
                  </a:lnTo>
                  <a:lnTo>
                    <a:pt x="437" y="1452"/>
                  </a:lnTo>
                  <a:lnTo>
                    <a:pt x="378" y="1422"/>
                  </a:lnTo>
                  <a:lnTo>
                    <a:pt x="324" y="1387"/>
                  </a:lnTo>
                  <a:lnTo>
                    <a:pt x="273" y="1346"/>
                  </a:lnTo>
                  <a:lnTo>
                    <a:pt x="224" y="1303"/>
                  </a:lnTo>
                  <a:lnTo>
                    <a:pt x="180" y="1254"/>
                  </a:lnTo>
                  <a:lnTo>
                    <a:pt x="141" y="1203"/>
                  </a:lnTo>
                  <a:lnTo>
                    <a:pt x="105" y="1148"/>
                  </a:lnTo>
                  <a:lnTo>
                    <a:pt x="74" y="1090"/>
                  </a:lnTo>
                  <a:lnTo>
                    <a:pt x="49" y="1029"/>
                  </a:lnTo>
                  <a:lnTo>
                    <a:pt x="28" y="966"/>
                  </a:lnTo>
                  <a:lnTo>
                    <a:pt x="14" y="900"/>
                  </a:lnTo>
                  <a:lnTo>
                    <a:pt x="4" y="833"/>
                  </a:lnTo>
                  <a:lnTo>
                    <a:pt x="0" y="763"/>
                  </a:lnTo>
                  <a:lnTo>
                    <a:pt x="4" y="693"/>
                  </a:lnTo>
                  <a:lnTo>
                    <a:pt x="14" y="626"/>
                  </a:lnTo>
                  <a:lnTo>
                    <a:pt x="28" y="560"/>
                  </a:lnTo>
                  <a:lnTo>
                    <a:pt x="49" y="498"/>
                  </a:lnTo>
                  <a:lnTo>
                    <a:pt x="74" y="436"/>
                  </a:lnTo>
                  <a:lnTo>
                    <a:pt x="105" y="379"/>
                  </a:lnTo>
                  <a:lnTo>
                    <a:pt x="141" y="323"/>
                  </a:lnTo>
                  <a:lnTo>
                    <a:pt x="180" y="272"/>
                  </a:lnTo>
                  <a:lnTo>
                    <a:pt x="224" y="224"/>
                  </a:lnTo>
                  <a:lnTo>
                    <a:pt x="273" y="180"/>
                  </a:lnTo>
                  <a:lnTo>
                    <a:pt x="324" y="139"/>
                  </a:lnTo>
                  <a:lnTo>
                    <a:pt x="378" y="104"/>
                  </a:lnTo>
                  <a:lnTo>
                    <a:pt x="437" y="74"/>
                  </a:lnTo>
                  <a:lnTo>
                    <a:pt x="497" y="48"/>
                  </a:lnTo>
                  <a:lnTo>
                    <a:pt x="561" y="27"/>
                  </a:lnTo>
                  <a:lnTo>
                    <a:pt x="626" y="12"/>
                  </a:lnTo>
                  <a:lnTo>
                    <a:pt x="694" y="3"/>
                  </a:lnTo>
                  <a:lnTo>
                    <a:pt x="7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66"/>
            <p:cNvSpPr>
              <a:spLocks/>
            </p:cNvSpPr>
            <p:nvPr/>
          </p:nvSpPr>
          <p:spPr bwMode="auto">
            <a:xfrm>
              <a:off x="9199563" y="3886200"/>
              <a:ext cx="220663" cy="47625"/>
            </a:xfrm>
            <a:custGeom>
              <a:avLst/>
              <a:gdLst>
                <a:gd name="T0" fmla="*/ 87 w 1252"/>
                <a:gd name="T1" fmla="*/ 2 h 276"/>
                <a:gd name="T2" fmla="*/ 117 w 1252"/>
                <a:gd name="T3" fmla="*/ 19 h 276"/>
                <a:gd name="T4" fmla="*/ 116 w 1252"/>
                <a:gd name="T5" fmla="*/ 18 h 276"/>
                <a:gd name="T6" fmla="*/ 122 w 1252"/>
                <a:gd name="T7" fmla="*/ 23 h 276"/>
                <a:gd name="T8" fmla="*/ 141 w 1252"/>
                <a:gd name="T9" fmla="*/ 35 h 276"/>
                <a:gd name="T10" fmla="*/ 171 w 1252"/>
                <a:gd name="T11" fmla="*/ 53 h 276"/>
                <a:gd name="T12" fmla="*/ 216 w 1252"/>
                <a:gd name="T13" fmla="*/ 73 h 276"/>
                <a:gd name="T14" fmla="*/ 278 w 1252"/>
                <a:gd name="T15" fmla="*/ 93 h 276"/>
                <a:gd name="T16" fmla="*/ 354 w 1252"/>
                <a:gd name="T17" fmla="*/ 113 h 276"/>
                <a:gd name="T18" fmla="*/ 449 w 1252"/>
                <a:gd name="T19" fmla="*/ 128 h 276"/>
                <a:gd name="T20" fmla="*/ 563 w 1252"/>
                <a:gd name="T21" fmla="*/ 136 h 276"/>
                <a:gd name="T22" fmla="*/ 687 w 1252"/>
                <a:gd name="T23" fmla="*/ 137 h 276"/>
                <a:gd name="T24" fmla="*/ 793 w 1252"/>
                <a:gd name="T25" fmla="*/ 130 h 276"/>
                <a:gd name="T26" fmla="*/ 881 w 1252"/>
                <a:gd name="T27" fmla="*/ 117 h 276"/>
                <a:gd name="T28" fmla="*/ 955 w 1252"/>
                <a:gd name="T29" fmla="*/ 100 h 276"/>
                <a:gd name="T30" fmla="*/ 1014 w 1252"/>
                <a:gd name="T31" fmla="*/ 83 h 276"/>
                <a:gd name="T32" fmla="*/ 1064 w 1252"/>
                <a:gd name="T33" fmla="*/ 64 h 276"/>
                <a:gd name="T34" fmla="*/ 1103 w 1252"/>
                <a:gd name="T35" fmla="*/ 44 h 276"/>
                <a:gd name="T36" fmla="*/ 1126 w 1252"/>
                <a:gd name="T37" fmla="*/ 29 h 276"/>
                <a:gd name="T38" fmla="*/ 1133 w 1252"/>
                <a:gd name="T39" fmla="*/ 23 h 276"/>
                <a:gd name="T40" fmla="*/ 1166 w 1252"/>
                <a:gd name="T41" fmla="*/ 6 h 276"/>
                <a:gd name="T42" fmla="*/ 1201 w 1252"/>
                <a:gd name="T43" fmla="*/ 6 h 276"/>
                <a:gd name="T44" fmla="*/ 1232 w 1252"/>
                <a:gd name="T45" fmla="*/ 24 h 276"/>
                <a:gd name="T46" fmla="*/ 1249 w 1252"/>
                <a:gd name="T47" fmla="*/ 55 h 276"/>
                <a:gd name="T48" fmla="*/ 1249 w 1252"/>
                <a:gd name="T49" fmla="*/ 90 h 276"/>
                <a:gd name="T50" fmla="*/ 1231 w 1252"/>
                <a:gd name="T51" fmla="*/ 122 h 276"/>
                <a:gd name="T52" fmla="*/ 1221 w 1252"/>
                <a:gd name="T53" fmla="*/ 131 h 276"/>
                <a:gd name="T54" fmla="*/ 1199 w 1252"/>
                <a:gd name="T55" fmla="*/ 148 h 276"/>
                <a:gd name="T56" fmla="*/ 1165 w 1252"/>
                <a:gd name="T57" fmla="*/ 169 h 276"/>
                <a:gd name="T58" fmla="*/ 1116 w 1252"/>
                <a:gd name="T59" fmla="*/ 192 h 276"/>
                <a:gd name="T60" fmla="*/ 1053 w 1252"/>
                <a:gd name="T61" fmla="*/ 216 h 276"/>
                <a:gd name="T62" fmla="*/ 974 w 1252"/>
                <a:gd name="T63" fmla="*/ 240 h 276"/>
                <a:gd name="T64" fmla="*/ 877 w 1252"/>
                <a:gd name="T65" fmla="*/ 259 h 276"/>
                <a:gd name="T66" fmla="*/ 762 w 1252"/>
                <a:gd name="T67" fmla="*/ 271 h 276"/>
                <a:gd name="T68" fmla="*/ 627 w 1252"/>
                <a:gd name="T69" fmla="*/ 276 h 276"/>
                <a:gd name="T70" fmla="*/ 490 w 1252"/>
                <a:gd name="T71" fmla="*/ 271 h 276"/>
                <a:gd name="T72" fmla="*/ 373 w 1252"/>
                <a:gd name="T73" fmla="*/ 258 h 276"/>
                <a:gd name="T74" fmla="*/ 276 w 1252"/>
                <a:gd name="T75" fmla="*/ 238 h 276"/>
                <a:gd name="T76" fmla="*/ 196 w 1252"/>
                <a:gd name="T77" fmla="*/ 213 h 276"/>
                <a:gd name="T78" fmla="*/ 133 w 1252"/>
                <a:gd name="T79" fmla="*/ 188 h 276"/>
                <a:gd name="T80" fmla="*/ 84 w 1252"/>
                <a:gd name="T81" fmla="*/ 164 h 276"/>
                <a:gd name="T82" fmla="*/ 50 w 1252"/>
                <a:gd name="T83" fmla="*/ 142 h 276"/>
                <a:gd name="T84" fmla="*/ 29 w 1252"/>
                <a:gd name="T85" fmla="*/ 126 h 276"/>
                <a:gd name="T86" fmla="*/ 11 w 1252"/>
                <a:gd name="T87" fmla="*/ 105 h 276"/>
                <a:gd name="T88" fmla="*/ 0 w 1252"/>
                <a:gd name="T89" fmla="*/ 69 h 276"/>
                <a:gd name="T90" fmla="*/ 10 w 1252"/>
                <a:gd name="T91" fmla="*/ 34 h 276"/>
                <a:gd name="T92" fmla="*/ 34 w 1252"/>
                <a:gd name="T93" fmla="*/ 9 h 276"/>
                <a:gd name="T94" fmla="*/ 69 w 1252"/>
                <a:gd name="T95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52" h="276">
                  <a:moveTo>
                    <a:pt x="69" y="0"/>
                  </a:moveTo>
                  <a:lnTo>
                    <a:pt x="87" y="2"/>
                  </a:lnTo>
                  <a:lnTo>
                    <a:pt x="103" y="9"/>
                  </a:lnTo>
                  <a:lnTo>
                    <a:pt x="117" y="19"/>
                  </a:lnTo>
                  <a:lnTo>
                    <a:pt x="117" y="19"/>
                  </a:lnTo>
                  <a:lnTo>
                    <a:pt x="116" y="18"/>
                  </a:lnTo>
                  <a:lnTo>
                    <a:pt x="117" y="20"/>
                  </a:lnTo>
                  <a:lnTo>
                    <a:pt x="122" y="23"/>
                  </a:lnTo>
                  <a:lnTo>
                    <a:pt x="130" y="28"/>
                  </a:lnTo>
                  <a:lnTo>
                    <a:pt x="141" y="35"/>
                  </a:lnTo>
                  <a:lnTo>
                    <a:pt x="154" y="43"/>
                  </a:lnTo>
                  <a:lnTo>
                    <a:pt x="171" y="53"/>
                  </a:lnTo>
                  <a:lnTo>
                    <a:pt x="192" y="62"/>
                  </a:lnTo>
                  <a:lnTo>
                    <a:pt x="216" y="73"/>
                  </a:lnTo>
                  <a:lnTo>
                    <a:pt x="244" y="83"/>
                  </a:lnTo>
                  <a:lnTo>
                    <a:pt x="278" y="93"/>
                  </a:lnTo>
                  <a:lnTo>
                    <a:pt x="314" y="103"/>
                  </a:lnTo>
                  <a:lnTo>
                    <a:pt x="354" y="113"/>
                  </a:lnTo>
                  <a:lnTo>
                    <a:pt x="400" y="121"/>
                  </a:lnTo>
                  <a:lnTo>
                    <a:pt x="449" y="128"/>
                  </a:lnTo>
                  <a:lnTo>
                    <a:pt x="503" y="133"/>
                  </a:lnTo>
                  <a:lnTo>
                    <a:pt x="563" y="136"/>
                  </a:lnTo>
                  <a:lnTo>
                    <a:pt x="627" y="138"/>
                  </a:lnTo>
                  <a:lnTo>
                    <a:pt x="687" y="137"/>
                  </a:lnTo>
                  <a:lnTo>
                    <a:pt x="741" y="134"/>
                  </a:lnTo>
                  <a:lnTo>
                    <a:pt x="793" y="130"/>
                  </a:lnTo>
                  <a:lnTo>
                    <a:pt x="839" y="124"/>
                  </a:lnTo>
                  <a:lnTo>
                    <a:pt x="881" y="117"/>
                  </a:lnTo>
                  <a:lnTo>
                    <a:pt x="921" y="110"/>
                  </a:lnTo>
                  <a:lnTo>
                    <a:pt x="955" y="100"/>
                  </a:lnTo>
                  <a:lnTo>
                    <a:pt x="986" y="92"/>
                  </a:lnTo>
                  <a:lnTo>
                    <a:pt x="1014" y="83"/>
                  </a:lnTo>
                  <a:lnTo>
                    <a:pt x="1038" y="75"/>
                  </a:lnTo>
                  <a:lnTo>
                    <a:pt x="1064" y="64"/>
                  </a:lnTo>
                  <a:lnTo>
                    <a:pt x="1086" y="53"/>
                  </a:lnTo>
                  <a:lnTo>
                    <a:pt x="1103" y="44"/>
                  </a:lnTo>
                  <a:lnTo>
                    <a:pt x="1117" y="35"/>
                  </a:lnTo>
                  <a:lnTo>
                    <a:pt x="1126" y="29"/>
                  </a:lnTo>
                  <a:lnTo>
                    <a:pt x="1132" y="25"/>
                  </a:lnTo>
                  <a:lnTo>
                    <a:pt x="1133" y="23"/>
                  </a:lnTo>
                  <a:lnTo>
                    <a:pt x="1149" y="12"/>
                  </a:lnTo>
                  <a:lnTo>
                    <a:pt x="1166" y="6"/>
                  </a:lnTo>
                  <a:lnTo>
                    <a:pt x="1183" y="3"/>
                  </a:lnTo>
                  <a:lnTo>
                    <a:pt x="1201" y="6"/>
                  </a:lnTo>
                  <a:lnTo>
                    <a:pt x="1217" y="13"/>
                  </a:lnTo>
                  <a:lnTo>
                    <a:pt x="1232" y="24"/>
                  </a:lnTo>
                  <a:lnTo>
                    <a:pt x="1243" y="39"/>
                  </a:lnTo>
                  <a:lnTo>
                    <a:pt x="1249" y="55"/>
                  </a:lnTo>
                  <a:lnTo>
                    <a:pt x="1252" y="73"/>
                  </a:lnTo>
                  <a:lnTo>
                    <a:pt x="1249" y="90"/>
                  </a:lnTo>
                  <a:lnTo>
                    <a:pt x="1242" y="106"/>
                  </a:lnTo>
                  <a:lnTo>
                    <a:pt x="1231" y="122"/>
                  </a:lnTo>
                  <a:lnTo>
                    <a:pt x="1227" y="126"/>
                  </a:lnTo>
                  <a:lnTo>
                    <a:pt x="1221" y="131"/>
                  </a:lnTo>
                  <a:lnTo>
                    <a:pt x="1211" y="139"/>
                  </a:lnTo>
                  <a:lnTo>
                    <a:pt x="1199" y="148"/>
                  </a:lnTo>
                  <a:lnTo>
                    <a:pt x="1183" y="158"/>
                  </a:lnTo>
                  <a:lnTo>
                    <a:pt x="1165" y="169"/>
                  </a:lnTo>
                  <a:lnTo>
                    <a:pt x="1143" y="180"/>
                  </a:lnTo>
                  <a:lnTo>
                    <a:pt x="1116" y="192"/>
                  </a:lnTo>
                  <a:lnTo>
                    <a:pt x="1087" y="204"/>
                  </a:lnTo>
                  <a:lnTo>
                    <a:pt x="1053" y="216"/>
                  </a:lnTo>
                  <a:lnTo>
                    <a:pt x="1016" y="229"/>
                  </a:lnTo>
                  <a:lnTo>
                    <a:pt x="974" y="240"/>
                  </a:lnTo>
                  <a:lnTo>
                    <a:pt x="928" y="250"/>
                  </a:lnTo>
                  <a:lnTo>
                    <a:pt x="877" y="259"/>
                  </a:lnTo>
                  <a:lnTo>
                    <a:pt x="822" y="266"/>
                  </a:lnTo>
                  <a:lnTo>
                    <a:pt x="762" y="271"/>
                  </a:lnTo>
                  <a:lnTo>
                    <a:pt x="697" y="275"/>
                  </a:lnTo>
                  <a:lnTo>
                    <a:pt x="627" y="276"/>
                  </a:lnTo>
                  <a:lnTo>
                    <a:pt x="556" y="275"/>
                  </a:lnTo>
                  <a:lnTo>
                    <a:pt x="490" y="271"/>
                  </a:lnTo>
                  <a:lnTo>
                    <a:pt x="430" y="265"/>
                  </a:lnTo>
                  <a:lnTo>
                    <a:pt x="373" y="258"/>
                  </a:lnTo>
                  <a:lnTo>
                    <a:pt x="323" y="248"/>
                  </a:lnTo>
                  <a:lnTo>
                    <a:pt x="276" y="238"/>
                  </a:lnTo>
                  <a:lnTo>
                    <a:pt x="234" y="227"/>
                  </a:lnTo>
                  <a:lnTo>
                    <a:pt x="196" y="213"/>
                  </a:lnTo>
                  <a:lnTo>
                    <a:pt x="162" y="201"/>
                  </a:lnTo>
                  <a:lnTo>
                    <a:pt x="133" y="188"/>
                  </a:lnTo>
                  <a:lnTo>
                    <a:pt x="106" y="176"/>
                  </a:lnTo>
                  <a:lnTo>
                    <a:pt x="84" y="164"/>
                  </a:lnTo>
                  <a:lnTo>
                    <a:pt x="65" y="152"/>
                  </a:lnTo>
                  <a:lnTo>
                    <a:pt x="50" y="142"/>
                  </a:lnTo>
                  <a:lnTo>
                    <a:pt x="38" y="133"/>
                  </a:lnTo>
                  <a:lnTo>
                    <a:pt x="29" y="126"/>
                  </a:lnTo>
                  <a:lnTo>
                    <a:pt x="22" y="120"/>
                  </a:lnTo>
                  <a:lnTo>
                    <a:pt x="11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67"/>
            <p:cNvSpPr>
              <a:spLocks/>
            </p:cNvSpPr>
            <p:nvPr/>
          </p:nvSpPr>
          <p:spPr bwMode="auto">
            <a:xfrm>
              <a:off x="9199563" y="3543300"/>
              <a:ext cx="220663" cy="23813"/>
            </a:xfrm>
            <a:custGeom>
              <a:avLst/>
              <a:gdLst>
                <a:gd name="T0" fmla="*/ 69 w 1246"/>
                <a:gd name="T1" fmla="*/ 0 h 139"/>
                <a:gd name="T2" fmla="*/ 1178 w 1246"/>
                <a:gd name="T3" fmla="*/ 0 h 139"/>
                <a:gd name="T4" fmla="*/ 1196 w 1246"/>
                <a:gd name="T5" fmla="*/ 3 h 139"/>
                <a:gd name="T6" fmla="*/ 1212 w 1246"/>
                <a:gd name="T7" fmla="*/ 10 h 139"/>
                <a:gd name="T8" fmla="*/ 1226 w 1246"/>
                <a:gd name="T9" fmla="*/ 20 h 139"/>
                <a:gd name="T10" fmla="*/ 1237 w 1246"/>
                <a:gd name="T11" fmla="*/ 34 h 139"/>
                <a:gd name="T12" fmla="*/ 1244 w 1246"/>
                <a:gd name="T13" fmla="*/ 51 h 139"/>
                <a:gd name="T14" fmla="*/ 1246 w 1246"/>
                <a:gd name="T15" fmla="*/ 70 h 139"/>
                <a:gd name="T16" fmla="*/ 1244 w 1246"/>
                <a:gd name="T17" fmla="*/ 88 h 139"/>
                <a:gd name="T18" fmla="*/ 1237 w 1246"/>
                <a:gd name="T19" fmla="*/ 105 h 139"/>
                <a:gd name="T20" fmla="*/ 1226 w 1246"/>
                <a:gd name="T21" fmla="*/ 119 h 139"/>
                <a:gd name="T22" fmla="*/ 1212 w 1246"/>
                <a:gd name="T23" fmla="*/ 129 h 139"/>
                <a:gd name="T24" fmla="*/ 1196 w 1246"/>
                <a:gd name="T25" fmla="*/ 136 h 139"/>
                <a:gd name="T26" fmla="*/ 1178 w 1246"/>
                <a:gd name="T27" fmla="*/ 139 h 139"/>
                <a:gd name="T28" fmla="*/ 69 w 1246"/>
                <a:gd name="T29" fmla="*/ 139 h 139"/>
                <a:gd name="T30" fmla="*/ 50 w 1246"/>
                <a:gd name="T31" fmla="*/ 136 h 139"/>
                <a:gd name="T32" fmla="*/ 34 w 1246"/>
                <a:gd name="T33" fmla="*/ 129 h 139"/>
                <a:gd name="T34" fmla="*/ 20 w 1246"/>
                <a:gd name="T35" fmla="*/ 119 h 139"/>
                <a:gd name="T36" fmla="*/ 9 w 1246"/>
                <a:gd name="T37" fmla="*/ 105 h 139"/>
                <a:gd name="T38" fmla="*/ 2 w 1246"/>
                <a:gd name="T39" fmla="*/ 88 h 139"/>
                <a:gd name="T40" fmla="*/ 0 w 1246"/>
                <a:gd name="T41" fmla="*/ 70 h 139"/>
                <a:gd name="T42" fmla="*/ 2 w 1246"/>
                <a:gd name="T43" fmla="*/ 51 h 139"/>
                <a:gd name="T44" fmla="*/ 9 w 1246"/>
                <a:gd name="T45" fmla="*/ 34 h 139"/>
                <a:gd name="T46" fmla="*/ 20 w 1246"/>
                <a:gd name="T47" fmla="*/ 20 h 139"/>
                <a:gd name="T48" fmla="*/ 34 w 1246"/>
                <a:gd name="T49" fmla="*/ 10 h 139"/>
                <a:gd name="T50" fmla="*/ 50 w 1246"/>
                <a:gd name="T51" fmla="*/ 3 h 139"/>
                <a:gd name="T52" fmla="*/ 69 w 124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6" h="139">
                  <a:moveTo>
                    <a:pt x="69" y="0"/>
                  </a:moveTo>
                  <a:lnTo>
                    <a:pt x="1178" y="0"/>
                  </a:lnTo>
                  <a:lnTo>
                    <a:pt x="1196" y="3"/>
                  </a:lnTo>
                  <a:lnTo>
                    <a:pt x="1212" y="10"/>
                  </a:lnTo>
                  <a:lnTo>
                    <a:pt x="1226" y="20"/>
                  </a:lnTo>
                  <a:lnTo>
                    <a:pt x="1237" y="34"/>
                  </a:lnTo>
                  <a:lnTo>
                    <a:pt x="1244" y="51"/>
                  </a:lnTo>
                  <a:lnTo>
                    <a:pt x="1246" y="70"/>
                  </a:lnTo>
                  <a:lnTo>
                    <a:pt x="1244" y="88"/>
                  </a:lnTo>
                  <a:lnTo>
                    <a:pt x="1237" y="105"/>
                  </a:lnTo>
                  <a:lnTo>
                    <a:pt x="1226" y="119"/>
                  </a:lnTo>
                  <a:lnTo>
                    <a:pt x="1212" y="129"/>
                  </a:lnTo>
                  <a:lnTo>
                    <a:pt x="1196" y="136"/>
                  </a:lnTo>
                  <a:lnTo>
                    <a:pt x="1178" y="139"/>
                  </a:lnTo>
                  <a:lnTo>
                    <a:pt x="69" y="139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10007410" y="3525838"/>
            <a:ext cx="587375" cy="427038"/>
            <a:chOff x="9945688" y="3525838"/>
            <a:chExt cx="587375" cy="427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3" name="Freeform 172"/>
            <p:cNvSpPr>
              <a:spLocks noEditPoints="1"/>
            </p:cNvSpPr>
            <p:nvPr/>
          </p:nvSpPr>
          <p:spPr bwMode="auto">
            <a:xfrm>
              <a:off x="9945688" y="3525838"/>
              <a:ext cx="587375" cy="427038"/>
            </a:xfrm>
            <a:custGeom>
              <a:avLst/>
              <a:gdLst>
                <a:gd name="T0" fmla="*/ 1116 w 3330"/>
                <a:gd name="T1" fmla="*/ 1967 h 2425"/>
                <a:gd name="T2" fmla="*/ 725 w 3330"/>
                <a:gd name="T3" fmla="*/ 2032 h 2425"/>
                <a:gd name="T4" fmla="*/ 742 w 3330"/>
                <a:gd name="T5" fmla="*/ 2114 h 2425"/>
                <a:gd name="T6" fmla="*/ 978 w 3330"/>
                <a:gd name="T7" fmla="*/ 2212 h 2425"/>
                <a:gd name="T8" fmla="*/ 1408 w 3330"/>
                <a:gd name="T9" fmla="*/ 2279 h 2425"/>
                <a:gd name="T10" fmla="*/ 1997 w 3330"/>
                <a:gd name="T11" fmla="*/ 2273 h 2425"/>
                <a:gd name="T12" fmla="*/ 2396 w 3330"/>
                <a:gd name="T13" fmla="*/ 2199 h 2425"/>
                <a:gd name="T14" fmla="*/ 2610 w 3330"/>
                <a:gd name="T15" fmla="*/ 2100 h 2425"/>
                <a:gd name="T16" fmla="*/ 2564 w 3330"/>
                <a:gd name="T17" fmla="*/ 2023 h 2425"/>
                <a:gd name="T18" fmla="*/ 2134 w 3330"/>
                <a:gd name="T19" fmla="*/ 1959 h 2425"/>
                <a:gd name="T20" fmla="*/ 1557 w 3330"/>
                <a:gd name="T21" fmla="*/ 1733 h 2425"/>
                <a:gd name="T22" fmla="*/ 966 w 3330"/>
                <a:gd name="T23" fmla="*/ 1779 h 2425"/>
                <a:gd name="T24" fmla="*/ 648 w 3330"/>
                <a:gd name="T25" fmla="*/ 1844 h 2425"/>
                <a:gd name="T26" fmla="*/ 839 w 3330"/>
                <a:gd name="T27" fmla="*/ 1866 h 2425"/>
                <a:gd name="T28" fmla="*/ 1358 w 3330"/>
                <a:gd name="T29" fmla="*/ 1809 h 2425"/>
                <a:gd name="T30" fmla="*/ 2062 w 3330"/>
                <a:gd name="T31" fmla="*/ 1815 h 2425"/>
                <a:gd name="T32" fmla="*/ 2544 w 3330"/>
                <a:gd name="T33" fmla="*/ 1876 h 2425"/>
                <a:gd name="T34" fmla="*/ 2653 w 3330"/>
                <a:gd name="T35" fmla="*/ 1836 h 2425"/>
                <a:gd name="T36" fmla="*/ 2298 w 3330"/>
                <a:gd name="T37" fmla="*/ 1770 h 2425"/>
                <a:gd name="T38" fmla="*/ 1664 w 3330"/>
                <a:gd name="T39" fmla="*/ 1732 h 2425"/>
                <a:gd name="T40" fmla="*/ 1218 w 3330"/>
                <a:gd name="T41" fmla="*/ 1285 h 2425"/>
                <a:gd name="T42" fmla="*/ 887 w 3330"/>
                <a:gd name="T43" fmla="*/ 1381 h 2425"/>
                <a:gd name="T44" fmla="*/ 659 w 3330"/>
                <a:gd name="T45" fmla="*/ 1532 h 2425"/>
                <a:gd name="T46" fmla="*/ 657 w 3330"/>
                <a:gd name="T47" fmla="*/ 1698 h 2425"/>
                <a:gd name="T48" fmla="*/ 1029 w 3330"/>
                <a:gd name="T49" fmla="*/ 1629 h 2425"/>
                <a:gd name="T50" fmla="*/ 1664 w 3330"/>
                <a:gd name="T51" fmla="*/ 1593 h 2425"/>
                <a:gd name="T52" fmla="*/ 2301 w 3330"/>
                <a:gd name="T53" fmla="*/ 1629 h 2425"/>
                <a:gd name="T54" fmla="*/ 2673 w 3330"/>
                <a:gd name="T55" fmla="*/ 1698 h 2425"/>
                <a:gd name="T56" fmla="*/ 2654 w 3330"/>
                <a:gd name="T57" fmla="*/ 1521 h 2425"/>
                <a:gd name="T58" fmla="*/ 2403 w 3330"/>
                <a:gd name="T59" fmla="*/ 1369 h 2425"/>
                <a:gd name="T60" fmla="*/ 2043 w 3330"/>
                <a:gd name="T61" fmla="*/ 1275 h 2425"/>
                <a:gd name="T62" fmla="*/ 593 w 3330"/>
                <a:gd name="T63" fmla="*/ 519 h 2425"/>
                <a:gd name="T64" fmla="*/ 938 w 3330"/>
                <a:gd name="T65" fmla="*/ 1146 h 2425"/>
                <a:gd name="T66" fmla="*/ 842 w 3330"/>
                <a:gd name="T67" fmla="*/ 1128 h 2425"/>
                <a:gd name="T68" fmla="*/ 509 w 3330"/>
                <a:gd name="T69" fmla="*/ 1506 h 2425"/>
                <a:gd name="T70" fmla="*/ 735 w 3330"/>
                <a:gd name="T71" fmla="*/ 1302 h 2425"/>
                <a:gd name="T72" fmla="*/ 1197 w 3330"/>
                <a:gd name="T73" fmla="*/ 1147 h 2425"/>
                <a:gd name="T74" fmla="*/ 1842 w 3330"/>
                <a:gd name="T75" fmla="*/ 1113 h 2425"/>
                <a:gd name="T76" fmla="*/ 2318 w 3330"/>
                <a:gd name="T77" fmla="*/ 1194 h 2425"/>
                <a:gd name="T78" fmla="*/ 2633 w 3330"/>
                <a:gd name="T79" fmla="*/ 1330 h 2425"/>
                <a:gd name="T80" fmla="*/ 2833 w 3330"/>
                <a:gd name="T81" fmla="*/ 1536 h 2425"/>
                <a:gd name="T82" fmla="*/ 2473 w 3330"/>
                <a:gd name="T83" fmla="*/ 1141 h 2425"/>
                <a:gd name="T84" fmla="*/ 2375 w 3330"/>
                <a:gd name="T85" fmla="*/ 1133 h 2425"/>
                <a:gd name="T86" fmla="*/ 1664 w 3330"/>
                <a:gd name="T87" fmla="*/ 142 h 2425"/>
                <a:gd name="T88" fmla="*/ 2876 w 3330"/>
                <a:gd name="T89" fmla="*/ 423 h 2425"/>
                <a:gd name="T90" fmla="*/ 2892 w 3330"/>
                <a:gd name="T91" fmla="*/ 435 h 2425"/>
                <a:gd name="T92" fmla="*/ 2906 w 3330"/>
                <a:gd name="T93" fmla="*/ 453 h 2425"/>
                <a:gd name="T94" fmla="*/ 3313 w 3330"/>
                <a:gd name="T95" fmla="*/ 1362 h 2425"/>
                <a:gd name="T96" fmla="*/ 2809 w 3330"/>
                <a:gd name="T97" fmla="*/ 2096 h 2425"/>
                <a:gd name="T98" fmla="*/ 2532 w 3330"/>
                <a:gd name="T99" fmla="*/ 2298 h 2425"/>
                <a:gd name="T100" fmla="*/ 1977 w 3330"/>
                <a:gd name="T101" fmla="*/ 2414 h 2425"/>
                <a:gd name="T102" fmla="*/ 1259 w 3330"/>
                <a:gd name="T103" fmla="*/ 2405 h 2425"/>
                <a:gd name="T104" fmla="*/ 739 w 3330"/>
                <a:gd name="T105" fmla="*/ 2272 h 2425"/>
                <a:gd name="T106" fmla="*/ 505 w 3330"/>
                <a:gd name="T107" fmla="*/ 2069 h 2425"/>
                <a:gd name="T108" fmla="*/ 8 w 3330"/>
                <a:gd name="T109" fmla="*/ 1355 h 2425"/>
                <a:gd name="T110" fmla="*/ 426 w 3330"/>
                <a:gd name="T111" fmla="*/ 449 h 2425"/>
                <a:gd name="T112" fmla="*/ 440 w 3330"/>
                <a:gd name="T113" fmla="*/ 432 h 2425"/>
                <a:gd name="T114" fmla="*/ 457 w 3330"/>
                <a:gd name="T115" fmla="*/ 422 h 2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30" h="2425">
                  <a:moveTo>
                    <a:pt x="1664" y="1940"/>
                  </a:moveTo>
                  <a:lnTo>
                    <a:pt x="1559" y="1941"/>
                  </a:lnTo>
                  <a:lnTo>
                    <a:pt x="1459" y="1943"/>
                  </a:lnTo>
                  <a:lnTo>
                    <a:pt x="1365" y="1948"/>
                  </a:lnTo>
                  <a:lnTo>
                    <a:pt x="1277" y="1953"/>
                  </a:lnTo>
                  <a:lnTo>
                    <a:pt x="1194" y="1959"/>
                  </a:lnTo>
                  <a:lnTo>
                    <a:pt x="1116" y="1967"/>
                  </a:lnTo>
                  <a:lnTo>
                    <a:pt x="1044" y="1975"/>
                  </a:lnTo>
                  <a:lnTo>
                    <a:pt x="978" y="1984"/>
                  </a:lnTo>
                  <a:lnTo>
                    <a:pt x="917" y="1993"/>
                  </a:lnTo>
                  <a:lnTo>
                    <a:pt x="861" y="2004"/>
                  </a:lnTo>
                  <a:lnTo>
                    <a:pt x="810" y="2013"/>
                  </a:lnTo>
                  <a:lnTo>
                    <a:pt x="765" y="2023"/>
                  </a:lnTo>
                  <a:lnTo>
                    <a:pt x="725" y="2032"/>
                  </a:lnTo>
                  <a:lnTo>
                    <a:pt x="690" y="2041"/>
                  </a:lnTo>
                  <a:lnTo>
                    <a:pt x="660" y="2049"/>
                  </a:lnTo>
                  <a:lnTo>
                    <a:pt x="671" y="2060"/>
                  </a:lnTo>
                  <a:lnTo>
                    <a:pt x="685" y="2073"/>
                  </a:lnTo>
                  <a:lnTo>
                    <a:pt x="701" y="2086"/>
                  </a:lnTo>
                  <a:lnTo>
                    <a:pt x="720" y="2100"/>
                  </a:lnTo>
                  <a:lnTo>
                    <a:pt x="742" y="2114"/>
                  </a:lnTo>
                  <a:lnTo>
                    <a:pt x="766" y="2129"/>
                  </a:lnTo>
                  <a:lnTo>
                    <a:pt x="792" y="2144"/>
                  </a:lnTo>
                  <a:lnTo>
                    <a:pt x="822" y="2158"/>
                  </a:lnTo>
                  <a:lnTo>
                    <a:pt x="856" y="2172"/>
                  </a:lnTo>
                  <a:lnTo>
                    <a:pt x="893" y="2186"/>
                  </a:lnTo>
                  <a:lnTo>
                    <a:pt x="933" y="2199"/>
                  </a:lnTo>
                  <a:lnTo>
                    <a:pt x="978" y="2212"/>
                  </a:lnTo>
                  <a:lnTo>
                    <a:pt x="1026" y="2225"/>
                  </a:lnTo>
                  <a:lnTo>
                    <a:pt x="1079" y="2236"/>
                  </a:lnTo>
                  <a:lnTo>
                    <a:pt x="1135" y="2248"/>
                  </a:lnTo>
                  <a:lnTo>
                    <a:pt x="1196" y="2257"/>
                  </a:lnTo>
                  <a:lnTo>
                    <a:pt x="1261" y="2266"/>
                  </a:lnTo>
                  <a:lnTo>
                    <a:pt x="1332" y="2273"/>
                  </a:lnTo>
                  <a:lnTo>
                    <a:pt x="1408" y="2279"/>
                  </a:lnTo>
                  <a:lnTo>
                    <a:pt x="1488" y="2283"/>
                  </a:lnTo>
                  <a:lnTo>
                    <a:pt x="1574" y="2286"/>
                  </a:lnTo>
                  <a:lnTo>
                    <a:pt x="1664" y="2287"/>
                  </a:lnTo>
                  <a:lnTo>
                    <a:pt x="1756" y="2286"/>
                  </a:lnTo>
                  <a:lnTo>
                    <a:pt x="1842" y="2283"/>
                  </a:lnTo>
                  <a:lnTo>
                    <a:pt x="1922" y="2279"/>
                  </a:lnTo>
                  <a:lnTo>
                    <a:pt x="1997" y="2273"/>
                  </a:lnTo>
                  <a:lnTo>
                    <a:pt x="2068" y="2266"/>
                  </a:lnTo>
                  <a:lnTo>
                    <a:pt x="2133" y="2257"/>
                  </a:lnTo>
                  <a:lnTo>
                    <a:pt x="2195" y="2248"/>
                  </a:lnTo>
                  <a:lnTo>
                    <a:pt x="2251" y="2236"/>
                  </a:lnTo>
                  <a:lnTo>
                    <a:pt x="2304" y="2225"/>
                  </a:lnTo>
                  <a:lnTo>
                    <a:pt x="2351" y="2212"/>
                  </a:lnTo>
                  <a:lnTo>
                    <a:pt x="2396" y="2199"/>
                  </a:lnTo>
                  <a:lnTo>
                    <a:pt x="2436" y="2186"/>
                  </a:lnTo>
                  <a:lnTo>
                    <a:pt x="2473" y="2172"/>
                  </a:lnTo>
                  <a:lnTo>
                    <a:pt x="2507" y="2158"/>
                  </a:lnTo>
                  <a:lnTo>
                    <a:pt x="2537" y="2144"/>
                  </a:lnTo>
                  <a:lnTo>
                    <a:pt x="2564" y="2129"/>
                  </a:lnTo>
                  <a:lnTo>
                    <a:pt x="2588" y="2114"/>
                  </a:lnTo>
                  <a:lnTo>
                    <a:pt x="2610" y="2100"/>
                  </a:lnTo>
                  <a:lnTo>
                    <a:pt x="2628" y="2086"/>
                  </a:lnTo>
                  <a:lnTo>
                    <a:pt x="2645" y="2073"/>
                  </a:lnTo>
                  <a:lnTo>
                    <a:pt x="2658" y="2061"/>
                  </a:lnTo>
                  <a:lnTo>
                    <a:pt x="2670" y="2049"/>
                  </a:lnTo>
                  <a:lnTo>
                    <a:pt x="2640" y="2041"/>
                  </a:lnTo>
                  <a:lnTo>
                    <a:pt x="2604" y="2032"/>
                  </a:lnTo>
                  <a:lnTo>
                    <a:pt x="2564" y="2023"/>
                  </a:lnTo>
                  <a:lnTo>
                    <a:pt x="2519" y="2013"/>
                  </a:lnTo>
                  <a:lnTo>
                    <a:pt x="2467" y="2004"/>
                  </a:lnTo>
                  <a:lnTo>
                    <a:pt x="2412" y="1993"/>
                  </a:lnTo>
                  <a:lnTo>
                    <a:pt x="2350" y="1984"/>
                  </a:lnTo>
                  <a:lnTo>
                    <a:pt x="2284" y="1975"/>
                  </a:lnTo>
                  <a:lnTo>
                    <a:pt x="2212" y="1967"/>
                  </a:lnTo>
                  <a:lnTo>
                    <a:pt x="2134" y="1959"/>
                  </a:lnTo>
                  <a:lnTo>
                    <a:pt x="2051" y="1953"/>
                  </a:lnTo>
                  <a:lnTo>
                    <a:pt x="1964" y="1948"/>
                  </a:lnTo>
                  <a:lnTo>
                    <a:pt x="1870" y="1943"/>
                  </a:lnTo>
                  <a:lnTo>
                    <a:pt x="1770" y="1941"/>
                  </a:lnTo>
                  <a:lnTo>
                    <a:pt x="1664" y="1940"/>
                  </a:lnTo>
                  <a:close/>
                  <a:moveTo>
                    <a:pt x="1664" y="1732"/>
                  </a:moveTo>
                  <a:lnTo>
                    <a:pt x="1557" y="1733"/>
                  </a:lnTo>
                  <a:lnTo>
                    <a:pt x="1455" y="1735"/>
                  </a:lnTo>
                  <a:lnTo>
                    <a:pt x="1359" y="1740"/>
                  </a:lnTo>
                  <a:lnTo>
                    <a:pt x="1269" y="1745"/>
                  </a:lnTo>
                  <a:lnTo>
                    <a:pt x="1185" y="1752"/>
                  </a:lnTo>
                  <a:lnTo>
                    <a:pt x="1106" y="1761"/>
                  </a:lnTo>
                  <a:lnTo>
                    <a:pt x="1033" y="1770"/>
                  </a:lnTo>
                  <a:lnTo>
                    <a:pt x="966" y="1779"/>
                  </a:lnTo>
                  <a:lnTo>
                    <a:pt x="904" y="1789"/>
                  </a:lnTo>
                  <a:lnTo>
                    <a:pt x="848" y="1798"/>
                  </a:lnTo>
                  <a:lnTo>
                    <a:pt x="797" y="1808"/>
                  </a:lnTo>
                  <a:lnTo>
                    <a:pt x="752" y="1818"/>
                  </a:lnTo>
                  <a:lnTo>
                    <a:pt x="711" y="1827"/>
                  </a:lnTo>
                  <a:lnTo>
                    <a:pt x="677" y="1836"/>
                  </a:lnTo>
                  <a:lnTo>
                    <a:pt x="648" y="1844"/>
                  </a:lnTo>
                  <a:lnTo>
                    <a:pt x="625" y="1851"/>
                  </a:lnTo>
                  <a:lnTo>
                    <a:pt x="625" y="1914"/>
                  </a:lnTo>
                  <a:lnTo>
                    <a:pt x="657" y="1906"/>
                  </a:lnTo>
                  <a:lnTo>
                    <a:pt x="695" y="1896"/>
                  </a:lnTo>
                  <a:lnTo>
                    <a:pt x="738" y="1887"/>
                  </a:lnTo>
                  <a:lnTo>
                    <a:pt x="785" y="1876"/>
                  </a:lnTo>
                  <a:lnTo>
                    <a:pt x="839" y="1866"/>
                  </a:lnTo>
                  <a:lnTo>
                    <a:pt x="897" y="1856"/>
                  </a:lnTo>
                  <a:lnTo>
                    <a:pt x="961" y="1846"/>
                  </a:lnTo>
                  <a:lnTo>
                    <a:pt x="1029" y="1837"/>
                  </a:lnTo>
                  <a:lnTo>
                    <a:pt x="1103" y="1829"/>
                  </a:lnTo>
                  <a:lnTo>
                    <a:pt x="1183" y="1821"/>
                  </a:lnTo>
                  <a:lnTo>
                    <a:pt x="1268" y="1815"/>
                  </a:lnTo>
                  <a:lnTo>
                    <a:pt x="1358" y="1809"/>
                  </a:lnTo>
                  <a:lnTo>
                    <a:pt x="1455" y="1805"/>
                  </a:lnTo>
                  <a:lnTo>
                    <a:pt x="1557" y="1802"/>
                  </a:lnTo>
                  <a:lnTo>
                    <a:pt x="1664" y="1802"/>
                  </a:lnTo>
                  <a:lnTo>
                    <a:pt x="1773" y="1802"/>
                  </a:lnTo>
                  <a:lnTo>
                    <a:pt x="1875" y="1805"/>
                  </a:lnTo>
                  <a:lnTo>
                    <a:pt x="1971" y="1809"/>
                  </a:lnTo>
                  <a:lnTo>
                    <a:pt x="2062" y="1815"/>
                  </a:lnTo>
                  <a:lnTo>
                    <a:pt x="2147" y="1821"/>
                  </a:lnTo>
                  <a:lnTo>
                    <a:pt x="2227" y="1829"/>
                  </a:lnTo>
                  <a:lnTo>
                    <a:pt x="2301" y="1837"/>
                  </a:lnTo>
                  <a:lnTo>
                    <a:pt x="2369" y="1846"/>
                  </a:lnTo>
                  <a:lnTo>
                    <a:pt x="2433" y="1856"/>
                  </a:lnTo>
                  <a:lnTo>
                    <a:pt x="2491" y="1866"/>
                  </a:lnTo>
                  <a:lnTo>
                    <a:pt x="2544" y="1876"/>
                  </a:lnTo>
                  <a:lnTo>
                    <a:pt x="2592" y="1887"/>
                  </a:lnTo>
                  <a:lnTo>
                    <a:pt x="2635" y="1896"/>
                  </a:lnTo>
                  <a:lnTo>
                    <a:pt x="2673" y="1906"/>
                  </a:lnTo>
                  <a:lnTo>
                    <a:pt x="2705" y="1914"/>
                  </a:lnTo>
                  <a:lnTo>
                    <a:pt x="2705" y="1851"/>
                  </a:lnTo>
                  <a:lnTo>
                    <a:pt x="2682" y="1844"/>
                  </a:lnTo>
                  <a:lnTo>
                    <a:pt x="2653" y="1836"/>
                  </a:lnTo>
                  <a:lnTo>
                    <a:pt x="2619" y="1827"/>
                  </a:lnTo>
                  <a:lnTo>
                    <a:pt x="2578" y="1818"/>
                  </a:lnTo>
                  <a:lnTo>
                    <a:pt x="2533" y="1808"/>
                  </a:lnTo>
                  <a:lnTo>
                    <a:pt x="2482" y="1798"/>
                  </a:lnTo>
                  <a:lnTo>
                    <a:pt x="2427" y="1789"/>
                  </a:lnTo>
                  <a:lnTo>
                    <a:pt x="2364" y="1779"/>
                  </a:lnTo>
                  <a:lnTo>
                    <a:pt x="2298" y="1770"/>
                  </a:lnTo>
                  <a:lnTo>
                    <a:pt x="2224" y="1761"/>
                  </a:lnTo>
                  <a:lnTo>
                    <a:pt x="2145" y="1752"/>
                  </a:lnTo>
                  <a:lnTo>
                    <a:pt x="2062" y="1745"/>
                  </a:lnTo>
                  <a:lnTo>
                    <a:pt x="1971" y="1740"/>
                  </a:lnTo>
                  <a:lnTo>
                    <a:pt x="1875" y="1735"/>
                  </a:lnTo>
                  <a:lnTo>
                    <a:pt x="1773" y="1733"/>
                  </a:lnTo>
                  <a:lnTo>
                    <a:pt x="1664" y="1732"/>
                  </a:lnTo>
                  <a:close/>
                  <a:moveTo>
                    <a:pt x="1664" y="1247"/>
                  </a:moveTo>
                  <a:lnTo>
                    <a:pt x="1579" y="1248"/>
                  </a:lnTo>
                  <a:lnTo>
                    <a:pt x="1499" y="1251"/>
                  </a:lnTo>
                  <a:lnTo>
                    <a:pt x="1422" y="1257"/>
                  </a:lnTo>
                  <a:lnTo>
                    <a:pt x="1349" y="1264"/>
                  </a:lnTo>
                  <a:lnTo>
                    <a:pt x="1282" y="1274"/>
                  </a:lnTo>
                  <a:lnTo>
                    <a:pt x="1218" y="1285"/>
                  </a:lnTo>
                  <a:lnTo>
                    <a:pt x="1159" y="1296"/>
                  </a:lnTo>
                  <a:lnTo>
                    <a:pt x="1104" y="1309"/>
                  </a:lnTo>
                  <a:lnTo>
                    <a:pt x="1052" y="1323"/>
                  </a:lnTo>
                  <a:lnTo>
                    <a:pt x="1006" y="1337"/>
                  </a:lnTo>
                  <a:lnTo>
                    <a:pt x="963" y="1351"/>
                  </a:lnTo>
                  <a:lnTo>
                    <a:pt x="922" y="1366"/>
                  </a:lnTo>
                  <a:lnTo>
                    <a:pt x="887" y="1381"/>
                  </a:lnTo>
                  <a:lnTo>
                    <a:pt x="854" y="1397"/>
                  </a:lnTo>
                  <a:lnTo>
                    <a:pt x="805" y="1421"/>
                  </a:lnTo>
                  <a:lnTo>
                    <a:pt x="764" y="1445"/>
                  </a:lnTo>
                  <a:lnTo>
                    <a:pt x="730" y="1468"/>
                  </a:lnTo>
                  <a:lnTo>
                    <a:pt x="700" y="1490"/>
                  </a:lnTo>
                  <a:lnTo>
                    <a:pt x="677" y="1511"/>
                  </a:lnTo>
                  <a:lnTo>
                    <a:pt x="659" y="1532"/>
                  </a:lnTo>
                  <a:lnTo>
                    <a:pt x="645" y="1549"/>
                  </a:lnTo>
                  <a:lnTo>
                    <a:pt x="636" y="1564"/>
                  </a:lnTo>
                  <a:lnTo>
                    <a:pt x="629" y="1577"/>
                  </a:lnTo>
                  <a:lnTo>
                    <a:pt x="626" y="1587"/>
                  </a:lnTo>
                  <a:lnTo>
                    <a:pt x="625" y="1593"/>
                  </a:lnTo>
                  <a:lnTo>
                    <a:pt x="625" y="1706"/>
                  </a:lnTo>
                  <a:lnTo>
                    <a:pt x="657" y="1698"/>
                  </a:lnTo>
                  <a:lnTo>
                    <a:pt x="695" y="1688"/>
                  </a:lnTo>
                  <a:lnTo>
                    <a:pt x="738" y="1679"/>
                  </a:lnTo>
                  <a:lnTo>
                    <a:pt x="786" y="1669"/>
                  </a:lnTo>
                  <a:lnTo>
                    <a:pt x="839" y="1659"/>
                  </a:lnTo>
                  <a:lnTo>
                    <a:pt x="897" y="1649"/>
                  </a:lnTo>
                  <a:lnTo>
                    <a:pt x="961" y="1639"/>
                  </a:lnTo>
                  <a:lnTo>
                    <a:pt x="1029" y="1629"/>
                  </a:lnTo>
                  <a:lnTo>
                    <a:pt x="1104" y="1621"/>
                  </a:lnTo>
                  <a:lnTo>
                    <a:pt x="1184" y="1613"/>
                  </a:lnTo>
                  <a:lnTo>
                    <a:pt x="1268" y="1606"/>
                  </a:lnTo>
                  <a:lnTo>
                    <a:pt x="1359" y="1601"/>
                  </a:lnTo>
                  <a:lnTo>
                    <a:pt x="1455" y="1597"/>
                  </a:lnTo>
                  <a:lnTo>
                    <a:pt x="1557" y="1594"/>
                  </a:lnTo>
                  <a:lnTo>
                    <a:pt x="1664" y="1593"/>
                  </a:lnTo>
                  <a:lnTo>
                    <a:pt x="1773" y="1594"/>
                  </a:lnTo>
                  <a:lnTo>
                    <a:pt x="1875" y="1597"/>
                  </a:lnTo>
                  <a:lnTo>
                    <a:pt x="1971" y="1601"/>
                  </a:lnTo>
                  <a:lnTo>
                    <a:pt x="2062" y="1606"/>
                  </a:lnTo>
                  <a:lnTo>
                    <a:pt x="2146" y="1613"/>
                  </a:lnTo>
                  <a:lnTo>
                    <a:pt x="2226" y="1621"/>
                  </a:lnTo>
                  <a:lnTo>
                    <a:pt x="2301" y="1629"/>
                  </a:lnTo>
                  <a:lnTo>
                    <a:pt x="2369" y="1639"/>
                  </a:lnTo>
                  <a:lnTo>
                    <a:pt x="2433" y="1649"/>
                  </a:lnTo>
                  <a:lnTo>
                    <a:pt x="2491" y="1659"/>
                  </a:lnTo>
                  <a:lnTo>
                    <a:pt x="2544" y="1669"/>
                  </a:lnTo>
                  <a:lnTo>
                    <a:pt x="2592" y="1679"/>
                  </a:lnTo>
                  <a:lnTo>
                    <a:pt x="2635" y="1688"/>
                  </a:lnTo>
                  <a:lnTo>
                    <a:pt x="2673" y="1698"/>
                  </a:lnTo>
                  <a:lnTo>
                    <a:pt x="2705" y="1706"/>
                  </a:lnTo>
                  <a:lnTo>
                    <a:pt x="2705" y="1593"/>
                  </a:lnTo>
                  <a:lnTo>
                    <a:pt x="2703" y="1585"/>
                  </a:lnTo>
                  <a:lnTo>
                    <a:pt x="2697" y="1573"/>
                  </a:lnTo>
                  <a:lnTo>
                    <a:pt x="2688" y="1558"/>
                  </a:lnTo>
                  <a:lnTo>
                    <a:pt x="2673" y="1540"/>
                  </a:lnTo>
                  <a:lnTo>
                    <a:pt x="2654" y="1521"/>
                  </a:lnTo>
                  <a:lnTo>
                    <a:pt x="2630" y="1498"/>
                  </a:lnTo>
                  <a:lnTo>
                    <a:pt x="2599" y="1475"/>
                  </a:lnTo>
                  <a:lnTo>
                    <a:pt x="2563" y="1450"/>
                  </a:lnTo>
                  <a:lnTo>
                    <a:pt x="2521" y="1426"/>
                  </a:lnTo>
                  <a:lnTo>
                    <a:pt x="2471" y="1400"/>
                  </a:lnTo>
                  <a:lnTo>
                    <a:pt x="2439" y="1384"/>
                  </a:lnTo>
                  <a:lnTo>
                    <a:pt x="2403" y="1369"/>
                  </a:lnTo>
                  <a:lnTo>
                    <a:pt x="2362" y="1354"/>
                  </a:lnTo>
                  <a:lnTo>
                    <a:pt x="2319" y="1339"/>
                  </a:lnTo>
                  <a:lnTo>
                    <a:pt x="2271" y="1324"/>
                  </a:lnTo>
                  <a:lnTo>
                    <a:pt x="2220" y="1311"/>
                  </a:lnTo>
                  <a:lnTo>
                    <a:pt x="2166" y="1297"/>
                  </a:lnTo>
                  <a:lnTo>
                    <a:pt x="2106" y="1285"/>
                  </a:lnTo>
                  <a:lnTo>
                    <a:pt x="2043" y="1275"/>
                  </a:lnTo>
                  <a:lnTo>
                    <a:pt x="1976" y="1264"/>
                  </a:lnTo>
                  <a:lnTo>
                    <a:pt x="1905" y="1257"/>
                  </a:lnTo>
                  <a:lnTo>
                    <a:pt x="1829" y="1251"/>
                  </a:lnTo>
                  <a:lnTo>
                    <a:pt x="1749" y="1248"/>
                  </a:lnTo>
                  <a:lnTo>
                    <a:pt x="1664" y="1247"/>
                  </a:lnTo>
                  <a:close/>
                  <a:moveTo>
                    <a:pt x="1664" y="142"/>
                  </a:moveTo>
                  <a:lnTo>
                    <a:pt x="593" y="519"/>
                  </a:lnTo>
                  <a:lnTo>
                    <a:pt x="957" y="1050"/>
                  </a:lnTo>
                  <a:lnTo>
                    <a:pt x="965" y="1067"/>
                  </a:lnTo>
                  <a:lnTo>
                    <a:pt x="969" y="1084"/>
                  </a:lnTo>
                  <a:lnTo>
                    <a:pt x="968" y="1102"/>
                  </a:lnTo>
                  <a:lnTo>
                    <a:pt x="962" y="1119"/>
                  </a:lnTo>
                  <a:lnTo>
                    <a:pt x="953" y="1134"/>
                  </a:lnTo>
                  <a:lnTo>
                    <a:pt x="938" y="1146"/>
                  </a:lnTo>
                  <a:lnTo>
                    <a:pt x="926" y="1154"/>
                  </a:lnTo>
                  <a:lnTo>
                    <a:pt x="912" y="1158"/>
                  </a:lnTo>
                  <a:lnTo>
                    <a:pt x="899" y="1159"/>
                  </a:lnTo>
                  <a:lnTo>
                    <a:pt x="883" y="1157"/>
                  </a:lnTo>
                  <a:lnTo>
                    <a:pt x="868" y="1151"/>
                  </a:lnTo>
                  <a:lnTo>
                    <a:pt x="854" y="1141"/>
                  </a:lnTo>
                  <a:lnTo>
                    <a:pt x="842" y="1128"/>
                  </a:lnTo>
                  <a:lnTo>
                    <a:pt x="495" y="621"/>
                  </a:lnTo>
                  <a:lnTo>
                    <a:pt x="152" y="1312"/>
                  </a:lnTo>
                  <a:lnTo>
                    <a:pt x="485" y="1688"/>
                  </a:lnTo>
                  <a:lnTo>
                    <a:pt x="485" y="1593"/>
                  </a:lnTo>
                  <a:lnTo>
                    <a:pt x="488" y="1565"/>
                  </a:lnTo>
                  <a:lnTo>
                    <a:pt x="495" y="1537"/>
                  </a:lnTo>
                  <a:lnTo>
                    <a:pt x="509" y="1506"/>
                  </a:lnTo>
                  <a:lnTo>
                    <a:pt x="526" y="1477"/>
                  </a:lnTo>
                  <a:lnTo>
                    <a:pt x="549" y="1447"/>
                  </a:lnTo>
                  <a:lnTo>
                    <a:pt x="576" y="1417"/>
                  </a:lnTo>
                  <a:lnTo>
                    <a:pt x="608" y="1387"/>
                  </a:lnTo>
                  <a:lnTo>
                    <a:pt x="646" y="1358"/>
                  </a:lnTo>
                  <a:lnTo>
                    <a:pt x="688" y="1329"/>
                  </a:lnTo>
                  <a:lnTo>
                    <a:pt x="735" y="1302"/>
                  </a:lnTo>
                  <a:lnTo>
                    <a:pt x="787" y="1275"/>
                  </a:lnTo>
                  <a:lnTo>
                    <a:pt x="844" y="1249"/>
                  </a:lnTo>
                  <a:lnTo>
                    <a:pt x="904" y="1225"/>
                  </a:lnTo>
                  <a:lnTo>
                    <a:pt x="971" y="1203"/>
                  </a:lnTo>
                  <a:lnTo>
                    <a:pt x="1041" y="1182"/>
                  </a:lnTo>
                  <a:lnTo>
                    <a:pt x="1117" y="1164"/>
                  </a:lnTo>
                  <a:lnTo>
                    <a:pt x="1197" y="1147"/>
                  </a:lnTo>
                  <a:lnTo>
                    <a:pt x="1282" y="1134"/>
                  </a:lnTo>
                  <a:lnTo>
                    <a:pt x="1370" y="1123"/>
                  </a:lnTo>
                  <a:lnTo>
                    <a:pt x="1464" y="1115"/>
                  </a:lnTo>
                  <a:lnTo>
                    <a:pt x="1562" y="1110"/>
                  </a:lnTo>
                  <a:lnTo>
                    <a:pt x="1664" y="1108"/>
                  </a:lnTo>
                  <a:lnTo>
                    <a:pt x="1756" y="1109"/>
                  </a:lnTo>
                  <a:lnTo>
                    <a:pt x="1842" y="1113"/>
                  </a:lnTo>
                  <a:lnTo>
                    <a:pt x="1922" y="1120"/>
                  </a:lnTo>
                  <a:lnTo>
                    <a:pt x="1999" y="1128"/>
                  </a:lnTo>
                  <a:lnTo>
                    <a:pt x="2072" y="1138"/>
                  </a:lnTo>
                  <a:lnTo>
                    <a:pt x="2139" y="1151"/>
                  </a:lnTo>
                  <a:lnTo>
                    <a:pt x="2204" y="1164"/>
                  </a:lnTo>
                  <a:lnTo>
                    <a:pt x="2263" y="1178"/>
                  </a:lnTo>
                  <a:lnTo>
                    <a:pt x="2318" y="1194"/>
                  </a:lnTo>
                  <a:lnTo>
                    <a:pt x="2369" y="1209"/>
                  </a:lnTo>
                  <a:lnTo>
                    <a:pt x="2417" y="1226"/>
                  </a:lnTo>
                  <a:lnTo>
                    <a:pt x="2460" y="1243"/>
                  </a:lnTo>
                  <a:lnTo>
                    <a:pt x="2501" y="1260"/>
                  </a:lnTo>
                  <a:lnTo>
                    <a:pt x="2536" y="1277"/>
                  </a:lnTo>
                  <a:lnTo>
                    <a:pt x="2586" y="1303"/>
                  </a:lnTo>
                  <a:lnTo>
                    <a:pt x="2633" y="1330"/>
                  </a:lnTo>
                  <a:lnTo>
                    <a:pt x="2674" y="1358"/>
                  </a:lnTo>
                  <a:lnTo>
                    <a:pt x="2712" y="1387"/>
                  </a:lnTo>
                  <a:lnTo>
                    <a:pt x="2747" y="1417"/>
                  </a:lnTo>
                  <a:lnTo>
                    <a:pt x="2775" y="1446"/>
                  </a:lnTo>
                  <a:lnTo>
                    <a:pt x="2799" y="1476"/>
                  </a:lnTo>
                  <a:lnTo>
                    <a:pt x="2818" y="1506"/>
                  </a:lnTo>
                  <a:lnTo>
                    <a:pt x="2833" y="1536"/>
                  </a:lnTo>
                  <a:lnTo>
                    <a:pt x="2842" y="1565"/>
                  </a:lnTo>
                  <a:lnTo>
                    <a:pt x="2845" y="1593"/>
                  </a:lnTo>
                  <a:lnTo>
                    <a:pt x="2845" y="1686"/>
                  </a:lnTo>
                  <a:lnTo>
                    <a:pt x="3178" y="1306"/>
                  </a:lnTo>
                  <a:lnTo>
                    <a:pt x="2835" y="620"/>
                  </a:lnTo>
                  <a:lnTo>
                    <a:pt x="2485" y="1128"/>
                  </a:lnTo>
                  <a:lnTo>
                    <a:pt x="2473" y="1141"/>
                  </a:lnTo>
                  <a:lnTo>
                    <a:pt x="2460" y="1151"/>
                  </a:lnTo>
                  <a:lnTo>
                    <a:pt x="2444" y="1157"/>
                  </a:lnTo>
                  <a:lnTo>
                    <a:pt x="2428" y="1159"/>
                  </a:lnTo>
                  <a:lnTo>
                    <a:pt x="2415" y="1157"/>
                  </a:lnTo>
                  <a:lnTo>
                    <a:pt x="2402" y="1153"/>
                  </a:lnTo>
                  <a:lnTo>
                    <a:pt x="2389" y="1146"/>
                  </a:lnTo>
                  <a:lnTo>
                    <a:pt x="2375" y="1133"/>
                  </a:lnTo>
                  <a:lnTo>
                    <a:pt x="2365" y="1118"/>
                  </a:lnTo>
                  <a:lnTo>
                    <a:pt x="2360" y="1102"/>
                  </a:lnTo>
                  <a:lnTo>
                    <a:pt x="2359" y="1084"/>
                  </a:lnTo>
                  <a:lnTo>
                    <a:pt x="2362" y="1067"/>
                  </a:lnTo>
                  <a:lnTo>
                    <a:pt x="2370" y="1050"/>
                  </a:lnTo>
                  <a:lnTo>
                    <a:pt x="2736" y="519"/>
                  </a:lnTo>
                  <a:lnTo>
                    <a:pt x="1664" y="142"/>
                  </a:lnTo>
                  <a:close/>
                  <a:moveTo>
                    <a:pt x="1657" y="0"/>
                  </a:moveTo>
                  <a:lnTo>
                    <a:pt x="1673" y="0"/>
                  </a:lnTo>
                  <a:lnTo>
                    <a:pt x="1688" y="3"/>
                  </a:lnTo>
                  <a:lnTo>
                    <a:pt x="2868" y="418"/>
                  </a:lnTo>
                  <a:lnTo>
                    <a:pt x="2869" y="419"/>
                  </a:lnTo>
                  <a:lnTo>
                    <a:pt x="2873" y="422"/>
                  </a:lnTo>
                  <a:lnTo>
                    <a:pt x="2876" y="423"/>
                  </a:lnTo>
                  <a:lnTo>
                    <a:pt x="2878" y="425"/>
                  </a:lnTo>
                  <a:lnTo>
                    <a:pt x="2882" y="427"/>
                  </a:lnTo>
                  <a:lnTo>
                    <a:pt x="2884" y="428"/>
                  </a:lnTo>
                  <a:lnTo>
                    <a:pt x="2884" y="428"/>
                  </a:lnTo>
                  <a:lnTo>
                    <a:pt x="2887" y="431"/>
                  </a:lnTo>
                  <a:lnTo>
                    <a:pt x="2890" y="432"/>
                  </a:lnTo>
                  <a:lnTo>
                    <a:pt x="2892" y="435"/>
                  </a:lnTo>
                  <a:lnTo>
                    <a:pt x="2895" y="437"/>
                  </a:lnTo>
                  <a:lnTo>
                    <a:pt x="2896" y="439"/>
                  </a:lnTo>
                  <a:lnTo>
                    <a:pt x="2899" y="442"/>
                  </a:lnTo>
                  <a:lnTo>
                    <a:pt x="2900" y="443"/>
                  </a:lnTo>
                  <a:lnTo>
                    <a:pt x="2903" y="448"/>
                  </a:lnTo>
                  <a:lnTo>
                    <a:pt x="2903" y="449"/>
                  </a:lnTo>
                  <a:lnTo>
                    <a:pt x="2906" y="453"/>
                  </a:lnTo>
                  <a:lnTo>
                    <a:pt x="2906" y="454"/>
                  </a:lnTo>
                  <a:lnTo>
                    <a:pt x="3323" y="1286"/>
                  </a:lnTo>
                  <a:lnTo>
                    <a:pt x="3328" y="1301"/>
                  </a:lnTo>
                  <a:lnTo>
                    <a:pt x="3330" y="1317"/>
                  </a:lnTo>
                  <a:lnTo>
                    <a:pt x="3328" y="1333"/>
                  </a:lnTo>
                  <a:lnTo>
                    <a:pt x="3322" y="1348"/>
                  </a:lnTo>
                  <a:lnTo>
                    <a:pt x="3313" y="1362"/>
                  </a:lnTo>
                  <a:lnTo>
                    <a:pt x="2845" y="1897"/>
                  </a:lnTo>
                  <a:lnTo>
                    <a:pt x="2845" y="2010"/>
                  </a:lnTo>
                  <a:lnTo>
                    <a:pt x="2844" y="2017"/>
                  </a:lnTo>
                  <a:lnTo>
                    <a:pt x="2843" y="2023"/>
                  </a:lnTo>
                  <a:lnTo>
                    <a:pt x="2837" y="2045"/>
                  </a:lnTo>
                  <a:lnTo>
                    <a:pt x="2825" y="2069"/>
                  </a:lnTo>
                  <a:lnTo>
                    <a:pt x="2809" y="2096"/>
                  </a:lnTo>
                  <a:lnTo>
                    <a:pt x="2788" y="2125"/>
                  </a:lnTo>
                  <a:lnTo>
                    <a:pt x="2762" y="2154"/>
                  </a:lnTo>
                  <a:lnTo>
                    <a:pt x="2729" y="2184"/>
                  </a:lnTo>
                  <a:lnTo>
                    <a:pt x="2690" y="2213"/>
                  </a:lnTo>
                  <a:lnTo>
                    <a:pt x="2645" y="2242"/>
                  </a:lnTo>
                  <a:lnTo>
                    <a:pt x="2591" y="2272"/>
                  </a:lnTo>
                  <a:lnTo>
                    <a:pt x="2532" y="2298"/>
                  </a:lnTo>
                  <a:lnTo>
                    <a:pt x="2467" y="2322"/>
                  </a:lnTo>
                  <a:lnTo>
                    <a:pt x="2398" y="2343"/>
                  </a:lnTo>
                  <a:lnTo>
                    <a:pt x="2324" y="2362"/>
                  </a:lnTo>
                  <a:lnTo>
                    <a:pt x="2244" y="2380"/>
                  </a:lnTo>
                  <a:lnTo>
                    <a:pt x="2159" y="2394"/>
                  </a:lnTo>
                  <a:lnTo>
                    <a:pt x="2071" y="2405"/>
                  </a:lnTo>
                  <a:lnTo>
                    <a:pt x="1977" y="2414"/>
                  </a:lnTo>
                  <a:lnTo>
                    <a:pt x="1877" y="2420"/>
                  </a:lnTo>
                  <a:lnTo>
                    <a:pt x="1774" y="2424"/>
                  </a:lnTo>
                  <a:lnTo>
                    <a:pt x="1664" y="2425"/>
                  </a:lnTo>
                  <a:lnTo>
                    <a:pt x="1556" y="2424"/>
                  </a:lnTo>
                  <a:lnTo>
                    <a:pt x="1452" y="2420"/>
                  </a:lnTo>
                  <a:lnTo>
                    <a:pt x="1353" y="2414"/>
                  </a:lnTo>
                  <a:lnTo>
                    <a:pt x="1259" y="2405"/>
                  </a:lnTo>
                  <a:lnTo>
                    <a:pt x="1170" y="2394"/>
                  </a:lnTo>
                  <a:lnTo>
                    <a:pt x="1086" y="2380"/>
                  </a:lnTo>
                  <a:lnTo>
                    <a:pt x="1006" y="2362"/>
                  </a:lnTo>
                  <a:lnTo>
                    <a:pt x="931" y="2343"/>
                  </a:lnTo>
                  <a:lnTo>
                    <a:pt x="863" y="2322"/>
                  </a:lnTo>
                  <a:lnTo>
                    <a:pt x="798" y="2298"/>
                  </a:lnTo>
                  <a:lnTo>
                    <a:pt x="739" y="2272"/>
                  </a:lnTo>
                  <a:lnTo>
                    <a:pt x="684" y="2242"/>
                  </a:lnTo>
                  <a:lnTo>
                    <a:pt x="640" y="2213"/>
                  </a:lnTo>
                  <a:lnTo>
                    <a:pt x="601" y="2184"/>
                  </a:lnTo>
                  <a:lnTo>
                    <a:pt x="568" y="2154"/>
                  </a:lnTo>
                  <a:lnTo>
                    <a:pt x="542" y="2125"/>
                  </a:lnTo>
                  <a:lnTo>
                    <a:pt x="521" y="2096"/>
                  </a:lnTo>
                  <a:lnTo>
                    <a:pt x="505" y="2069"/>
                  </a:lnTo>
                  <a:lnTo>
                    <a:pt x="493" y="2045"/>
                  </a:lnTo>
                  <a:lnTo>
                    <a:pt x="487" y="2023"/>
                  </a:lnTo>
                  <a:lnTo>
                    <a:pt x="486" y="2017"/>
                  </a:lnTo>
                  <a:lnTo>
                    <a:pt x="485" y="2010"/>
                  </a:lnTo>
                  <a:lnTo>
                    <a:pt x="485" y="1897"/>
                  </a:lnTo>
                  <a:lnTo>
                    <a:pt x="17" y="1369"/>
                  </a:lnTo>
                  <a:lnTo>
                    <a:pt x="8" y="1355"/>
                  </a:lnTo>
                  <a:lnTo>
                    <a:pt x="2" y="1340"/>
                  </a:lnTo>
                  <a:lnTo>
                    <a:pt x="0" y="1324"/>
                  </a:lnTo>
                  <a:lnTo>
                    <a:pt x="2" y="1308"/>
                  </a:lnTo>
                  <a:lnTo>
                    <a:pt x="7" y="1292"/>
                  </a:lnTo>
                  <a:lnTo>
                    <a:pt x="424" y="454"/>
                  </a:lnTo>
                  <a:lnTo>
                    <a:pt x="424" y="454"/>
                  </a:lnTo>
                  <a:lnTo>
                    <a:pt x="426" y="449"/>
                  </a:lnTo>
                  <a:lnTo>
                    <a:pt x="427" y="448"/>
                  </a:lnTo>
                  <a:lnTo>
                    <a:pt x="430" y="444"/>
                  </a:lnTo>
                  <a:lnTo>
                    <a:pt x="431" y="442"/>
                  </a:lnTo>
                  <a:lnTo>
                    <a:pt x="434" y="439"/>
                  </a:lnTo>
                  <a:lnTo>
                    <a:pt x="435" y="437"/>
                  </a:lnTo>
                  <a:lnTo>
                    <a:pt x="438" y="435"/>
                  </a:lnTo>
                  <a:lnTo>
                    <a:pt x="440" y="432"/>
                  </a:lnTo>
                  <a:lnTo>
                    <a:pt x="443" y="430"/>
                  </a:lnTo>
                  <a:lnTo>
                    <a:pt x="446" y="428"/>
                  </a:lnTo>
                  <a:lnTo>
                    <a:pt x="446" y="428"/>
                  </a:lnTo>
                  <a:lnTo>
                    <a:pt x="448" y="427"/>
                  </a:lnTo>
                  <a:lnTo>
                    <a:pt x="451" y="425"/>
                  </a:lnTo>
                  <a:lnTo>
                    <a:pt x="454" y="423"/>
                  </a:lnTo>
                  <a:lnTo>
                    <a:pt x="457" y="422"/>
                  </a:lnTo>
                  <a:lnTo>
                    <a:pt x="461" y="419"/>
                  </a:lnTo>
                  <a:lnTo>
                    <a:pt x="462" y="419"/>
                  </a:lnTo>
                  <a:lnTo>
                    <a:pt x="1642" y="3"/>
                  </a:lnTo>
                  <a:lnTo>
                    <a:pt x="1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73"/>
            <p:cNvSpPr>
              <a:spLocks noEditPoints="1"/>
            </p:cNvSpPr>
            <p:nvPr/>
          </p:nvSpPr>
          <p:spPr bwMode="auto">
            <a:xfrm>
              <a:off x="10172701" y="3570288"/>
              <a:ext cx="133350" cy="150813"/>
            </a:xfrm>
            <a:custGeom>
              <a:avLst/>
              <a:gdLst>
                <a:gd name="T0" fmla="*/ 189 w 761"/>
                <a:gd name="T1" fmla="*/ 232 h 854"/>
                <a:gd name="T2" fmla="*/ 215 w 761"/>
                <a:gd name="T3" fmla="*/ 307 h 854"/>
                <a:gd name="T4" fmla="*/ 188 w 761"/>
                <a:gd name="T5" fmla="*/ 415 h 854"/>
                <a:gd name="T6" fmla="*/ 146 w 761"/>
                <a:gd name="T7" fmla="*/ 497 h 854"/>
                <a:gd name="T8" fmla="*/ 146 w 761"/>
                <a:gd name="T9" fmla="*/ 569 h 854"/>
                <a:gd name="T10" fmla="*/ 209 w 761"/>
                <a:gd name="T11" fmla="*/ 637 h 854"/>
                <a:gd name="T12" fmla="*/ 316 w 761"/>
                <a:gd name="T13" fmla="*/ 673 h 854"/>
                <a:gd name="T14" fmla="*/ 380 w 761"/>
                <a:gd name="T15" fmla="*/ 702 h 854"/>
                <a:gd name="T16" fmla="*/ 445 w 761"/>
                <a:gd name="T17" fmla="*/ 673 h 854"/>
                <a:gd name="T18" fmla="*/ 553 w 761"/>
                <a:gd name="T19" fmla="*/ 637 h 854"/>
                <a:gd name="T20" fmla="*/ 615 w 761"/>
                <a:gd name="T21" fmla="*/ 569 h 854"/>
                <a:gd name="T22" fmla="*/ 616 w 761"/>
                <a:gd name="T23" fmla="*/ 497 h 854"/>
                <a:gd name="T24" fmla="*/ 586 w 761"/>
                <a:gd name="T25" fmla="*/ 439 h 854"/>
                <a:gd name="T26" fmla="*/ 548 w 761"/>
                <a:gd name="T27" fmla="*/ 331 h 854"/>
                <a:gd name="T28" fmla="*/ 563 w 761"/>
                <a:gd name="T29" fmla="*/ 248 h 854"/>
                <a:gd name="T30" fmla="*/ 536 w 761"/>
                <a:gd name="T31" fmla="*/ 160 h 854"/>
                <a:gd name="T32" fmla="*/ 478 w 761"/>
                <a:gd name="T33" fmla="*/ 192 h 854"/>
                <a:gd name="T34" fmla="*/ 407 w 761"/>
                <a:gd name="T35" fmla="*/ 181 h 854"/>
                <a:gd name="T36" fmla="*/ 355 w 761"/>
                <a:gd name="T37" fmla="*/ 181 h 854"/>
                <a:gd name="T38" fmla="*/ 284 w 761"/>
                <a:gd name="T39" fmla="*/ 192 h 854"/>
                <a:gd name="T40" fmla="*/ 226 w 761"/>
                <a:gd name="T41" fmla="*/ 160 h 854"/>
                <a:gd name="T42" fmla="*/ 289 w 761"/>
                <a:gd name="T43" fmla="*/ 24 h 854"/>
                <a:gd name="T44" fmla="*/ 301 w 761"/>
                <a:gd name="T45" fmla="*/ 37 h 854"/>
                <a:gd name="T46" fmla="*/ 306 w 761"/>
                <a:gd name="T47" fmla="*/ 41 h 854"/>
                <a:gd name="T48" fmla="*/ 344 w 761"/>
                <a:gd name="T49" fmla="*/ 9 h 854"/>
                <a:gd name="T50" fmla="*/ 399 w 761"/>
                <a:gd name="T51" fmla="*/ 3 h 854"/>
                <a:gd name="T52" fmla="*/ 435 w 761"/>
                <a:gd name="T53" fmla="*/ 21 h 854"/>
                <a:gd name="T54" fmla="*/ 459 w 761"/>
                <a:gd name="T55" fmla="*/ 40 h 854"/>
                <a:gd name="T56" fmla="*/ 471 w 761"/>
                <a:gd name="T57" fmla="*/ 26 h 854"/>
                <a:gd name="T58" fmla="*/ 526 w 761"/>
                <a:gd name="T59" fmla="*/ 0 h 854"/>
                <a:gd name="T60" fmla="*/ 586 w 761"/>
                <a:gd name="T61" fmla="*/ 20 h 854"/>
                <a:gd name="T62" fmla="*/ 741 w 761"/>
                <a:gd name="T63" fmla="*/ 151 h 854"/>
                <a:gd name="T64" fmla="*/ 755 w 761"/>
                <a:gd name="T65" fmla="*/ 222 h 854"/>
                <a:gd name="T66" fmla="*/ 708 w 761"/>
                <a:gd name="T67" fmla="*/ 285 h 854"/>
                <a:gd name="T68" fmla="*/ 686 w 761"/>
                <a:gd name="T69" fmla="*/ 315 h 854"/>
                <a:gd name="T70" fmla="*/ 704 w 761"/>
                <a:gd name="T71" fmla="*/ 366 h 854"/>
                <a:gd name="T72" fmla="*/ 739 w 761"/>
                <a:gd name="T73" fmla="*/ 432 h 854"/>
                <a:gd name="T74" fmla="*/ 761 w 761"/>
                <a:gd name="T75" fmla="*/ 523 h 854"/>
                <a:gd name="T76" fmla="*/ 720 w 761"/>
                <a:gd name="T77" fmla="*/ 668 h 854"/>
                <a:gd name="T78" fmla="*/ 607 w 761"/>
                <a:gd name="T79" fmla="*/ 765 h 854"/>
                <a:gd name="T80" fmla="*/ 493 w 761"/>
                <a:gd name="T81" fmla="*/ 803 h 854"/>
                <a:gd name="T82" fmla="*/ 453 w 761"/>
                <a:gd name="T83" fmla="*/ 821 h 854"/>
                <a:gd name="T84" fmla="*/ 401 w 761"/>
                <a:gd name="T85" fmla="*/ 852 h 854"/>
                <a:gd name="T86" fmla="*/ 369 w 761"/>
                <a:gd name="T87" fmla="*/ 853 h 854"/>
                <a:gd name="T88" fmla="*/ 309 w 761"/>
                <a:gd name="T89" fmla="*/ 821 h 854"/>
                <a:gd name="T90" fmla="*/ 269 w 761"/>
                <a:gd name="T91" fmla="*/ 803 h 854"/>
                <a:gd name="T92" fmla="*/ 155 w 761"/>
                <a:gd name="T93" fmla="*/ 765 h 854"/>
                <a:gd name="T94" fmla="*/ 42 w 761"/>
                <a:gd name="T95" fmla="*/ 668 h 854"/>
                <a:gd name="T96" fmla="*/ 0 w 761"/>
                <a:gd name="T97" fmla="*/ 523 h 854"/>
                <a:gd name="T98" fmla="*/ 23 w 761"/>
                <a:gd name="T99" fmla="*/ 432 h 854"/>
                <a:gd name="T100" fmla="*/ 71 w 761"/>
                <a:gd name="T101" fmla="*/ 337 h 854"/>
                <a:gd name="T102" fmla="*/ 74 w 761"/>
                <a:gd name="T103" fmla="*/ 310 h 854"/>
                <a:gd name="T104" fmla="*/ 28 w 761"/>
                <a:gd name="T105" fmla="*/ 258 h 854"/>
                <a:gd name="T106" fmla="*/ 4 w 761"/>
                <a:gd name="T107" fmla="*/ 202 h 854"/>
                <a:gd name="T108" fmla="*/ 33 w 761"/>
                <a:gd name="T109" fmla="*/ 139 h 854"/>
                <a:gd name="T110" fmla="*/ 193 w 761"/>
                <a:gd name="T111" fmla="*/ 9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1" h="854">
                  <a:moveTo>
                    <a:pt x="226" y="160"/>
                  </a:moveTo>
                  <a:lnTo>
                    <a:pt x="170" y="206"/>
                  </a:lnTo>
                  <a:lnTo>
                    <a:pt x="180" y="218"/>
                  </a:lnTo>
                  <a:lnTo>
                    <a:pt x="189" y="232"/>
                  </a:lnTo>
                  <a:lnTo>
                    <a:pt x="198" y="248"/>
                  </a:lnTo>
                  <a:lnTo>
                    <a:pt x="206" y="265"/>
                  </a:lnTo>
                  <a:lnTo>
                    <a:pt x="211" y="285"/>
                  </a:lnTo>
                  <a:lnTo>
                    <a:pt x="215" y="307"/>
                  </a:lnTo>
                  <a:lnTo>
                    <a:pt x="213" y="331"/>
                  </a:lnTo>
                  <a:lnTo>
                    <a:pt x="209" y="357"/>
                  </a:lnTo>
                  <a:lnTo>
                    <a:pt x="200" y="386"/>
                  </a:lnTo>
                  <a:lnTo>
                    <a:pt x="188" y="415"/>
                  </a:lnTo>
                  <a:lnTo>
                    <a:pt x="176" y="440"/>
                  </a:lnTo>
                  <a:lnTo>
                    <a:pt x="164" y="462"/>
                  </a:lnTo>
                  <a:lnTo>
                    <a:pt x="153" y="481"/>
                  </a:lnTo>
                  <a:lnTo>
                    <a:pt x="146" y="497"/>
                  </a:lnTo>
                  <a:lnTo>
                    <a:pt x="141" y="510"/>
                  </a:lnTo>
                  <a:lnTo>
                    <a:pt x="139" y="523"/>
                  </a:lnTo>
                  <a:lnTo>
                    <a:pt x="141" y="547"/>
                  </a:lnTo>
                  <a:lnTo>
                    <a:pt x="146" y="569"/>
                  </a:lnTo>
                  <a:lnTo>
                    <a:pt x="156" y="588"/>
                  </a:lnTo>
                  <a:lnTo>
                    <a:pt x="169" y="606"/>
                  </a:lnTo>
                  <a:lnTo>
                    <a:pt x="187" y="622"/>
                  </a:lnTo>
                  <a:lnTo>
                    <a:pt x="209" y="637"/>
                  </a:lnTo>
                  <a:lnTo>
                    <a:pt x="236" y="649"/>
                  </a:lnTo>
                  <a:lnTo>
                    <a:pt x="265" y="659"/>
                  </a:lnTo>
                  <a:lnTo>
                    <a:pt x="293" y="666"/>
                  </a:lnTo>
                  <a:lnTo>
                    <a:pt x="316" y="673"/>
                  </a:lnTo>
                  <a:lnTo>
                    <a:pt x="337" y="679"/>
                  </a:lnTo>
                  <a:lnTo>
                    <a:pt x="353" y="686"/>
                  </a:lnTo>
                  <a:lnTo>
                    <a:pt x="368" y="694"/>
                  </a:lnTo>
                  <a:lnTo>
                    <a:pt x="380" y="702"/>
                  </a:lnTo>
                  <a:lnTo>
                    <a:pt x="394" y="694"/>
                  </a:lnTo>
                  <a:lnTo>
                    <a:pt x="409" y="686"/>
                  </a:lnTo>
                  <a:lnTo>
                    <a:pt x="425" y="679"/>
                  </a:lnTo>
                  <a:lnTo>
                    <a:pt x="445" y="673"/>
                  </a:lnTo>
                  <a:lnTo>
                    <a:pt x="469" y="666"/>
                  </a:lnTo>
                  <a:lnTo>
                    <a:pt x="496" y="659"/>
                  </a:lnTo>
                  <a:lnTo>
                    <a:pt x="526" y="649"/>
                  </a:lnTo>
                  <a:lnTo>
                    <a:pt x="553" y="637"/>
                  </a:lnTo>
                  <a:lnTo>
                    <a:pt x="575" y="622"/>
                  </a:lnTo>
                  <a:lnTo>
                    <a:pt x="593" y="606"/>
                  </a:lnTo>
                  <a:lnTo>
                    <a:pt x="606" y="588"/>
                  </a:lnTo>
                  <a:lnTo>
                    <a:pt x="615" y="569"/>
                  </a:lnTo>
                  <a:lnTo>
                    <a:pt x="621" y="547"/>
                  </a:lnTo>
                  <a:lnTo>
                    <a:pt x="623" y="523"/>
                  </a:lnTo>
                  <a:lnTo>
                    <a:pt x="621" y="510"/>
                  </a:lnTo>
                  <a:lnTo>
                    <a:pt x="616" y="497"/>
                  </a:lnTo>
                  <a:lnTo>
                    <a:pt x="608" y="481"/>
                  </a:lnTo>
                  <a:lnTo>
                    <a:pt x="598" y="462"/>
                  </a:lnTo>
                  <a:lnTo>
                    <a:pt x="598" y="461"/>
                  </a:lnTo>
                  <a:lnTo>
                    <a:pt x="586" y="439"/>
                  </a:lnTo>
                  <a:lnTo>
                    <a:pt x="574" y="415"/>
                  </a:lnTo>
                  <a:lnTo>
                    <a:pt x="562" y="386"/>
                  </a:lnTo>
                  <a:lnTo>
                    <a:pt x="553" y="357"/>
                  </a:lnTo>
                  <a:lnTo>
                    <a:pt x="548" y="331"/>
                  </a:lnTo>
                  <a:lnTo>
                    <a:pt x="548" y="307"/>
                  </a:lnTo>
                  <a:lnTo>
                    <a:pt x="551" y="285"/>
                  </a:lnTo>
                  <a:lnTo>
                    <a:pt x="556" y="265"/>
                  </a:lnTo>
                  <a:lnTo>
                    <a:pt x="563" y="248"/>
                  </a:lnTo>
                  <a:lnTo>
                    <a:pt x="572" y="232"/>
                  </a:lnTo>
                  <a:lnTo>
                    <a:pt x="582" y="218"/>
                  </a:lnTo>
                  <a:lnTo>
                    <a:pt x="592" y="206"/>
                  </a:lnTo>
                  <a:lnTo>
                    <a:pt x="536" y="160"/>
                  </a:lnTo>
                  <a:lnTo>
                    <a:pt x="525" y="171"/>
                  </a:lnTo>
                  <a:lnTo>
                    <a:pt x="511" y="180"/>
                  </a:lnTo>
                  <a:lnTo>
                    <a:pt x="496" y="187"/>
                  </a:lnTo>
                  <a:lnTo>
                    <a:pt x="478" y="192"/>
                  </a:lnTo>
                  <a:lnTo>
                    <a:pt x="459" y="194"/>
                  </a:lnTo>
                  <a:lnTo>
                    <a:pt x="440" y="192"/>
                  </a:lnTo>
                  <a:lnTo>
                    <a:pt x="422" y="188"/>
                  </a:lnTo>
                  <a:lnTo>
                    <a:pt x="407" y="181"/>
                  </a:lnTo>
                  <a:lnTo>
                    <a:pt x="393" y="173"/>
                  </a:lnTo>
                  <a:lnTo>
                    <a:pt x="380" y="162"/>
                  </a:lnTo>
                  <a:lnTo>
                    <a:pt x="369" y="173"/>
                  </a:lnTo>
                  <a:lnTo>
                    <a:pt x="355" y="181"/>
                  </a:lnTo>
                  <a:lnTo>
                    <a:pt x="340" y="188"/>
                  </a:lnTo>
                  <a:lnTo>
                    <a:pt x="322" y="192"/>
                  </a:lnTo>
                  <a:lnTo>
                    <a:pt x="303" y="194"/>
                  </a:lnTo>
                  <a:lnTo>
                    <a:pt x="284" y="192"/>
                  </a:lnTo>
                  <a:lnTo>
                    <a:pt x="266" y="187"/>
                  </a:lnTo>
                  <a:lnTo>
                    <a:pt x="250" y="180"/>
                  </a:lnTo>
                  <a:lnTo>
                    <a:pt x="237" y="171"/>
                  </a:lnTo>
                  <a:lnTo>
                    <a:pt x="226" y="160"/>
                  </a:lnTo>
                  <a:close/>
                  <a:moveTo>
                    <a:pt x="231" y="0"/>
                  </a:moveTo>
                  <a:lnTo>
                    <a:pt x="252" y="3"/>
                  </a:lnTo>
                  <a:lnTo>
                    <a:pt x="272" y="11"/>
                  </a:lnTo>
                  <a:lnTo>
                    <a:pt x="289" y="24"/>
                  </a:lnTo>
                  <a:lnTo>
                    <a:pt x="292" y="27"/>
                  </a:lnTo>
                  <a:lnTo>
                    <a:pt x="295" y="31"/>
                  </a:lnTo>
                  <a:lnTo>
                    <a:pt x="298" y="34"/>
                  </a:lnTo>
                  <a:lnTo>
                    <a:pt x="301" y="37"/>
                  </a:lnTo>
                  <a:lnTo>
                    <a:pt x="303" y="40"/>
                  </a:lnTo>
                  <a:lnTo>
                    <a:pt x="305" y="42"/>
                  </a:lnTo>
                  <a:lnTo>
                    <a:pt x="305" y="42"/>
                  </a:lnTo>
                  <a:lnTo>
                    <a:pt x="306" y="41"/>
                  </a:lnTo>
                  <a:lnTo>
                    <a:pt x="316" y="31"/>
                  </a:lnTo>
                  <a:lnTo>
                    <a:pt x="327" y="21"/>
                  </a:lnTo>
                  <a:lnTo>
                    <a:pt x="330" y="19"/>
                  </a:lnTo>
                  <a:lnTo>
                    <a:pt x="344" y="9"/>
                  </a:lnTo>
                  <a:lnTo>
                    <a:pt x="361" y="3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99" y="3"/>
                  </a:lnTo>
                  <a:lnTo>
                    <a:pt x="415" y="8"/>
                  </a:lnTo>
                  <a:lnTo>
                    <a:pt x="429" y="16"/>
                  </a:lnTo>
                  <a:lnTo>
                    <a:pt x="434" y="21"/>
                  </a:lnTo>
                  <a:lnTo>
                    <a:pt x="435" y="21"/>
                  </a:lnTo>
                  <a:lnTo>
                    <a:pt x="446" y="31"/>
                  </a:lnTo>
                  <a:lnTo>
                    <a:pt x="456" y="42"/>
                  </a:lnTo>
                  <a:lnTo>
                    <a:pt x="457" y="42"/>
                  </a:lnTo>
                  <a:lnTo>
                    <a:pt x="459" y="40"/>
                  </a:lnTo>
                  <a:lnTo>
                    <a:pt x="461" y="37"/>
                  </a:lnTo>
                  <a:lnTo>
                    <a:pt x="464" y="34"/>
                  </a:lnTo>
                  <a:lnTo>
                    <a:pt x="468" y="30"/>
                  </a:lnTo>
                  <a:lnTo>
                    <a:pt x="471" y="26"/>
                  </a:lnTo>
                  <a:lnTo>
                    <a:pt x="473" y="25"/>
                  </a:lnTo>
                  <a:lnTo>
                    <a:pt x="488" y="12"/>
                  </a:lnTo>
                  <a:lnTo>
                    <a:pt x="507" y="4"/>
                  </a:lnTo>
                  <a:lnTo>
                    <a:pt x="526" y="0"/>
                  </a:lnTo>
                  <a:lnTo>
                    <a:pt x="531" y="0"/>
                  </a:lnTo>
                  <a:lnTo>
                    <a:pt x="551" y="3"/>
                  </a:lnTo>
                  <a:lnTo>
                    <a:pt x="569" y="9"/>
                  </a:lnTo>
                  <a:lnTo>
                    <a:pt x="586" y="20"/>
                  </a:lnTo>
                  <a:lnTo>
                    <a:pt x="725" y="136"/>
                  </a:lnTo>
                  <a:lnTo>
                    <a:pt x="726" y="136"/>
                  </a:lnTo>
                  <a:lnTo>
                    <a:pt x="728" y="138"/>
                  </a:lnTo>
                  <a:lnTo>
                    <a:pt x="741" y="151"/>
                  </a:lnTo>
                  <a:lnTo>
                    <a:pt x="750" y="167"/>
                  </a:lnTo>
                  <a:lnTo>
                    <a:pt x="756" y="184"/>
                  </a:lnTo>
                  <a:lnTo>
                    <a:pt x="757" y="202"/>
                  </a:lnTo>
                  <a:lnTo>
                    <a:pt x="755" y="222"/>
                  </a:lnTo>
                  <a:lnTo>
                    <a:pt x="747" y="241"/>
                  </a:lnTo>
                  <a:lnTo>
                    <a:pt x="735" y="258"/>
                  </a:lnTo>
                  <a:lnTo>
                    <a:pt x="734" y="258"/>
                  </a:lnTo>
                  <a:lnTo>
                    <a:pt x="708" y="285"/>
                  </a:lnTo>
                  <a:lnTo>
                    <a:pt x="698" y="296"/>
                  </a:lnTo>
                  <a:lnTo>
                    <a:pt x="692" y="304"/>
                  </a:lnTo>
                  <a:lnTo>
                    <a:pt x="687" y="310"/>
                  </a:lnTo>
                  <a:lnTo>
                    <a:pt x="686" y="315"/>
                  </a:lnTo>
                  <a:lnTo>
                    <a:pt x="686" y="321"/>
                  </a:lnTo>
                  <a:lnTo>
                    <a:pt x="688" y="328"/>
                  </a:lnTo>
                  <a:lnTo>
                    <a:pt x="691" y="337"/>
                  </a:lnTo>
                  <a:lnTo>
                    <a:pt x="704" y="366"/>
                  </a:lnTo>
                  <a:lnTo>
                    <a:pt x="719" y="393"/>
                  </a:lnTo>
                  <a:lnTo>
                    <a:pt x="719" y="393"/>
                  </a:lnTo>
                  <a:lnTo>
                    <a:pt x="729" y="413"/>
                  </a:lnTo>
                  <a:lnTo>
                    <a:pt x="739" y="432"/>
                  </a:lnTo>
                  <a:lnTo>
                    <a:pt x="748" y="452"/>
                  </a:lnTo>
                  <a:lnTo>
                    <a:pt x="755" y="474"/>
                  </a:lnTo>
                  <a:lnTo>
                    <a:pt x="760" y="498"/>
                  </a:lnTo>
                  <a:lnTo>
                    <a:pt x="761" y="523"/>
                  </a:lnTo>
                  <a:lnTo>
                    <a:pt x="759" y="563"/>
                  </a:lnTo>
                  <a:lnTo>
                    <a:pt x="751" y="600"/>
                  </a:lnTo>
                  <a:lnTo>
                    <a:pt x="738" y="635"/>
                  </a:lnTo>
                  <a:lnTo>
                    <a:pt x="720" y="668"/>
                  </a:lnTo>
                  <a:lnTo>
                    <a:pt x="697" y="698"/>
                  </a:lnTo>
                  <a:lnTo>
                    <a:pt x="671" y="724"/>
                  </a:lnTo>
                  <a:lnTo>
                    <a:pt x="640" y="746"/>
                  </a:lnTo>
                  <a:lnTo>
                    <a:pt x="607" y="765"/>
                  </a:lnTo>
                  <a:lnTo>
                    <a:pt x="570" y="781"/>
                  </a:lnTo>
                  <a:lnTo>
                    <a:pt x="530" y="793"/>
                  </a:lnTo>
                  <a:lnTo>
                    <a:pt x="509" y="798"/>
                  </a:lnTo>
                  <a:lnTo>
                    <a:pt x="493" y="803"/>
                  </a:lnTo>
                  <a:lnTo>
                    <a:pt x="480" y="807"/>
                  </a:lnTo>
                  <a:lnTo>
                    <a:pt x="470" y="811"/>
                  </a:lnTo>
                  <a:lnTo>
                    <a:pt x="461" y="816"/>
                  </a:lnTo>
                  <a:lnTo>
                    <a:pt x="453" y="821"/>
                  </a:lnTo>
                  <a:lnTo>
                    <a:pt x="444" y="828"/>
                  </a:lnTo>
                  <a:lnTo>
                    <a:pt x="432" y="836"/>
                  </a:lnTo>
                  <a:lnTo>
                    <a:pt x="417" y="846"/>
                  </a:lnTo>
                  <a:lnTo>
                    <a:pt x="401" y="852"/>
                  </a:lnTo>
                  <a:lnTo>
                    <a:pt x="383" y="854"/>
                  </a:lnTo>
                  <a:lnTo>
                    <a:pt x="381" y="854"/>
                  </a:lnTo>
                  <a:lnTo>
                    <a:pt x="375" y="854"/>
                  </a:lnTo>
                  <a:lnTo>
                    <a:pt x="369" y="853"/>
                  </a:lnTo>
                  <a:lnTo>
                    <a:pt x="348" y="847"/>
                  </a:lnTo>
                  <a:lnTo>
                    <a:pt x="330" y="836"/>
                  </a:lnTo>
                  <a:lnTo>
                    <a:pt x="318" y="828"/>
                  </a:lnTo>
                  <a:lnTo>
                    <a:pt x="309" y="821"/>
                  </a:lnTo>
                  <a:lnTo>
                    <a:pt x="301" y="816"/>
                  </a:lnTo>
                  <a:lnTo>
                    <a:pt x="292" y="811"/>
                  </a:lnTo>
                  <a:lnTo>
                    <a:pt x="282" y="807"/>
                  </a:lnTo>
                  <a:lnTo>
                    <a:pt x="269" y="803"/>
                  </a:lnTo>
                  <a:lnTo>
                    <a:pt x="253" y="798"/>
                  </a:lnTo>
                  <a:lnTo>
                    <a:pt x="232" y="793"/>
                  </a:lnTo>
                  <a:lnTo>
                    <a:pt x="191" y="781"/>
                  </a:lnTo>
                  <a:lnTo>
                    <a:pt x="155" y="765"/>
                  </a:lnTo>
                  <a:lnTo>
                    <a:pt x="122" y="746"/>
                  </a:lnTo>
                  <a:lnTo>
                    <a:pt x="91" y="724"/>
                  </a:lnTo>
                  <a:lnTo>
                    <a:pt x="65" y="698"/>
                  </a:lnTo>
                  <a:lnTo>
                    <a:pt x="42" y="668"/>
                  </a:lnTo>
                  <a:lnTo>
                    <a:pt x="24" y="635"/>
                  </a:lnTo>
                  <a:lnTo>
                    <a:pt x="11" y="600"/>
                  </a:lnTo>
                  <a:lnTo>
                    <a:pt x="3" y="563"/>
                  </a:lnTo>
                  <a:lnTo>
                    <a:pt x="0" y="523"/>
                  </a:lnTo>
                  <a:lnTo>
                    <a:pt x="2" y="498"/>
                  </a:lnTo>
                  <a:lnTo>
                    <a:pt x="7" y="474"/>
                  </a:lnTo>
                  <a:lnTo>
                    <a:pt x="14" y="452"/>
                  </a:lnTo>
                  <a:lnTo>
                    <a:pt x="23" y="432"/>
                  </a:lnTo>
                  <a:lnTo>
                    <a:pt x="33" y="413"/>
                  </a:lnTo>
                  <a:lnTo>
                    <a:pt x="43" y="394"/>
                  </a:lnTo>
                  <a:lnTo>
                    <a:pt x="57" y="367"/>
                  </a:lnTo>
                  <a:lnTo>
                    <a:pt x="71" y="337"/>
                  </a:lnTo>
                  <a:lnTo>
                    <a:pt x="74" y="328"/>
                  </a:lnTo>
                  <a:lnTo>
                    <a:pt x="76" y="321"/>
                  </a:lnTo>
                  <a:lnTo>
                    <a:pt x="76" y="315"/>
                  </a:lnTo>
                  <a:lnTo>
                    <a:pt x="74" y="310"/>
                  </a:lnTo>
                  <a:lnTo>
                    <a:pt x="70" y="304"/>
                  </a:lnTo>
                  <a:lnTo>
                    <a:pt x="64" y="296"/>
                  </a:lnTo>
                  <a:lnTo>
                    <a:pt x="54" y="285"/>
                  </a:lnTo>
                  <a:lnTo>
                    <a:pt x="28" y="258"/>
                  </a:lnTo>
                  <a:lnTo>
                    <a:pt x="27" y="258"/>
                  </a:lnTo>
                  <a:lnTo>
                    <a:pt x="15" y="241"/>
                  </a:lnTo>
                  <a:lnTo>
                    <a:pt x="7" y="222"/>
                  </a:lnTo>
                  <a:lnTo>
                    <a:pt x="4" y="202"/>
                  </a:lnTo>
                  <a:lnTo>
                    <a:pt x="6" y="184"/>
                  </a:lnTo>
                  <a:lnTo>
                    <a:pt x="12" y="167"/>
                  </a:lnTo>
                  <a:lnTo>
                    <a:pt x="21" y="152"/>
                  </a:lnTo>
                  <a:lnTo>
                    <a:pt x="33" y="139"/>
                  </a:lnTo>
                  <a:lnTo>
                    <a:pt x="35" y="137"/>
                  </a:lnTo>
                  <a:lnTo>
                    <a:pt x="36" y="136"/>
                  </a:lnTo>
                  <a:lnTo>
                    <a:pt x="177" y="20"/>
                  </a:lnTo>
                  <a:lnTo>
                    <a:pt x="193" y="9"/>
                  </a:lnTo>
                  <a:lnTo>
                    <a:pt x="211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10943703" y="3538538"/>
            <a:ext cx="585787" cy="401637"/>
            <a:chOff x="10948988" y="3538538"/>
            <a:chExt cx="585787" cy="4016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8" name="Freeform 178"/>
            <p:cNvSpPr>
              <a:spLocks/>
            </p:cNvSpPr>
            <p:nvPr/>
          </p:nvSpPr>
          <p:spPr bwMode="auto">
            <a:xfrm>
              <a:off x="11071225" y="3867150"/>
              <a:ext cx="23812" cy="23813"/>
            </a:xfrm>
            <a:custGeom>
              <a:avLst/>
              <a:gdLst>
                <a:gd name="T0" fmla="*/ 70 w 139"/>
                <a:gd name="T1" fmla="*/ 0 h 139"/>
                <a:gd name="T2" fmla="*/ 88 w 139"/>
                <a:gd name="T3" fmla="*/ 3 h 139"/>
                <a:gd name="T4" fmla="*/ 105 w 139"/>
                <a:gd name="T5" fmla="*/ 9 h 139"/>
                <a:gd name="T6" fmla="*/ 119 w 139"/>
                <a:gd name="T7" fmla="*/ 20 h 139"/>
                <a:gd name="T8" fmla="*/ 130 w 139"/>
                <a:gd name="T9" fmla="*/ 34 h 139"/>
                <a:gd name="T10" fmla="*/ 136 w 139"/>
                <a:gd name="T11" fmla="*/ 51 h 139"/>
                <a:gd name="T12" fmla="*/ 139 w 139"/>
                <a:gd name="T13" fmla="*/ 69 h 139"/>
                <a:gd name="T14" fmla="*/ 136 w 139"/>
                <a:gd name="T15" fmla="*/ 87 h 139"/>
                <a:gd name="T16" fmla="*/ 130 w 139"/>
                <a:gd name="T17" fmla="*/ 105 h 139"/>
                <a:gd name="T18" fmla="*/ 119 w 139"/>
                <a:gd name="T19" fmla="*/ 118 h 139"/>
                <a:gd name="T20" fmla="*/ 105 w 139"/>
                <a:gd name="T21" fmla="*/ 129 h 139"/>
                <a:gd name="T22" fmla="*/ 88 w 139"/>
                <a:gd name="T23" fmla="*/ 136 h 139"/>
                <a:gd name="T24" fmla="*/ 70 w 139"/>
                <a:gd name="T25" fmla="*/ 139 h 139"/>
                <a:gd name="T26" fmla="*/ 52 w 139"/>
                <a:gd name="T27" fmla="*/ 136 h 139"/>
                <a:gd name="T28" fmla="*/ 36 w 139"/>
                <a:gd name="T29" fmla="*/ 129 h 139"/>
                <a:gd name="T30" fmla="*/ 22 w 139"/>
                <a:gd name="T31" fmla="*/ 118 h 139"/>
                <a:gd name="T32" fmla="*/ 10 w 139"/>
                <a:gd name="T33" fmla="*/ 105 h 139"/>
                <a:gd name="T34" fmla="*/ 3 w 139"/>
                <a:gd name="T35" fmla="*/ 87 h 139"/>
                <a:gd name="T36" fmla="*/ 0 w 139"/>
                <a:gd name="T37" fmla="*/ 69 h 139"/>
                <a:gd name="T38" fmla="*/ 3 w 139"/>
                <a:gd name="T39" fmla="*/ 51 h 139"/>
                <a:gd name="T40" fmla="*/ 10 w 139"/>
                <a:gd name="T41" fmla="*/ 34 h 139"/>
                <a:gd name="T42" fmla="*/ 22 w 139"/>
                <a:gd name="T43" fmla="*/ 20 h 139"/>
                <a:gd name="T44" fmla="*/ 36 w 139"/>
                <a:gd name="T45" fmla="*/ 9 h 139"/>
                <a:gd name="T46" fmla="*/ 52 w 139"/>
                <a:gd name="T47" fmla="*/ 3 h 139"/>
                <a:gd name="T48" fmla="*/ 70 w 139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9">
                  <a:moveTo>
                    <a:pt x="70" y="0"/>
                  </a:moveTo>
                  <a:lnTo>
                    <a:pt x="88" y="3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6" y="51"/>
                  </a:lnTo>
                  <a:lnTo>
                    <a:pt x="139" y="69"/>
                  </a:lnTo>
                  <a:lnTo>
                    <a:pt x="136" y="87"/>
                  </a:lnTo>
                  <a:lnTo>
                    <a:pt x="130" y="105"/>
                  </a:lnTo>
                  <a:lnTo>
                    <a:pt x="119" y="118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70" y="139"/>
                  </a:lnTo>
                  <a:lnTo>
                    <a:pt x="52" y="136"/>
                  </a:lnTo>
                  <a:lnTo>
                    <a:pt x="36" y="129"/>
                  </a:lnTo>
                  <a:lnTo>
                    <a:pt x="22" y="118"/>
                  </a:lnTo>
                  <a:lnTo>
                    <a:pt x="10" y="105"/>
                  </a:lnTo>
                  <a:lnTo>
                    <a:pt x="3" y="87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2" y="20"/>
                  </a:lnTo>
                  <a:lnTo>
                    <a:pt x="36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79"/>
            <p:cNvSpPr>
              <a:spLocks noEditPoints="1"/>
            </p:cNvSpPr>
            <p:nvPr/>
          </p:nvSpPr>
          <p:spPr bwMode="auto">
            <a:xfrm>
              <a:off x="10948988" y="3622675"/>
              <a:ext cx="585787" cy="317500"/>
            </a:xfrm>
            <a:custGeom>
              <a:avLst/>
              <a:gdLst>
                <a:gd name="T0" fmla="*/ 2392 w 3321"/>
                <a:gd name="T1" fmla="*/ 1330 h 1798"/>
                <a:gd name="T2" fmla="*/ 2375 w 3321"/>
                <a:gd name="T3" fmla="*/ 1548 h 1798"/>
                <a:gd name="T4" fmla="*/ 2560 w 3321"/>
                <a:gd name="T5" fmla="*/ 1659 h 1798"/>
                <a:gd name="T6" fmla="*/ 2744 w 3321"/>
                <a:gd name="T7" fmla="*/ 1548 h 1798"/>
                <a:gd name="T8" fmla="*/ 2727 w 3321"/>
                <a:gd name="T9" fmla="*/ 1330 h 1798"/>
                <a:gd name="T10" fmla="*/ 761 w 3321"/>
                <a:gd name="T11" fmla="*/ 1245 h 1798"/>
                <a:gd name="T12" fmla="*/ 577 w 3321"/>
                <a:gd name="T13" fmla="*/ 1357 h 1798"/>
                <a:gd name="T14" fmla="*/ 594 w 3321"/>
                <a:gd name="T15" fmla="*/ 1575 h 1798"/>
                <a:gd name="T16" fmla="*/ 795 w 3321"/>
                <a:gd name="T17" fmla="*/ 1656 h 1798"/>
                <a:gd name="T18" fmla="*/ 958 w 3321"/>
                <a:gd name="T19" fmla="*/ 1518 h 1798"/>
                <a:gd name="T20" fmla="*/ 908 w 3321"/>
                <a:gd name="T21" fmla="*/ 1306 h 1798"/>
                <a:gd name="T22" fmla="*/ 2491 w 3321"/>
                <a:gd name="T23" fmla="*/ 1114 h 1798"/>
                <a:gd name="T24" fmla="*/ 2771 w 3321"/>
                <a:gd name="T25" fmla="*/ 1178 h 1798"/>
                <a:gd name="T26" fmla="*/ 2905 w 3321"/>
                <a:gd name="T27" fmla="*/ 1450 h 1798"/>
                <a:gd name="T28" fmla="*/ 3174 w 3321"/>
                <a:gd name="T29" fmla="*/ 1127 h 1798"/>
                <a:gd name="T30" fmla="*/ 2914 w 3321"/>
                <a:gd name="T31" fmla="*/ 1002 h 1798"/>
                <a:gd name="T32" fmla="*/ 2956 w 3321"/>
                <a:gd name="T33" fmla="*/ 901 h 1798"/>
                <a:gd name="T34" fmla="*/ 2930 w 3321"/>
                <a:gd name="T35" fmla="*/ 844 h 1798"/>
                <a:gd name="T36" fmla="*/ 2491 w 3321"/>
                <a:gd name="T37" fmla="*/ 829 h 1798"/>
                <a:gd name="T38" fmla="*/ 972 w 3321"/>
                <a:gd name="T39" fmla="*/ 1178 h 1798"/>
                <a:gd name="T40" fmla="*/ 1107 w 3321"/>
                <a:gd name="T41" fmla="*/ 1450 h 1798"/>
                <a:gd name="T42" fmla="*/ 2296 w 3321"/>
                <a:gd name="T43" fmla="*/ 1229 h 1798"/>
                <a:gd name="T44" fmla="*/ 413 w 3321"/>
                <a:gd name="T45" fmla="*/ 985 h 1798"/>
                <a:gd name="T46" fmla="*/ 139 w 3321"/>
                <a:gd name="T47" fmla="*/ 1351 h 1798"/>
                <a:gd name="T48" fmla="*/ 318 w 3321"/>
                <a:gd name="T49" fmla="*/ 1448 h 1798"/>
                <a:gd name="T50" fmla="*/ 486 w 3321"/>
                <a:gd name="T51" fmla="*/ 1242 h 1798"/>
                <a:gd name="T52" fmla="*/ 236 w 3321"/>
                <a:gd name="T53" fmla="*/ 829 h 1798"/>
                <a:gd name="T54" fmla="*/ 1111 w 3321"/>
                <a:gd name="T55" fmla="*/ 389 h 1798"/>
                <a:gd name="T56" fmla="*/ 762 w 3321"/>
                <a:gd name="T57" fmla="*/ 558 h 1798"/>
                <a:gd name="T58" fmla="*/ 1245 w 3321"/>
                <a:gd name="T59" fmla="*/ 361 h 1798"/>
                <a:gd name="T60" fmla="*/ 2196 w 3321"/>
                <a:gd name="T61" fmla="*/ 600 h 1798"/>
                <a:gd name="T62" fmla="*/ 1766 w 3321"/>
                <a:gd name="T63" fmla="*/ 381 h 1798"/>
                <a:gd name="T64" fmla="*/ 1453 w 3321"/>
                <a:gd name="T65" fmla="*/ 207 h 1798"/>
                <a:gd name="T66" fmla="*/ 1626 w 3321"/>
                <a:gd name="T67" fmla="*/ 10 h 1798"/>
                <a:gd name="T68" fmla="*/ 1802 w 3321"/>
                <a:gd name="T69" fmla="*/ 249 h 1798"/>
                <a:gd name="T70" fmla="*/ 2175 w 3321"/>
                <a:gd name="T71" fmla="*/ 411 h 1798"/>
                <a:gd name="T72" fmla="*/ 2408 w 3321"/>
                <a:gd name="T73" fmla="*/ 621 h 1798"/>
                <a:gd name="T74" fmla="*/ 2783 w 3321"/>
                <a:gd name="T75" fmla="*/ 695 h 1798"/>
                <a:gd name="T76" fmla="*/ 3133 w 3321"/>
                <a:gd name="T77" fmla="*/ 761 h 1798"/>
                <a:gd name="T78" fmla="*/ 3292 w 3321"/>
                <a:gd name="T79" fmla="*/ 982 h 1798"/>
                <a:gd name="T80" fmla="*/ 3321 w 3321"/>
                <a:gd name="T81" fmla="*/ 1431 h 1798"/>
                <a:gd name="T82" fmla="*/ 3252 w 3321"/>
                <a:gd name="T83" fmla="*/ 1589 h 1798"/>
                <a:gd name="T84" fmla="*/ 2694 w 3321"/>
                <a:gd name="T85" fmla="*/ 1771 h 1798"/>
                <a:gd name="T86" fmla="*/ 2386 w 3321"/>
                <a:gd name="T87" fmla="*/ 1751 h 1798"/>
                <a:gd name="T88" fmla="*/ 1059 w 3321"/>
                <a:gd name="T89" fmla="*/ 1628 h 1798"/>
                <a:gd name="T90" fmla="*/ 808 w 3321"/>
                <a:gd name="T91" fmla="*/ 1794 h 1798"/>
                <a:gd name="T92" fmla="*/ 517 w 3321"/>
                <a:gd name="T93" fmla="*/ 1698 h 1798"/>
                <a:gd name="T94" fmla="*/ 249 w 3321"/>
                <a:gd name="T95" fmla="*/ 1572 h 1798"/>
                <a:gd name="T96" fmla="*/ 67 w 3321"/>
                <a:gd name="T97" fmla="*/ 1471 h 1798"/>
                <a:gd name="T98" fmla="*/ 0 w 3321"/>
                <a:gd name="T99" fmla="*/ 1383 h 1798"/>
                <a:gd name="T100" fmla="*/ 189 w 3321"/>
                <a:gd name="T101" fmla="*/ 693 h 1798"/>
                <a:gd name="T102" fmla="*/ 548 w 3321"/>
                <a:gd name="T103" fmla="*/ 562 h 1798"/>
                <a:gd name="T104" fmla="*/ 817 w 3321"/>
                <a:gd name="T105" fmla="*/ 359 h 1798"/>
                <a:gd name="T106" fmla="*/ 1245 w 3321"/>
                <a:gd name="T107" fmla="*/ 221 h 1798"/>
                <a:gd name="T108" fmla="*/ 1314 w 3321"/>
                <a:gd name="T109" fmla="*/ 0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21" h="1798">
                  <a:moveTo>
                    <a:pt x="2560" y="1245"/>
                  </a:moveTo>
                  <a:lnTo>
                    <a:pt x="2526" y="1247"/>
                  </a:lnTo>
                  <a:lnTo>
                    <a:pt x="2494" y="1255"/>
                  </a:lnTo>
                  <a:lnTo>
                    <a:pt x="2465" y="1268"/>
                  </a:lnTo>
                  <a:lnTo>
                    <a:pt x="2437" y="1285"/>
                  </a:lnTo>
                  <a:lnTo>
                    <a:pt x="2413" y="1306"/>
                  </a:lnTo>
                  <a:lnTo>
                    <a:pt x="2392" y="1330"/>
                  </a:lnTo>
                  <a:lnTo>
                    <a:pt x="2375" y="1357"/>
                  </a:lnTo>
                  <a:lnTo>
                    <a:pt x="2363" y="1387"/>
                  </a:lnTo>
                  <a:lnTo>
                    <a:pt x="2355" y="1418"/>
                  </a:lnTo>
                  <a:lnTo>
                    <a:pt x="2352" y="1452"/>
                  </a:lnTo>
                  <a:lnTo>
                    <a:pt x="2355" y="1485"/>
                  </a:lnTo>
                  <a:lnTo>
                    <a:pt x="2363" y="1518"/>
                  </a:lnTo>
                  <a:lnTo>
                    <a:pt x="2375" y="1548"/>
                  </a:lnTo>
                  <a:lnTo>
                    <a:pt x="2392" y="1575"/>
                  </a:lnTo>
                  <a:lnTo>
                    <a:pt x="2413" y="1599"/>
                  </a:lnTo>
                  <a:lnTo>
                    <a:pt x="2437" y="1619"/>
                  </a:lnTo>
                  <a:lnTo>
                    <a:pt x="2465" y="1636"/>
                  </a:lnTo>
                  <a:lnTo>
                    <a:pt x="2494" y="1649"/>
                  </a:lnTo>
                  <a:lnTo>
                    <a:pt x="2526" y="1656"/>
                  </a:lnTo>
                  <a:lnTo>
                    <a:pt x="2560" y="1659"/>
                  </a:lnTo>
                  <a:lnTo>
                    <a:pt x="2593" y="1656"/>
                  </a:lnTo>
                  <a:lnTo>
                    <a:pt x="2626" y="1649"/>
                  </a:lnTo>
                  <a:lnTo>
                    <a:pt x="2655" y="1636"/>
                  </a:lnTo>
                  <a:lnTo>
                    <a:pt x="2682" y="1619"/>
                  </a:lnTo>
                  <a:lnTo>
                    <a:pt x="2706" y="1599"/>
                  </a:lnTo>
                  <a:lnTo>
                    <a:pt x="2727" y="1575"/>
                  </a:lnTo>
                  <a:lnTo>
                    <a:pt x="2744" y="1548"/>
                  </a:lnTo>
                  <a:lnTo>
                    <a:pt x="2756" y="1518"/>
                  </a:lnTo>
                  <a:lnTo>
                    <a:pt x="2764" y="1485"/>
                  </a:lnTo>
                  <a:lnTo>
                    <a:pt x="2768" y="1452"/>
                  </a:lnTo>
                  <a:lnTo>
                    <a:pt x="2764" y="1418"/>
                  </a:lnTo>
                  <a:lnTo>
                    <a:pt x="2756" y="1387"/>
                  </a:lnTo>
                  <a:lnTo>
                    <a:pt x="2744" y="1357"/>
                  </a:lnTo>
                  <a:lnTo>
                    <a:pt x="2727" y="1330"/>
                  </a:lnTo>
                  <a:lnTo>
                    <a:pt x="2706" y="1306"/>
                  </a:lnTo>
                  <a:lnTo>
                    <a:pt x="2682" y="1285"/>
                  </a:lnTo>
                  <a:lnTo>
                    <a:pt x="2655" y="1268"/>
                  </a:lnTo>
                  <a:lnTo>
                    <a:pt x="2626" y="1255"/>
                  </a:lnTo>
                  <a:lnTo>
                    <a:pt x="2593" y="1247"/>
                  </a:lnTo>
                  <a:lnTo>
                    <a:pt x="2560" y="1245"/>
                  </a:lnTo>
                  <a:close/>
                  <a:moveTo>
                    <a:pt x="761" y="1245"/>
                  </a:moveTo>
                  <a:lnTo>
                    <a:pt x="728" y="1247"/>
                  </a:lnTo>
                  <a:lnTo>
                    <a:pt x="695" y="1255"/>
                  </a:lnTo>
                  <a:lnTo>
                    <a:pt x="666" y="1268"/>
                  </a:lnTo>
                  <a:lnTo>
                    <a:pt x="638" y="1285"/>
                  </a:lnTo>
                  <a:lnTo>
                    <a:pt x="614" y="1306"/>
                  </a:lnTo>
                  <a:lnTo>
                    <a:pt x="594" y="1330"/>
                  </a:lnTo>
                  <a:lnTo>
                    <a:pt x="577" y="1357"/>
                  </a:lnTo>
                  <a:lnTo>
                    <a:pt x="565" y="1387"/>
                  </a:lnTo>
                  <a:lnTo>
                    <a:pt x="557" y="1418"/>
                  </a:lnTo>
                  <a:lnTo>
                    <a:pt x="554" y="1452"/>
                  </a:lnTo>
                  <a:lnTo>
                    <a:pt x="557" y="1485"/>
                  </a:lnTo>
                  <a:lnTo>
                    <a:pt x="565" y="1518"/>
                  </a:lnTo>
                  <a:lnTo>
                    <a:pt x="577" y="1548"/>
                  </a:lnTo>
                  <a:lnTo>
                    <a:pt x="594" y="1575"/>
                  </a:lnTo>
                  <a:lnTo>
                    <a:pt x="614" y="1599"/>
                  </a:lnTo>
                  <a:lnTo>
                    <a:pt x="638" y="1619"/>
                  </a:lnTo>
                  <a:lnTo>
                    <a:pt x="666" y="1636"/>
                  </a:lnTo>
                  <a:lnTo>
                    <a:pt x="695" y="1649"/>
                  </a:lnTo>
                  <a:lnTo>
                    <a:pt x="728" y="1656"/>
                  </a:lnTo>
                  <a:lnTo>
                    <a:pt x="761" y="1659"/>
                  </a:lnTo>
                  <a:lnTo>
                    <a:pt x="795" y="1656"/>
                  </a:lnTo>
                  <a:lnTo>
                    <a:pt x="826" y="1649"/>
                  </a:lnTo>
                  <a:lnTo>
                    <a:pt x="856" y="1636"/>
                  </a:lnTo>
                  <a:lnTo>
                    <a:pt x="884" y="1619"/>
                  </a:lnTo>
                  <a:lnTo>
                    <a:pt x="908" y="1599"/>
                  </a:lnTo>
                  <a:lnTo>
                    <a:pt x="929" y="1575"/>
                  </a:lnTo>
                  <a:lnTo>
                    <a:pt x="945" y="1548"/>
                  </a:lnTo>
                  <a:lnTo>
                    <a:pt x="958" y="1518"/>
                  </a:lnTo>
                  <a:lnTo>
                    <a:pt x="966" y="1485"/>
                  </a:lnTo>
                  <a:lnTo>
                    <a:pt x="968" y="1452"/>
                  </a:lnTo>
                  <a:lnTo>
                    <a:pt x="966" y="1418"/>
                  </a:lnTo>
                  <a:lnTo>
                    <a:pt x="958" y="1387"/>
                  </a:lnTo>
                  <a:lnTo>
                    <a:pt x="945" y="1357"/>
                  </a:lnTo>
                  <a:lnTo>
                    <a:pt x="929" y="1330"/>
                  </a:lnTo>
                  <a:lnTo>
                    <a:pt x="908" y="1306"/>
                  </a:lnTo>
                  <a:lnTo>
                    <a:pt x="884" y="1285"/>
                  </a:lnTo>
                  <a:lnTo>
                    <a:pt x="856" y="1268"/>
                  </a:lnTo>
                  <a:lnTo>
                    <a:pt x="826" y="1255"/>
                  </a:lnTo>
                  <a:lnTo>
                    <a:pt x="795" y="1247"/>
                  </a:lnTo>
                  <a:lnTo>
                    <a:pt x="761" y="1245"/>
                  </a:lnTo>
                  <a:close/>
                  <a:moveTo>
                    <a:pt x="2491" y="829"/>
                  </a:moveTo>
                  <a:lnTo>
                    <a:pt x="2491" y="1114"/>
                  </a:lnTo>
                  <a:lnTo>
                    <a:pt x="2525" y="1109"/>
                  </a:lnTo>
                  <a:lnTo>
                    <a:pt x="2560" y="1107"/>
                  </a:lnTo>
                  <a:lnTo>
                    <a:pt x="2606" y="1110"/>
                  </a:lnTo>
                  <a:lnTo>
                    <a:pt x="2652" y="1119"/>
                  </a:lnTo>
                  <a:lnTo>
                    <a:pt x="2694" y="1134"/>
                  </a:lnTo>
                  <a:lnTo>
                    <a:pt x="2734" y="1154"/>
                  </a:lnTo>
                  <a:lnTo>
                    <a:pt x="2771" y="1178"/>
                  </a:lnTo>
                  <a:lnTo>
                    <a:pt x="2804" y="1207"/>
                  </a:lnTo>
                  <a:lnTo>
                    <a:pt x="2833" y="1240"/>
                  </a:lnTo>
                  <a:lnTo>
                    <a:pt x="2858" y="1277"/>
                  </a:lnTo>
                  <a:lnTo>
                    <a:pt x="2878" y="1317"/>
                  </a:lnTo>
                  <a:lnTo>
                    <a:pt x="2893" y="1359"/>
                  </a:lnTo>
                  <a:lnTo>
                    <a:pt x="2902" y="1404"/>
                  </a:lnTo>
                  <a:lnTo>
                    <a:pt x="2905" y="1450"/>
                  </a:lnTo>
                  <a:lnTo>
                    <a:pt x="2905" y="1450"/>
                  </a:lnTo>
                  <a:lnTo>
                    <a:pt x="3182" y="1450"/>
                  </a:lnTo>
                  <a:lnTo>
                    <a:pt x="3182" y="1374"/>
                  </a:lnTo>
                  <a:lnTo>
                    <a:pt x="3181" y="1304"/>
                  </a:lnTo>
                  <a:lnTo>
                    <a:pt x="3180" y="1239"/>
                  </a:lnTo>
                  <a:lnTo>
                    <a:pt x="3177" y="1180"/>
                  </a:lnTo>
                  <a:lnTo>
                    <a:pt x="3174" y="1127"/>
                  </a:lnTo>
                  <a:lnTo>
                    <a:pt x="3168" y="1079"/>
                  </a:lnTo>
                  <a:lnTo>
                    <a:pt x="3161" y="1036"/>
                  </a:lnTo>
                  <a:lnTo>
                    <a:pt x="2974" y="1036"/>
                  </a:lnTo>
                  <a:lnTo>
                    <a:pt x="2956" y="1033"/>
                  </a:lnTo>
                  <a:lnTo>
                    <a:pt x="2939" y="1026"/>
                  </a:lnTo>
                  <a:lnTo>
                    <a:pt x="2925" y="1016"/>
                  </a:lnTo>
                  <a:lnTo>
                    <a:pt x="2914" y="1002"/>
                  </a:lnTo>
                  <a:lnTo>
                    <a:pt x="2907" y="985"/>
                  </a:lnTo>
                  <a:lnTo>
                    <a:pt x="2904" y="967"/>
                  </a:lnTo>
                  <a:lnTo>
                    <a:pt x="2907" y="949"/>
                  </a:lnTo>
                  <a:lnTo>
                    <a:pt x="2914" y="932"/>
                  </a:lnTo>
                  <a:lnTo>
                    <a:pt x="2925" y="918"/>
                  </a:lnTo>
                  <a:lnTo>
                    <a:pt x="2939" y="908"/>
                  </a:lnTo>
                  <a:lnTo>
                    <a:pt x="2956" y="901"/>
                  </a:lnTo>
                  <a:lnTo>
                    <a:pt x="2974" y="898"/>
                  </a:lnTo>
                  <a:lnTo>
                    <a:pt x="3092" y="898"/>
                  </a:lnTo>
                  <a:lnTo>
                    <a:pt x="3068" y="884"/>
                  </a:lnTo>
                  <a:lnTo>
                    <a:pt x="3040" y="871"/>
                  </a:lnTo>
                  <a:lnTo>
                    <a:pt x="3008" y="860"/>
                  </a:lnTo>
                  <a:lnTo>
                    <a:pt x="2971" y="851"/>
                  </a:lnTo>
                  <a:lnTo>
                    <a:pt x="2930" y="844"/>
                  </a:lnTo>
                  <a:lnTo>
                    <a:pt x="2882" y="839"/>
                  </a:lnTo>
                  <a:lnTo>
                    <a:pt x="2831" y="835"/>
                  </a:lnTo>
                  <a:lnTo>
                    <a:pt x="2774" y="833"/>
                  </a:lnTo>
                  <a:lnTo>
                    <a:pt x="2711" y="831"/>
                  </a:lnTo>
                  <a:lnTo>
                    <a:pt x="2643" y="830"/>
                  </a:lnTo>
                  <a:lnTo>
                    <a:pt x="2570" y="829"/>
                  </a:lnTo>
                  <a:lnTo>
                    <a:pt x="2491" y="829"/>
                  </a:lnTo>
                  <a:close/>
                  <a:moveTo>
                    <a:pt x="761" y="829"/>
                  </a:moveTo>
                  <a:lnTo>
                    <a:pt x="761" y="1107"/>
                  </a:lnTo>
                  <a:lnTo>
                    <a:pt x="808" y="1110"/>
                  </a:lnTo>
                  <a:lnTo>
                    <a:pt x="852" y="1119"/>
                  </a:lnTo>
                  <a:lnTo>
                    <a:pt x="896" y="1134"/>
                  </a:lnTo>
                  <a:lnTo>
                    <a:pt x="935" y="1154"/>
                  </a:lnTo>
                  <a:lnTo>
                    <a:pt x="972" y="1178"/>
                  </a:lnTo>
                  <a:lnTo>
                    <a:pt x="1005" y="1207"/>
                  </a:lnTo>
                  <a:lnTo>
                    <a:pt x="1035" y="1240"/>
                  </a:lnTo>
                  <a:lnTo>
                    <a:pt x="1059" y="1277"/>
                  </a:lnTo>
                  <a:lnTo>
                    <a:pt x="1079" y="1317"/>
                  </a:lnTo>
                  <a:lnTo>
                    <a:pt x="1094" y="1359"/>
                  </a:lnTo>
                  <a:lnTo>
                    <a:pt x="1104" y="1404"/>
                  </a:lnTo>
                  <a:lnTo>
                    <a:pt x="1107" y="1450"/>
                  </a:lnTo>
                  <a:lnTo>
                    <a:pt x="2214" y="1450"/>
                  </a:lnTo>
                  <a:lnTo>
                    <a:pt x="2217" y="1409"/>
                  </a:lnTo>
                  <a:lnTo>
                    <a:pt x="2224" y="1369"/>
                  </a:lnTo>
                  <a:lnTo>
                    <a:pt x="2236" y="1331"/>
                  </a:lnTo>
                  <a:lnTo>
                    <a:pt x="2252" y="1295"/>
                  </a:lnTo>
                  <a:lnTo>
                    <a:pt x="2272" y="1260"/>
                  </a:lnTo>
                  <a:lnTo>
                    <a:pt x="2296" y="1229"/>
                  </a:lnTo>
                  <a:lnTo>
                    <a:pt x="2323" y="1201"/>
                  </a:lnTo>
                  <a:lnTo>
                    <a:pt x="2352" y="1176"/>
                  </a:lnTo>
                  <a:lnTo>
                    <a:pt x="2352" y="829"/>
                  </a:lnTo>
                  <a:lnTo>
                    <a:pt x="761" y="829"/>
                  </a:lnTo>
                  <a:close/>
                  <a:moveTo>
                    <a:pt x="415" y="829"/>
                  </a:moveTo>
                  <a:lnTo>
                    <a:pt x="415" y="967"/>
                  </a:lnTo>
                  <a:lnTo>
                    <a:pt x="413" y="985"/>
                  </a:lnTo>
                  <a:lnTo>
                    <a:pt x="406" y="1002"/>
                  </a:lnTo>
                  <a:lnTo>
                    <a:pt x="394" y="1016"/>
                  </a:lnTo>
                  <a:lnTo>
                    <a:pt x="380" y="1026"/>
                  </a:lnTo>
                  <a:lnTo>
                    <a:pt x="364" y="1033"/>
                  </a:lnTo>
                  <a:lnTo>
                    <a:pt x="346" y="1036"/>
                  </a:lnTo>
                  <a:lnTo>
                    <a:pt x="139" y="1036"/>
                  </a:lnTo>
                  <a:lnTo>
                    <a:pt x="139" y="1351"/>
                  </a:lnTo>
                  <a:lnTo>
                    <a:pt x="158" y="1367"/>
                  </a:lnTo>
                  <a:lnTo>
                    <a:pt x="181" y="1383"/>
                  </a:lnTo>
                  <a:lnTo>
                    <a:pt x="206" y="1399"/>
                  </a:lnTo>
                  <a:lnTo>
                    <a:pt x="233" y="1415"/>
                  </a:lnTo>
                  <a:lnTo>
                    <a:pt x="262" y="1429"/>
                  </a:lnTo>
                  <a:lnTo>
                    <a:pt x="290" y="1440"/>
                  </a:lnTo>
                  <a:lnTo>
                    <a:pt x="318" y="1448"/>
                  </a:lnTo>
                  <a:lnTo>
                    <a:pt x="344" y="1450"/>
                  </a:lnTo>
                  <a:lnTo>
                    <a:pt x="416" y="1450"/>
                  </a:lnTo>
                  <a:lnTo>
                    <a:pt x="419" y="1404"/>
                  </a:lnTo>
                  <a:lnTo>
                    <a:pt x="428" y="1360"/>
                  </a:lnTo>
                  <a:lnTo>
                    <a:pt x="442" y="1319"/>
                  </a:lnTo>
                  <a:lnTo>
                    <a:pt x="462" y="1279"/>
                  </a:lnTo>
                  <a:lnTo>
                    <a:pt x="486" y="1242"/>
                  </a:lnTo>
                  <a:lnTo>
                    <a:pt x="515" y="1210"/>
                  </a:lnTo>
                  <a:lnTo>
                    <a:pt x="547" y="1181"/>
                  </a:lnTo>
                  <a:lnTo>
                    <a:pt x="584" y="1156"/>
                  </a:lnTo>
                  <a:lnTo>
                    <a:pt x="623" y="1136"/>
                  </a:lnTo>
                  <a:lnTo>
                    <a:pt x="623" y="829"/>
                  </a:lnTo>
                  <a:lnTo>
                    <a:pt x="415" y="829"/>
                  </a:lnTo>
                  <a:close/>
                  <a:moveTo>
                    <a:pt x="236" y="829"/>
                  </a:moveTo>
                  <a:lnTo>
                    <a:pt x="167" y="898"/>
                  </a:lnTo>
                  <a:lnTo>
                    <a:pt x="277" y="898"/>
                  </a:lnTo>
                  <a:lnTo>
                    <a:pt x="277" y="829"/>
                  </a:lnTo>
                  <a:lnTo>
                    <a:pt x="236" y="829"/>
                  </a:lnTo>
                  <a:close/>
                  <a:moveTo>
                    <a:pt x="1245" y="361"/>
                  </a:moveTo>
                  <a:lnTo>
                    <a:pt x="1175" y="373"/>
                  </a:lnTo>
                  <a:lnTo>
                    <a:pt x="1111" y="389"/>
                  </a:lnTo>
                  <a:lnTo>
                    <a:pt x="1050" y="408"/>
                  </a:lnTo>
                  <a:lnTo>
                    <a:pt x="992" y="429"/>
                  </a:lnTo>
                  <a:lnTo>
                    <a:pt x="939" y="453"/>
                  </a:lnTo>
                  <a:lnTo>
                    <a:pt x="889" y="478"/>
                  </a:lnTo>
                  <a:lnTo>
                    <a:pt x="843" y="504"/>
                  </a:lnTo>
                  <a:lnTo>
                    <a:pt x="800" y="531"/>
                  </a:lnTo>
                  <a:lnTo>
                    <a:pt x="762" y="558"/>
                  </a:lnTo>
                  <a:lnTo>
                    <a:pt x="727" y="586"/>
                  </a:lnTo>
                  <a:lnTo>
                    <a:pt x="694" y="613"/>
                  </a:lnTo>
                  <a:lnTo>
                    <a:pt x="666" y="640"/>
                  </a:lnTo>
                  <a:lnTo>
                    <a:pt x="640" y="667"/>
                  </a:lnTo>
                  <a:lnTo>
                    <a:pt x="618" y="691"/>
                  </a:lnTo>
                  <a:lnTo>
                    <a:pt x="1245" y="691"/>
                  </a:lnTo>
                  <a:lnTo>
                    <a:pt x="1245" y="361"/>
                  </a:lnTo>
                  <a:close/>
                  <a:moveTo>
                    <a:pt x="1453" y="345"/>
                  </a:moveTo>
                  <a:lnTo>
                    <a:pt x="1384" y="347"/>
                  </a:lnTo>
                  <a:lnTo>
                    <a:pt x="1384" y="691"/>
                  </a:lnTo>
                  <a:lnTo>
                    <a:pt x="2286" y="691"/>
                  </a:lnTo>
                  <a:lnTo>
                    <a:pt x="2260" y="663"/>
                  </a:lnTo>
                  <a:lnTo>
                    <a:pt x="2230" y="631"/>
                  </a:lnTo>
                  <a:lnTo>
                    <a:pt x="2196" y="600"/>
                  </a:lnTo>
                  <a:lnTo>
                    <a:pt x="2157" y="568"/>
                  </a:lnTo>
                  <a:lnTo>
                    <a:pt x="2098" y="526"/>
                  </a:lnTo>
                  <a:lnTo>
                    <a:pt x="2037" y="489"/>
                  </a:lnTo>
                  <a:lnTo>
                    <a:pt x="1973" y="455"/>
                  </a:lnTo>
                  <a:lnTo>
                    <a:pt x="1907" y="426"/>
                  </a:lnTo>
                  <a:lnTo>
                    <a:pt x="1838" y="401"/>
                  </a:lnTo>
                  <a:lnTo>
                    <a:pt x="1766" y="381"/>
                  </a:lnTo>
                  <a:lnTo>
                    <a:pt x="1692" y="365"/>
                  </a:lnTo>
                  <a:lnTo>
                    <a:pt x="1614" y="354"/>
                  </a:lnTo>
                  <a:lnTo>
                    <a:pt x="1535" y="348"/>
                  </a:lnTo>
                  <a:lnTo>
                    <a:pt x="1453" y="345"/>
                  </a:lnTo>
                  <a:close/>
                  <a:moveTo>
                    <a:pt x="1384" y="139"/>
                  </a:moveTo>
                  <a:lnTo>
                    <a:pt x="1384" y="208"/>
                  </a:lnTo>
                  <a:lnTo>
                    <a:pt x="1453" y="207"/>
                  </a:lnTo>
                  <a:lnTo>
                    <a:pt x="1522" y="208"/>
                  </a:lnTo>
                  <a:lnTo>
                    <a:pt x="1522" y="139"/>
                  </a:lnTo>
                  <a:lnTo>
                    <a:pt x="1384" y="139"/>
                  </a:lnTo>
                  <a:close/>
                  <a:moveTo>
                    <a:pt x="1314" y="0"/>
                  </a:moveTo>
                  <a:lnTo>
                    <a:pt x="1591" y="0"/>
                  </a:lnTo>
                  <a:lnTo>
                    <a:pt x="1609" y="3"/>
                  </a:lnTo>
                  <a:lnTo>
                    <a:pt x="1626" y="10"/>
                  </a:lnTo>
                  <a:lnTo>
                    <a:pt x="1640" y="20"/>
                  </a:lnTo>
                  <a:lnTo>
                    <a:pt x="1651" y="35"/>
                  </a:lnTo>
                  <a:lnTo>
                    <a:pt x="1657" y="52"/>
                  </a:lnTo>
                  <a:lnTo>
                    <a:pt x="1659" y="70"/>
                  </a:lnTo>
                  <a:lnTo>
                    <a:pt x="1659" y="221"/>
                  </a:lnTo>
                  <a:lnTo>
                    <a:pt x="1733" y="233"/>
                  </a:lnTo>
                  <a:lnTo>
                    <a:pt x="1802" y="249"/>
                  </a:lnTo>
                  <a:lnTo>
                    <a:pt x="1867" y="267"/>
                  </a:lnTo>
                  <a:lnTo>
                    <a:pt x="1928" y="287"/>
                  </a:lnTo>
                  <a:lnTo>
                    <a:pt x="1986" y="310"/>
                  </a:lnTo>
                  <a:lnTo>
                    <a:pt x="2039" y="334"/>
                  </a:lnTo>
                  <a:lnTo>
                    <a:pt x="2088" y="359"/>
                  </a:lnTo>
                  <a:lnTo>
                    <a:pt x="2133" y="385"/>
                  </a:lnTo>
                  <a:lnTo>
                    <a:pt x="2175" y="411"/>
                  </a:lnTo>
                  <a:lnTo>
                    <a:pt x="2213" y="437"/>
                  </a:lnTo>
                  <a:lnTo>
                    <a:pt x="2248" y="465"/>
                  </a:lnTo>
                  <a:lnTo>
                    <a:pt x="2287" y="498"/>
                  </a:lnTo>
                  <a:lnTo>
                    <a:pt x="2324" y="530"/>
                  </a:lnTo>
                  <a:lnTo>
                    <a:pt x="2356" y="562"/>
                  </a:lnTo>
                  <a:lnTo>
                    <a:pt x="2384" y="592"/>
                  </a:lnTo>
                  <a:lnTo>
                    <a:pt x="2408" y="621"/>
                  </a:lnTo>
                  <a:lnTo>
                    <a:pt x="2429" y="647"/>
                  </a:lnTo>
                  <a:lnTo>
                    <a:pt x="2446" y="671"/>
                  </a:lnTo>
                  <a:lnTo>
                    <a:pt x="2461" y="691"/>
                  </a:lnTo>
                  <a:lnTo>
                    <a:pt x="2551" y="691"/>
                  </a:lnTo>
                  <a:lnTo>
                    <a:pt x="2635" y="692"/>
                  </a:lnTo>
                  <a:lnTo>
                    <a:pt x="2711" y="693"/>
                  </a:lnTo>
                  <a:lnTo>
                    <a:pt x="2783" y="695"/>
                  </a:lnTo>
                  <a:lnTo>
                    <a:pt x="2848" y="699"/>
                  </a:lnTo>
                  <a:lnTo>
                    <a:pt x="2907" y="704"/>
                  </a:lnTo>
                  <a:lnTo>
                    <a:pt x="2962" y="710"/>
                  </a:lnTo>
                  <a:lnTo>
                    <a:pt x="3011" y="719"/>
                  </a:lnTo>
                  <a:lnTo>
                    <a:pt x="3055" y="730"/>
                  </a:lnTo>
                  <a:lnTo>
                    <a:pt x="3097" y="744"/>
                  </a:lnTo>
                  <a:lnTo>
                    <a:pt x="3133" y="761"/>
                  </a:lnTo>
                  <a:lnTo>
                    <a:pt x="3165" y="781"/>
                  </a:lnTo>
                  <a:lnTo>
                    <a:pt x="3194" y="804"/>
                  </a:lnTo>
                  <a:lnTo>
                    <a:pt x="3221" y="832"/>
                  </a:lnTo>
                  <a:lnTo>
                    <a:pt x="3245" y="864"/>
                  </a:lnTo>
                  <a:lnTo>
                    <a:pt x="3264" y="899"/>
                  </a:lnTo>
                  <a:lnTo>
                    <a:pt x="3279" y="938"/>
                  </a:lnTo>
                  <a:lnTo>
                    <a:pt x="3292" y="982"/>
                  </a:lnTo>
                  <a:lnTo>
                    <a:pt x="3301" y="1029"/>
                  </a:lnTo>
                  <a:lnTo>
                    <a:pt x="3308" y="1083"/>
                  </a:lnTo>
                  <a:lnTo>
                    <a:pt x="3314" y="1141"/>
                  </a:lnTo>
                  <a:lnTo>
                    <a:pt x="3317" y="1204"/>
                  </a:lnTo>
                  <a:lnTo>
                    <a:pt x="3319" y="1273"/>
                  </a:lnTo>
                  <a:lnTo>
                    <a:pt x="3320" y="1349"/>
                  </a:lnTo>
                  <a:lnTo>
                    <a:pt x="3321" y="1431"/>
                  </a:lnTo>
                  <a:lnTo>
                    <a:pt x="3321" y="1520"/>
                  </a:lnTo>
                  <a:lnTo>
                    <a:pt x="3318" y="1538"/>
                  </a:lnTo>
                  <a:lnTo>
                    <a:pt x="3311" y="1555"/>
                  </a:lnTo>
                  <a:lnTo>
                    <a:pt x="3301" y="1569"/>
                  </a:lnTo>
                  <a:lnTo>
                    <a:pt x="3287" y="1579"/>
                  </a:lnTo>
                  <a:lnTo>
                    <a:pt x="3270" y="1586"/>
                  </a:lnTo>
                  <a:lnTo>
                    <a:pt x="3252" y="1589"/>
                  </a:lnTo>
                  <a:lnTo>
                    <a:pt x="2877" y="1589"/>
                  </a:lnTo>
                  <a:lnTo>
                    <a:pt x="2857" y="1628"/>
                  </a:lnTo>
                  <a:lnTo>
                    <a:pt x="2832" y="1664"/>
                  </a:lnTo>
                  <a:lnTo>
                    <a:pt x="2803" y="1698"/>
                  </a:lnTo>
                  <a:lnTo>
                    <a:pt x="2770" y="1727"/>
                  </a:lnTo>
                  <a:lnTo>
                    <a:pt x="2733" y="1751"/>
                  </a:lnTo>
                  <a:lnTo>
                    <a:pt x="2694" y="1771"/>
                  </a:lnTo>
                  <a:lnTo>
                    <a:pt x="2651" y="1785"/>
                  </a:lnTo>
                  <a:lnTo>
                    <a:pt x="2606" y="1794"/>
                  </a:lnTo>
                  <a:lnTo>
                    <a:pt x="2560" y="1798"/>
                  </a:lnTo>
                  <a:lnTo>
                    <a:pt x="2513" y="1794"/>
                  </a:lnTo>
                  <a:lnTo>
                    <a:pt x="2469" y="1785"/>
                  </a:lnTo>
                  <a:lnTo>
                    <a:pt x="2426" y="1771"/>
                  </a:lnTo>
                  <a:lnTo>
                    <a:pt x="2386" y="1751"/>
                  </a:lnTo>
                  <a:lnTo>
                    <a:pt x="2350" y="1727"/>
                  </a:lnTo>
                  <a:lnTo>
                    <a:pt x="2317" y="1698"/>
                  </a:lnTo>
                  <a:lnTo>
                    <a:pt x="2287" y="1664"/>
                  </a:lnTo>
                  <a:lnTo>
                    <a:pt x="2262" y="1628"/>
                  </a:lnTo>
                  <a:lnTo>
                    <a:pt x="2242" y="1589"/>
                  </a:lnTo>
                  <a:lnTo>
                    <a:pt x="1079" y="1589"/>
                  </a:lnTo>
                  <a:lnTo>
                    <a:pt x="1059" y="1628"/>
                  </a:lnTo>
                  <a:lnTo>
                    <a:pt x="1034" y="1664"/>
                  </a:lnTo>
                  <a:lnTo>
                    <a:pt x="1004" y="1698"/>
                  </a:lnTo>
                  <a:lnTo>
                    <a:pt x="971" y="1727"/>
                  </a:lnTo>
                  <a:lnTo>
                    <a:pt x="935" y="1751"/>
                  </a:lnTo>
                  <a:lnTo>
                    <a:pt x="895" y="1771"/>
                  </a:lnTo>
                  <a:lnTo>
                    <a:pt x="852" y="1785"/>
                  </a:lnTo>
                  <a:lnTo>
                    <a:pt x="808" y="1794"/>
                  </a:lnTo>
                  <a:lnTo>
                    <a:pt x="761" y="1798"/>
                  </a:lnTo>
                  <a:lnTo>
                    <a:pt x="715" y="1794"/>
                  </a:lnTo>
                  <a:lnTo>
                    <a:pt x="669" y="1785"/>
                  </a:lnTo>
                  <a:lnTo>
                    <a:pt x="627" y="1771"/>
                  </a:lnTo>
                  <a:lnTo>
                    <a:pt x="588" y="1751"/>
                  </a:lnTo>
                  <a:lnTo>
                    <a:pt x="550" y="1727"/>
                  </a:lnTo>
                  <a:lnTo>
                    <a:pt x="517" y="1698"/>
                  </a:lnTo>
                  <a:lnTo>
                    <a:pt x="488" y="1664"/>
                  </a:lnTo>
                  <a:lnTo>
                    <a:pt x="464" y="1628"/>
                  </a:lnTo>
                  <a:lnTo>
                    <a:pt x="444" y="1589"/>
                  </a:lnTo>
                  <a:lnTo>
                    <a:pt x="344" y="1589"/>
                  </a:lnTo>
                  <a:lnTo>
                    <a:pt x="312" y="1587"/>
                  </a:lnTo>
                  <a:lnTo>
                    <a:pt x="281" y="1581"/>
                  </a:lnTo>
                  <a:lnTo>
                    <a:pt x="249" y="1572"/>
                  </a:lnTo>
                  <a:lnTo>
                    <a:pt x="218" y="1561"/>
                  </a:lnTo>
                  <a:lnTo>
                    <a:pt x="188" y="1548"/>
                  </a:lnTo>
                  <a:lnTo>
                    <a:pt x="160" y="1533"/>
                  </a:lnTo>
                  <a:lnTo>
                    <a:pt x="134" y="1518"/>
                  </a:lnTo>
                  <a:lnTo>
                    <a:pt x="109" y="1502"/>
                  </a:lnTo>
                  <a:lnTo>
                    <a:pt x="87" y="1487"/>
                  </a:lnTo>
                  <a:lnTo>
                    <a:pt x="67" y="1471"/>
                  </a:lnTo>
                  <a:lnTo>
                    <a:pt x="50" y="1458"/>
                  </a:lnTo>
                  <a:lnTo>
                    <a:pt x="37" y="1447"/>
                  </a:lnTo>
                  <a:lnTo>
                    <a:pt x="28" y="1439"/>
                  </a:lnTo>
                  <a:lnTo>
                    <a:pt x="22" y="1434"/>
                  </a:lnTo>
                  <a:lnTo>
                    <a:pt x="10" y="1419"/>
                  </a:lnTo>
                  <a:lnTo>
                    <a:pt x="3" y="1402"/>
                  </a:lnTo>
                  <a:lnTo>
                    <a:pt x="0" y="1383"/>
                  </a:lnTo>
                  <a:lnTo>
                    <a:pt x="0" y="898"/>
                  </a:lnTo>
                  <a:lnTo>
                    <a:pt x="2" y="881"/>
                  </a:lnTo>
                  <a:lnTo>
                    <a:pt x="9" y="864"/>
                  </a:lnTo>
                  <a:lnTo>
                    <a:pt x="20" y="849"/>
                  </a:lnTo>
                  <a:lnTo>
                    <a:pt x="159" y="711"/>
                  </a:lnTo>
                  <a:lnTo>
                    <a:pt x="173" y="700"/>
                  </a:lnTo>
                  <a:lnTo>
                    <a:pt x="189" y="693"/>
                  </a:lnTo>
                  <a:lnTo>
                    <a:pt x="207" y="691"/>
                  </a:lnTo>
                  <a:lnTo>
                    <a:pt x="444" y="691"/>
                  </a:lnTo>
                  <a:lnTo>
                    <a:pt x="458" y="671"/>
                  </a:lnTo>
                  <a:lnTo>
                    <a:pt x="475" y="647"/>
                  </a:lnTo>
                  <a:lnTo>
                    <a:pt x="496" y="621"/>
                  </a:lnTo>
                  <a:lnTo>
                    <a:pt x="520" y="592"/>
                  </a:lnTo>
                  <a:lnTo>
                    <a:pt x="548" y="562"/>
                  </a:lnTo>
                  <a:lnTo>
                    <a:pt x="581" y="530"/>
                  </a:lnTo>
                  <a:lnTo>
                    <a:pt x="617" y="497"/>
                  </a:lnTo>
                  <a:lnTo>
                    <a:pt x="657" y="464"/>
                  </a:lnTo>
                  <a:lnTo>
                    <a:pt x="691" y="437"/>
                  </a:lnTo>
                  <a:lnTo>
                    <a:pt x="730" y="411"/>
                  </a:lnTo>
                  <a:lnTo>
                    <a:pt x="772" y="385"/>
                  </a:lnTo>
                  <a:lnTo>
                    <a:pt x="817" y="359"/>
                  </a:lnTo>
                  <a:lnTo>
                    <a:pt x="866" y="334"/>
                  </a:lnTo>
                  <a:lnTo>
                    <a:pt x="920" y="310"/>
                  </a:lnTo>
                  <a:lnTo>
                    <a:pt x="977" y="287"/>
                  </a:lnTo>
                  <a:lnTo>
                    <a:pt x="1039" y="267"/>
                  </a:lnTo>
                  <a:lnTo>
                    <a:pt x="1103" y="249"/>
                  </a:lnTo>
                  <a:lnTo>
                    <a:pt x="1172" y="233"/>
                  </a:lnTo>
                  <a:lnTo>
                    <a:pt x="1245" y="221"/>
                  </a:lnTo>
                  <a:lnTo>
                    <a:pt x="1245" y="70"/>
                  </a:lnTo>
                  <a:lnTo>
                    <a:pt x="1248" y="52"/>
                  </a:lnTo>
                  <a:lnTo>
                    <a:pt x="1255" y="35"/>
                  </a:lnTo>
                  <a:lnTo>
                    <a:pt x="1265" y="20"/>
                  </a:lnTo>
                  <a:lnTo>
                    <a:pt x="1279" y="10"/>
                  </a:lnTo>
                  <a:lnTo>
                    <a:pt x="1296" y="3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80"/>
            <p:cNvSpPr>
              <a:spLocks/>
            </p:cNvSpPr>
            <p:nvPr/>
          </p:nvSpPr>
          <p:spPr bwMode="auto">
            <a:xfrm>
              <a:off x="11388725" y="3867150"/>
              <a:ext cx="23812" cy="23813"/>
            </a:xfrm>
            <a:custGeom>
              <a:avLst/>
              <a:gdLst>
                <a:gd name="T0" fmla="*/ 69 w 138"/>
                <a:gd name="T1" fmla="*/ 0 h 139"/>
                <a:gd name="T2" fmla="*/ 87 w 138"/>
                <a:gd name="T3" fmla="*/ 3 h 139"/>
                <a:gd name="T4" fmla="*/ 103 w 138"/>
                <a:gd name="T5" fmla="*/ 9 h 139"/>
                <a:gd name="T6" fmla="*/ 117 w 138"/>
                <a:gd name="T7" fmla="*/ 20 h 139"/>
                <a:gd name="T8" fmla="*/ 129 w 138"/>
                <a:gd name="T9" fmla="*/ 34 h 139"/>
                <a:gd name="T10" fmla="*/ 136 w 138"/>
                <a:gd name="T11" fmla="*/ 51 h 139"/>
                <a:gd name="T12" fmla="*/ 138 w 138"/>
                <a:gd name="T13" fmla="*/ 69 h 139"/>
                <a:gd name="T14" fmla="*/ 136 w 138"/>
                <a:gd name="T15" fmla="*/ 87 h 139"/>
                <a:gd name="T16" fmla="*/ 129 w 138"/>
                <a:gd name="T17" fmla="*/ 105 h 139"/>
                <a:gd name="T18" fmla="*/ 117 w 138"/>
                <a:gd name="T19" fmla="*/ 118 h 139"/>
                <a:gd name="T20" fmla="*/ 103 w 138"/>
                <a:gd name="T21" fmla="*/ 129 h 139"/>
                <a:gd name="T22" fmla="*/ 87 w 138"/>
                <a:gd name="T23" fmla="*/ 136 h 139"/>
                <a:gd name="T24" fmla="*/ 69 w 138"/>
                <a:gd name="T25" fmla="*/ 139 h 139"/>
                <a:gd name="T26" fmla="*/ 50 w 138"/>
                <a:gd name="T27" fmla="*/ 136 h 139"/>
                <a:gd name="T28" fmla="*/ 34 w 138"/>
                <a:gd name="T29" fmla="*/ 129 h 139"/>
                <a:gd name="T30" fmla="*/ 20 w 138"/>
                <a:gd name="T31" fmla="*/ 118 h 139"/>
                <a:gd name="T32" fmla="*/ 9 w 138"/>
                <a:gd name="T33" fmla="*/ 105 h 139"/>
                <a:gd name="T34" fmla="*/ 2 w 138"/>
                <a:gd name="T35" fmla="*/ 87 h 139"/>
                <a:gd name="T36" fmla="*/ 0 w 138"/>
                <a:gd name="T37" fmla="*/ 69 h 139"/>
                <a:gd name="T38" fmla="*/ 2 w 138"/>
                <a:gd name="T39" fmla="*/ 51 h 139"/>
                <a:gd name="T40" fmla="*/ 9 w 138"/>
                <a:gd name="T41" fmla="*/ 34 h 139"/>
                <a:gd name="T42" fmla="*/ 20 w 138"/>
                <a:gd name="T43" fmla="*/ 20 h 139"/>
                <a:gd name="T44" fmla="*/ 34 w 138"/>
                <a:gd name="T45" fmla="*/ 9 h 139"/>
                <a:gd name="T46" fmla="*/ 50 w 138"/>
                <a:gd name="T47" fmla="*/ 3 h 139"/>
                <a:gd name="T48" fmla="*/ 69 w 138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9">
                  <a:moveTo>
                    <a:pt x="69" y="0"/>
                  </a:moveTo>
                  <a:lnTo>
                    <a:pt x="87" y="3"/>
                  </a:lnTo>
                  <a:lnTo>
                    <a:pt x="103" y="9"/>
                  </a:lnTo>
                  <a:lnTo>
                    <a:pt x="117" y="20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8" y="69"/>
                  </a:lnTo>
                  <a:lnTo>
                    <a:pt x="136" y="87"/>
                  </a:lnTo>
                  <a:lnTo>
                    <a:pt x="129" y="105"/>
                  </a:lnTo>
                  <a:lnTo>
                    <a:pt x="117" y="118"/>
                  </a:lnTo>
                  <a:lnTo>
                    <a:pt x="103" y="129"/>
                  </a:lnTo>
                  <a:lnTo>
                    <a:pt x="87" y="136"/>
                  </a:lnTo>
                  <a:lnTo>
                    <a:pt x="69" y="139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81"/>
            <p:cNvSpPr>
              <a:spLocks/>
            </p:cNvSpPr>
            <p:nvPr/>
          </p:nvSpPr>
          <p:spPr bwMode="auto">
            <a:xfrm>
              <a:off x="11193463" y="3538538"/>
              <a:ext cx="23812" cy="73025"/>
            </a:xfrm>
            <a:custGeom>
              <a:avLst/>
              <a:gdLst>
                <a:gd name="T0" fmla="*/ 69 w 139"/>
                <a:gd name="T1" fmla="*/ 0 h 414"/>
                <a:gd name="T2" fmla="*/ 87 w 139"/>
                <a:gd name="T3" fmla="*/ 2 h 414"/>
                <a:gd name="T4" fmla="*/ 104 w 139"/>
                <a:gd name="T5" fmla="*/ 9 h 414"/>
                <a:gd name="T6" fmla="*/ 118 w 139"/>
                <a:gd name="T7" fmla="*/ 20 h 414"/>
                <a:gd name="T8" fmla="*/ 129 w 139"/>
                <a:gd name="T9" fmla="*/ 34 h 414"/>
                <a:gd name="T10" fmla="*/ 136 w 139"/>
                <a:gd name="T11" fmla="*/ 50 h 414"/>
                <a:gd name="T12" fmla="*/ 139 w 139"/>
                <a:gd name="T13" fmla="*/ 69 h 414"/>
                <a:gd name="T14" fmla="*/ 139 w 139"/>
                <a:gd name="T15" fmla="*/ 346 h 414"/>
                <a:gd name="T16" fmla="*/ 136 w 139"/>
                <a:gd name="T17" fmla="*/ 364 h 414"/>
                <a:gd name="T18" fmla="*/ 129 w 139"/>
                <a:gd name="T19" fmla="*/ 380 h 414"/>
                <a:gd name="T20" fmla="*/ 118 w 139"/>
                <a:gd name="T21" fmla="*/ 394 h 414"/>
                <a:gd name="T22" fmla="*/ 104 w 139"/>
                <a:gd name="T23" fmla="*/ 405 h 414"/>
                <a:gd name="T24" fmla="*/ 87 w 139"/>
                <a:gd name="T25" fmla="*/ 412 h 414"/>
                <a:gd name="T26" fmla="*/ 69 w 139"/>
                <a:gd name="T27" fmla="*/ 414 h 414"/>
                <a:gd name="T28" fmla="*/ 51 w 139"/>
                <a:gd name="T29" fmla="*/ 412 h 414"/>
                <a:gd name="T30" fmla="*/ 34 w 139"/>
                <a:gd name="T31" fmla="*/ 405 h 414"/>
                <a:gd name="T32" fmla="*/ 20 w 139"/>
                <a:gd name="T33" fmla="*/ 394 h 414"/>
                <a:gd name="T34" fmla="*/ 10 w 139"/>
                <a:gd name="T35" fmla="*/ 380 h 414"/>
                <a:gd name="T36" fmla="*/ 3 w 139"/>
                <a:gd name="T37" fmla="*/ 364 h 414"/>
                <a:gd name="T38" fmla="*/ 0 w 139"/>
                <a:gd name="T39" fmla="*/ 346 h 414"/>
                <a:gd name="T40" fmla="*/ 0 w 139"/>
                <a:gd name="T41" fmla="*/ 69 h 414"/>
                <a:gd name="T42" fmla="*/ 3 w 139"/>
                <a:gd name="T43" fmla="*/ 50 h 414"/>
                <a:gd name="T44" fmla="*/ 10 w 139"/>
                <a:gd name="T45" fmla="*/ 34 h 414"/>
                <a:gd name="T46" fmla="*/ 20 w 139"/>
                <a:gd name="T47" fmla="*/ 20 h 414"/>
                <a:gd name="T48" fmla="*/ 34 w 139"/>
                <a:gd name="T49" fmla="*/ 9 h 414"/>
                <a:gd name="T50" fmla="*/ 51 w 139"/>
                <a:gd name="T51" fmla="*/ 2 h 414"/>
                <a:gd name="T52" fmla="*/ 69 w 139"/>
                <a:gd name="T53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414">
                  <a:moveTo>
                    <a:pt x="69" y="0"/>
                  </a:moveTo>
                  <a:lnTo>
                    <a:pt x="87" y="2"/>
                  </a:lnTo>
                  <a:lnTo>
                    <a:pt x="104" y="9"/>
                  </a:lnTo>
                  <a:lnTo>
                    <a:pt x="118" y="20"/>
                  </a:lnTo>
                  <a:lnTo>
                    <a:pt x="129" y="34"/>
                  </a:lnTo>
                  <a:lnTo>
                    <a:pt x="136" y="50"/>
                  </a:lnTo>
                  <a:lnTo>
                    <a:pt x="139" y="69"/>
                  </a:lnTo>
                  <a:lnTo>
                    <a:pt x="139" y="346"/>
                  </a:lnTo>
                  <a:lnTo>
                    <a:pt x="136" y="364"/>
                  </a:lnTo>
                  <a:lnTo>
                    <a:pt x="129" y="380"/>
                  </a:lnTo>
                  <a:lnTo>
                    <a:pt x="118" y="394"/>
                  </a:lnTo>
                  <a:lnTo>
                    <a:pt x="104" y="405"/>
                  </a:lnTo>
                  <a:lnTo>
                    <a:pt x="87" y="412"/>
                  </a:lnTo>
                  <a:lnTo>
                    <a:pt x="69" y="414"/>
                  </a:lnTo>
                  <a:lnTo>
                    <a:pt x="51" y="412"/>
                  </a:lnTo>
                  <a:lnTo>
                    <a:pt x="34" y="405"/>
                  </a:lnTo>
                  <a:lnTo>
                    <a:pt x="20" y="394"/>
                  </a:lnTo>
                  <a:lnTo>
                    <a:pt x="10" y="380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82"/>
            <p:cNvSpPr>
              <a:spLocks/>
            </p:cNvSpPr>
            <p:nvPr/>
          </p:nvSpPr>
          <p:spPr bwMode="auto">
            <a:xfrm>
              <a:off x="11101388" y="3579813"/>
              <a:ext cx="66675" cy="49213"/>
            </a:xfrm>
            <a:custGeom>
              <a:avLst/>
              <a:gdLst>
                <a:gd name="T0" fmla="*/ 69 w 378"/>
                <a:gd name="T1" fmla="*/ 0 h 277"/>
                <a:gd name="T2" fmla="*/ 87 w 378"/>
                <a:gd name="T3" fmla="*/ 2 h 277"/>
                <a:gd name="T4" fmla="*/ 104 w 378"/>
                <a:gd name="T5" fmla="*/ 9 h 277"/>
                <a:gd name="T6" fmla="*/ 344 w 378"/>
                <a:gd name="T7" fmla="*/ 147 h 277"/>
                <a:gd name="T8" fmla="*/ 359 w 378"/>
                <a:gd name="T9" fmla="*/ 159 h 277"/>
                <a:gd name="T10" fmla="*/ 369 w 378"/>
                <a:gd name="T11" fmla="*/ 173 h 277"/>
                <a:gd name="T12" fmla="*/ 376 w 378"/>
                <a:gd name="T13" fmla="*/ 189 h 277"/>
                <a:gd name="T14" fmla="*/ 378 w 378"/>
                <a:gd name="T15" fmla="*/ 206 h 277"/>
                <a:gd name="T16" fmla="*/ 376 w 378"/>
                <a:gd name="T17" fmla="*/ 224 h 277"/>
                <a:gd name="T18" fmla="*/ 369 w 378"/>
                <a:gd name="T19" fmla="*/ 241 h 277"/>
                <a:gd name="T20" fmla="*/ 358 w 378"/>
                <a:gd name="T21" fmla="*/ 256 h 277"/>
                <a:gd name="T22" fmla="*/ 344 w 378"/>
                <a:gd name="T23" fmla="*/ 267 h 277"/>
                <a:gd name="T24" fmla="*/ 327 w 378"/>
                <a:gd name="T25" fmla="*/ 274 h 277"/>
                <a:gd name="T26" fmla="*/ 309 w 378"/>
                <a:gd name="T27" fmla="*/ 277 h 277"/>
                <a:gd name="T28" fmla="*/ 291 w 378"/>
                <a:gd name="T29" fmla="*/ 274 h 277"/>
                <a:gd name="T30" fmla="*/ 274 w 378"/>
                <a:gd name="T31" fmla="*/ 266 h 277"/>
                <a:gd name="T32" fmla="*/ 35 w 378"/>
                <a:gd name="T33" fmla="*/ 129 h 277"/>
                <a:gd name="T34" fmla="*/ 21 w 378"/>
                <a:gd name="T35" fmla="*/ 118 h 277"/>
                <a:gd name="T36" fmla="*/ 10 w 378"/>
                <a:gd name="T37" fmla="*/ 103 h 277"/>
                <a:gd name="T38" fmla="*/ 2 w 378"/>
                <a:gd name="T39" fmla="*/ 87 h 277"/>
                <a:gd name="T40" fmla="*/ 0 w 378"/>
                <a:gd name="T41" fmla="*/ 70 h 277"/>
                <a:gd name="T42" fmla="*/ 2 w 378"/>
                <a:gd name="T43" fmla="*/ 51 h 277"/>
                <a:gd name="T44" fmla="*/ 10 w 378"/>
                <a:gd name="T45" fmla="*/ 34 h 277"/>
                <a:gd name="T46" fmla="*/ 21 w 378"/>
                <a:gd name="T47" fmla="*/ 19 h 277"/>
                <a:gd name="T48" fmla="*/ 36 w 378"/>
                <a:gd name="T49" fmla="*/ 9 h 277"/>
                <a:gd name="T50" fmla="*/ 52 w 378"/>
                <a:gd name="T51" fmla="*/ 2 h 277"/>
                <a:gd name="T52" fmla="*/ 69 w 378"/>
                <a:gd name="T53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8" h="277">
                  <a:moveTo>
                    <a:pt x="69" y="0"/>
                  </a:moveTo>
                  <a:lnTo>
                    <a:pt x="87" y="2"/>
                  </a:lnTo>
                  <a:lnTo>
                    <a:pt x="104" y="9"/>
                  </a:lnTo>
                  <a:lnTo>
                    <a:pt x="344" y="147"/>
                  </a:lnTo>
                  <a:lnTo>
                    <a:pt x="359" y="159"/>
                  </a:lnTo>
                  <a:lnTo>
                    <a:pt x="369" y="173"/>
                  </a:lnTo>
                  <a:lnTo>
                    <a:pt x="376" y="189"/>
                  </a:lnTo>
                  <a:lnTo>
                    <a:pt x="378" y="206"/>
                  </a:lnTo>
                  <a:lnTo>
                    <a:pt x="376" y="224"/>
                  </a:lnTo>
                  <a:lnTo>
                    <a:pt x="369" y="241"/>
                  </a:lnTo>
                  <a:lnTo>
                    <a:pt x="358" y="256"/>
                  </a:lnTo>
                  <a:lnTo>
                    <a:pt x="344" y="267"/>
                  </a:lnTo>
                  <a:lnTo>
                    <a:pt x="327" y="274"/>
                  </a:lnTo>
                  <a:lnTo>
                    <a:pt x="309" y="277"/>
                  </a:lnTo>
                  <a:lnTo>
                    <a:pt x="291" y="274"/>
                  </a:lnTo>
                  <a:lnTo>
                    <a:pt x="274" y="26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10" y="103"/>
                  </a:lnTo>
                  <a:lnTo>
                    <a:pt x="2" y="87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1" y="19"/>
                  </a:lnTo>
                  <a:lnTo>
                    <a:pt x="36" y="9"/>
                  </a:lnTo>
                  <a:lnTo>
                    <a:pt x="52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83"/>
            <p:cNvSpPr>
              <a:spLocks/>
            </p:cNvSpPr>
            <p:nvPr/>
          </p:nvSpPr>
          <p:spPr bwMode="auto">
            <a:xfrm>
              <a:off x="11241088" y="3579813"/>
              <a:ext cx="68262" cy="49213"/>
            </a:xfrm>
            <a:custGeom>
              <a:avLst/>
              <a:gdLst>
                <a:gd name="T0" fmla="*/ 310 w 380"/>
                <a:gd name="T1" fmla="*/ 0 h 277"/>
                <a:gd name="T2" fmla="*/ 329 w 380"/>
                <a:gd name="T3" fmla="*/ 2 h 277"/>
                <a:gd name="T4" fmla="*/ 345 w 380"/>
                <a:gd name="T5" fmla="*/ 9 h 277"/>
                <a:gd name="T6" fmla="*/ 359 w 380"/>
                <a:gd name="T7" fmla="*/ 19 h 277"/>
                <a:gd name="T8" fmla="*/ 370 w 380"/>
                <a:gd name="T9" fmla="*/ 34 h 277"/>
                <a:gd name="T10" fmla="*/ 377 w 380"/>
                <a:gd name="T11" fmla="*/ 51 h 277"/>
                <a:gd name="T12" fmla="*/ 380 w 380"/>
                <a:gd name="T13" fmla="*/ 70 h 277"/>
                <a:gd name="T14" fmla="*/ 377 w 380"/>
                <a:gd name="T15" fmla="*/ 87 h 277"/>
                <a:gd name="T16" fmla="*/ 371 w 380"/>
                <a:gd name="T17" fmla="*/ 103 h 277"/>
                <a:gd name="T18" fmla="*/ 360 w 380"/>
                <a:gd name="T19" fmla="*/ 118 h 277"/>
                <a:gd name="T20" fmla="*/ 345 w 380"/>
                <a:gd name="T21" fmla="*/ 129 h 277"/>
                <a:gd name="T22" fmla="*/ 105 w 380"/>
                <a:gd name="T23" fmla="*/ 266 h 277"/>
                <a:gd name="T24" fmla="*/ 88 w 380"/>
                <a:gd name="T25" fmla="*/ 274 h 277"/>
                <a:gd name="T26" fmla="*/ 71 w 380"/>
                <a:gd name="T27" fmla="*/ 277 h 277"/>
                <a:gd name="T28" fmla="*/ 53 w 380"/>
                <a:gd name="T29" fmla="*/ 274 h 277"/>
                <a:gd name="T30" fmla="*/ 37 w 380"/>
                <a:gd name="T31" fmla="*/ 267 h 277"/>
                <a:gd name="T32" fmla="*/ 22 w 380"/>
                <a:gd name="T33" fmla="*/ 256 h 277"/>
                <a:gd name="T34" fmla="*/ 11 w 380"/>
                <a:gd name="T35" fmla="*/ 241 h 277"/>
                <a:gd name="T36" fmla="*/ 4 w 380"/>
                <a:gd name="T37" fmla="*/ 224 h 277"/>
                <a:gd name="T38" fmla="*/ 0 w 380"/>
                <a:gd name="T39" fmla="*/ 206 h 277"/>
                <a:gd name="T40" fmla="*/ 4 w 380"/>
                <a:gd name="T41" fmla="*/ 189 h 277"/>
                <a:gd name="T42" fmla="*/ 11 w 380"/>
                <a:gd name="T43" fmla="*/ 173 h 277"/>
                <a:gd name="T44" fmla="*/ 22 w 380"/>
                <a:gd name="T45" fmla="*/ 159 h 277"/>
                <a:gd name="T46" fmla="*/ 36 w 380"/>
                <a:gd name="T47" fmla="*/ 147 h 277"/>
                <a:gd name="T48" fmla="*/ 275 w 380"/>
                <a:gd name="T49" fmla="*/ 9 h 277"/>
                <a:gd name="T50" fmla="*/ 292 w 380"/>
                <a:gd name="T51" fmla="*/ 2 h 277"/>
                <a:gd name="T52" fmla="*/ 310 w 380"/>
                <a:gd name="T53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0" h="277">
                  <a:moveTo>
                    <a:pt x="310" y="0"/>
                  </a:moveTo>
                  <a:lnTo>
                    <a:pt x="329" y="2"/>
                  </a:lnTo>
                  <a:lnTo>
                    <a:pt x="345" y="9"/>
                  </a:lnTo>
                  <a:lnTo>
                    <a:pt x="359" y="19"/>
                  </a:lnTo>
                  <a:lnTo>
                    <a:pt x="370" y="34"/>
                  </a:lnTo>
                  <a:lnTo>
                    <a:pt x="377" y="51"/>
                  </a:lnTo>
                  <a:lnTo>
                    <a:pt x="380" y="70"/>
                  </a:lnTo>
                  <a:lnTo>
                    <a:pt x="377" y="87"/>
                  </a:lnTo>
                  <a:lnTo>
                    <a:pt x="371" y="103"/>
                  </a:lnTo>
                  <a:lnTo>
                    <a:pt x="360" y="118"/>
                  </a:lnTo>
                  <a:lnTo>
                    <a:pt x="345" y="129"/>
                  </a:lnTo>
                  <a:lnTo>
                    <a:pt x="105" y="266"/>
                  </a:lnTo>
                  <a:lnTo>
                    <a:pt x="88" y="274"/>
                  </a:lnTo>
                  <a:lnTo>
                    <a:pt x="71" y="277"/>
                  </a:lnTo>
                  <a:lnTo>
                    <a:pt x="53" y="274"/>
                  </a:lnTo>
                  <a:lnTo>
                    <a:pt x="37" y="267"/>
                  </a:lnTo>
                  <a:lnTo>
                    <a:pt x="22" y="256"/>
                  </a:lnTo>
                  <a:lnTo>
                    <a:pt x="11" y="241"/>
                  </a:lnTo>
                  <a:lnTo>
                    <a:pt x="4" y="224"/>
                  </a:lnTo>
                  <a:lnTo>
                    <a:pt x="0" y="206"/>
                  </a:lnTo>
                  <a:lnTo>
                    <a:pt x="4" y="189"/>
                  </a:lnTo>
                  <a:lnTo>
                    <a:pt x="11" y="173"/>
                  </a:lnTo>
                  <a:lnTo>
                    <a:pt x="22" y="159"/>
                  </a:lnTo>
                  <a:lnTo>
                    <a:pt x="36" y="147"/>
                  </a:lnTo>
                  <a:lnTo>
                    <a:pt x="275" y="9"/>
                  </a:lnTo>
                  <a:lnTo>
                    <a:pt x="292" y="2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84"/>
            <p:cNvSpPr>
              <a:spLocks noEditPoints="1"/>
            </p:cNvSpPr>
            <p:nvPr/>
          </p:nvSpPr>
          <p:spPr bwMode="auto">
            <a:xfrm>
              <a:off x="11180763" y="3776663"/>
              <a:ext cx="98425" cy="93663"/>
            </a:xfrm>
            <a:custGeom>
              <a:avLst/>
              <a:gdLst>
                <a:gd name="T0" fmla="*/ 275 w 554"/>
                <a:gd name="T1" fmla="*/ 230 h 532"/>
                <a:gd name="T2" fmla="*/ 254 w 554"/>
                <a:gd name="T3" fmla="*/ 255 h 532"/>
                <a:gd name="T4" fmla="*/ 223 w 554"/>
                <a:gd name="T5" fmla="*/ 267 h 532"/>
                <a:gd name="T6" fmla="*/ 222 w 554"/>
                <a:gd name="T7" fmla="*/ 271 h 532"/>
                <a:gd name="T8" fmla="*/ 239 w 554"/>
                <a:gd name="T9" fmla="*/ 299 h 532"/>
                <a:gd name="T10" fmla="*/ 242 w 554"/>
                <a:gd name="T11" fmla="*/ 332 h 532"/>
                <a:gd name="T12" fmla="*/ 245 w 554"/>
                <a:gd name="T13" fmla="*/ 335 h 532"/>
                <a:gd name="T14" fmla="*/ 277 w 554"/>
                <a:gd name="T15" fmla="*/ 327 h 532"/>
                <a:gd name="T16" fmla="*/ 309 w 554"/>
                <a:gd name="T17" fmla="*/ 335 h 532"/>
                <a:gd name="T18" fmla="*/ 313 w 554"/>
                <a:gd name="T19" fmla="*/ 332 h 532"/>
                <a:gd name="T20" fmla="*/ 315 w 554"/>
                <a:gd name="T21" fmla="*/ 299 h 532"/>
                <a:gd name="T22" fmla="*/ 332 w 554"/>
                <a:gd name="T23" fmla="*/ 271 h 532"/>
                <a:gd name="T24" fmla="*/ 331 w 554"/>
                <a:gd name="T25" fmla="*/ 267 h 532"/>
                <a:gd name="T26" fmla="*/ 300 w 554"/>
                <a:gd name="T27" fmla="*/ 255 h 532"/>
                <a:gd name="T28" fmla="*/ 279 w 554"/>
                <a:gd name="T29" fmla="*/ 230 h 532"/>
                <a:gd name="T30" fmla="*/ 277 w 554"/>
                <a:gd name="T31" fmla="*/ 0 h 532"/>
                <a:gd name="T32" fmla="*/ 313 w 554"/>
                <a:gd name="T33" fmla="*/ 11 h 532"/>
                <a:gd name="T34" fmla="*/ 339 w 554"/>
                <a:gd name="T35" fmla="*/ 39 h 532"/>
                <a:gd name="T36" fmla="*/ 494 w 554"/>
                <a:gd name="T37" fmla="*/ 151 h 532"/>
                <a:gd name="T38" fmla="*/ 530 w 554"/>
                <a:gd name="T39" fmla="*/ 166 h 532"/>
                <a:gd name="T40" fmla="*/ 551 w 554"/>
                <a:gd name="T41" fmla="*/ 198 h 532"/>
                <a:gd name="T42" fmla="*/ 552 w 554"/>
                <a:gd name="T43" fmla="*/ 236 h 532"/>
                <a:gd name="T44" fmla="*/ 533 w 554"/>
                <a:gd name="T45" fmla="*/ 269 h 532"/>
                <a:gd name="T46" fmla="*/ 473 w 554"/>
                <a:gd name="T47" fmla="*/ 448 h 532"/>
                <a:gd name="T48" fmla="*/ 474 w 554"/>
                <a:gd name="T49" fmla="*/ 463 h 532"/>
                <a:gd name="T50" fmla="*/ 465 w 554"/>
                <a:gd name="T51" fmla="*/ 498 h 532"/>
                <a:gd name="T52" fmla="*/ 440 w 554"/>
                <a:gd name="T53" fmla="*/ 523 h 532"/>
                <a:gd name="T54" fmla="*/ 406 w 554"/>
                <a:gd name="T55" fmla="*/ 532 h 532"/>
                <a:gd name="T56" fmla="*/ 374 w 554"/>
                <a:gd name="T57" fmla="*/ 524 h 532"/>
                <a:gd name="T58" fmla="*/ 181 w 554"/>
                <a:gd name="T59" fmla="*/ 524 h 532"/>
                <a:gd name="T60" fmla="*/ 149 w 554"/>
                <a:gd name="T61" fmla="*/ 532 h 532"/>
                <a:gd name="T62" fmla="*/ 121 w 554"/>
                <a:gd name="T63" fmla="*/ 526 h 532"/>
                <a:gd name="T64" fmla="*/ 94 w 554"/>
                <a:gd name="T65" fmla="*/ 506 h 532"/>
                <a:gd name="T66" fmla="*/ 80 w 554"/>
                <a:gd name="T67" fmla="*/ 471 h 532"/>
                <a:gd name="T68" fmla="*/ 99 w 554"/>
                <a:gd name="T69" fmla="*/ 344 h 532"/>
                <a:gd name="T70" fmla="*/ 9 w 554"/>
                <a:gd name="T71" fmla="*/ 254 h 532"/>
                <a:gd name="T72" fmla="*/ 0 w 554"/>
                <a:gd name="T73" fmla="*/ 218 h 532"/>
                <a:gd name="T74" fmla="*/ 12 w 554"/>
                <a:gd name="T75" fmla="*/ 180 h 532"/>
                <a:gd name="T76" fmla="*/ 42 w 554"/>
                <a:gd name="T77" fmla="*/ 156 h 532"/>
                <a:gd name="T78" fmla="*/ 167 w 554"/>
                <a:gd name="T79" fmla="*/ 135 h 532"/>
                <a:gd name="T80" fmla="*/ 226 w 554"/>
                <a:gd name="T81" fmla="*/ 23 h 532"/>
                <a:gd name="T82" fmla="*/ 258 w 554"/>
                <a:gd name="T83" fmla="*/ 3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4" h="532">
                  <a:moveTo>
                    <a:pt x="277" y="225"/>
                  </a:moveTo>
                  <a:lnTo>
                    <a:pt x="275" y="230"/>
                  </a:lnTo>
                  <a:lnTo>
                    <a:pt x="266" y="244"/>
                  </a:lnTo>
                  <a:lnTo>
                    <a:pt x="254" y="255"/>
                  </a:lnTo>
                  <a:lnTo>
                    <a:pt x="239" y="263"/>
                  </a:lnTo>
                  <a:lnTo>
                    <a:pt x="223" y="267"/>
                  </a:lnTo>
                  <a:lnTo>
                    <a:pt x="219" y="268"/>
                  </a:lnTo>
                  <a:lnTo>
                    <a:pt x="222" y="271"/>
                  </a:lnTo>
                  <a:lnTo>
                    <a:pt x="232" y="284"/>
                  </a:lnTo>
                  <a:lnTo>
                    <a:pt x="239" y="299"/>
                  </a:lnTo>
                  <a:lnTo>
                    <a:pt x="243" y="315"/>
                  </a:lnTo>
                  <a:lnTo>
                    <a:pt x="242" y="332"/>
                  </a:lnTo>
                  <a:lnTo>
                    <a:pt x="241" y="337"/>
                  </a:lnTo>
                  <a:lnTo>
                    <a:pt x="245" y="335"/>
                  </a:lnTo>
                  <a:lnTo>
                    <a:pt x="261" y="329"/>
                  </a:lnTo>
                  <a:lnTo>
                    <a:pt x="277" y="327"/>
                  </a:lnTo>
                  <a:lnTo>
                    <a:pt x="294" y="329"/>
                  </a:lnTo>
                  <a:lnTo>
                    <a:pt x="309" y="335"/>
                  </a:lnTo>
                  <a:lnTo>
                    <a:pt x="313" y="337"/>
                  </a:lnTo>
                  <a:lnTo>
                    <a:pt x="313" y="332"/>
                  </a:lnTo>
                  <a:lnTo>
                    <a:pt x="312" y="315"/>
                  </a:lnTo>
                  <a:lnTo>
                    <a:pt x="315" y="299"/>
                  </a:lnTo>
                  <a:lnTo>
                    <a:pt x="322" y="284"/>
                  </a:lnTo>
                  <a:lnTo>
                    <a:pt x="332" y="271"/>
                  </a:lnTo>
                  <a:lnTo>
                    <a:pt x="336" y="268"/>
                  </a:lnTo>
                  <a:lnTo>
                    <a:pt x="331" y="267"/>
                  </a:lnTo>
                  <a:lnTo>
                    <a:pt x="315" y="263"/>
                  </a:lnTo>
                  <a:lnTo>
                    <a:pt x="300" y="255"/>
                  </a:lnTo>
                  <a:lnTo>
                    <a:pt x="288" y="244"/>
                  </a:lnTo>
                  <a:lnTo>
                    <a:pt x="279" y="230"/>
                  </a:lnTo>
                  <a:lnTo>
                    <a:pt x="277" y="225"/>
                  </a:lnTo>
                  <a:close/>
                  <a:moveTo>
                    <a:pt x="277" y="0"/>
                  </a:moveTo>
                  <a:lnTo>
                    <a:pt x="296" y="3"/>
                  </a:lnTo>
                  <a:lnTo>
                    <a:pt x="313" y="11"/>
                  </a:lnTo>
                  <a:lnTo>
                    <a:pt x="328" y="23"/>
                  </a:lnTo>
                  <a:lnTo>
                    <a:pt x="339" y="39"/>
                  </a:lnTo>
                  <a:lnTo>
                    <a:pt x="388" y="135"/>
                  </a:lnTo>
                  <a:lnTo>
                    <a:pt x="494" y="151"/>
                  </a:lnTo>
                  <a:lnTo>
                    <a:pt x="514" y="156"/>
                  </a:lnTo>
                  <a:lnTo>
                    <a:pt x="530" y="166"/>
                  </a:lnTo>
                  <a:lnTo>
                    <a:pt x="542" y="180"/>
                  </a:lnTo>
                  <a:lnTo>
                    <a:pt x="551" y="198"/>
                  </a:lnTo>
                  <a:lnTo>
                    <a:pt x="554" y="218"/>
                  </a:lnTo>
                  <a:lnTo>
                    <a:pt x="552" y="236"/>
                  </a:lnTo>
                  <a:lnTo>
                    <a:pt x="545" y="254"/>
                  </a:lnTo>
                  <a:lnTo>
                    <a:pt x="533" y="269"/>
                  </a:lnTo>
                  <a:lnTo>
                    <a:pt x="455" y="344"/>
                  </a:lnTo>
                  <a:lnTo>
                    <a:pt x="473" y="448"/>
                  </a:lnTo>
                  <a:lnTo>
                    <a:pt x="474" y="456"/>
                  </a:lnTo>
                  <a:lnTo>
                    <a:pt x="474" y="463"/>
                  </a:lnTo>
                  <a:lnTo>
                    <a:pt x="472" y="482"/>
                  </a:lnTo>
                  <a:lnTo>
                    <a:pt x="465" y="498"/>
                  </a:lnTo>
                  <a:lnTo>
                    <a:pt x="454" y="512"/>
                  </a:lnTo>
                  <a:lnTo>
                    <a:pt x="440" y="523"/>
                  </a:lnTo>
                  <a:lnTo>
                    <a:pt x="424" y="530"/>
                  </a:lnTo>
                  <a:lnTo>
                    <a:pt x="406" y="532"/>
                  </a:lnTo>
                  <a:lnTo>
                    <a:pt x="389" y="530"/>
                  </a:lnTo>
                  <a:lnTo>
                    <a:pt x="374" y="524"/>
                  </a:lnTo>
                  <a:lnTo>
                    <a:pt x="277" y="474"/>
                  </a:lnTo>
                  <a:lnTo>
                    <a:pt x="181" y="524"/>
                  </a:lnTo>
                  <a:lnTo>
                    <a:pt x="165" y="530"/>
                  </a:lnTo>
                  <a:lnTo>
                    <a:pt x="149" y="532"/>
                  </a:lnTo>
                  <a:lnTo>
                    <a:pt x="135" y="531"/>
                  </a:lnTo>
                  <a:lnTo>
                    <a:pt x="121" y="526"/>
                  </a:lnTo>
                  <a:lnTo>
                    <a:pt x="108" y="519"/>
                  </a:lnTo>
                  <a:lnTo>
                    <a:pt x="94" y="506"/>
                  </a:lnTo>
                  <a:lnTo>
                    <a:pt x="85" y="489"/>
                  </a:lnTo>
                  <a:lnTo>
                    <a:pt x="80" y="471"/>
                  </a:lnTo>
                  <a:lnTo>
                    <a:pt x="81" y="452"/>
                  </a:lnTo>
                  <a:lnTo>
                    <a:pt x="99" y="344"/>
                  </a:lnTo>
                  <a:lnTo>
                    <a:pt x="21" y="269"/>
                  </a:lnTo>
                  <a:lnTo>
                    <a:pt x="9" y="254"/>
                  </a:lnTo>
                  <a:lnTo>
                    <a:pt x="2" y="236"/>
                  </a:lnTo>
                  <a:lnTo>
                    <a:pt x="0" y="218"/>
                  </a:lnTo>
                  <a:lnTo>
                    <a:pt x="4" y="198"/>
                  </a:lnTo>
                  <a:lnTo>
                    <a:pt x="12" y="180"/>
                  </a:lnTo>
                  <a:lnTo>
                    <a:pt x="25" y="166"/>
                  </a:lnTo>
                  <a:lnTo>
                    <a:pt x="42" y="156"/>
                  </a:lnTo>
                  <a:lnTo>
                    <a:pt x="60" y="151"/>
                  </a:lnTo>
                  <a:lnTo>
                    <a:pt x="167" y="135"/>
                  </a:lnTo>
                  <a:lnTo>
                    <a:pt x="215" y="39"/>
                  </a:lnTo>
                  <a:lnTo>
                    <a:pt x="226" y="23"/>
                  </a:lnTo>
                  <a:lnTo>
                    <a:pt x="241" y="11"/>
                  </a:lnTo>
                  <a:lnTo>
                    <a:pt x="258" y="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3" name="Group 842"/>
          <p:cNvGrpSpPr/>
          <p:nvPr/>
        </p:nvGrpSpPr>
        <p:grpSpPr>
          <a:xfrm>
            <a:off x="653264" y="2709863"/>
            <a:ext cx="585787" cy="512762"/>
            <a:chOff x="646113" y="2709863"/>
            <a:chExt cx="585787" cy="5127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5" name="Freeform 189"/>
            <p:cNvSpPr>
              <a:spLocks noEditPoints="1"/>
            </p:cNvSpPr>
            <p:nvPr/>
          </p:nvSpPr>
          <p:spPr bwMode="auto">
            <a:xfrm>
              <a:off x="646113" y="2709863"/>
              <a:ext cx="585787" cy="512762"/>
            </a:xfrm>
            <a:custGeom>
              <a:avLst/>
              <a:gdLst>
                <a:gd name="T0" fmla="*/ 1359 w 3321"/>
                <a:gd name="T1" fmla="*/ 2354 h 2908"/>
                <a:gd name="T2" fmla="*/ 1276 w 3321"/>
                <a:gd name="T3" fmla="*/ 2769 h 2908"/>
                <a:gd name="T4" fmla="*/ 1962 w 3321"/>
                <a:gd name="T5" fmla="*/ 2354 h 2908"/>
                <a:gd name="T6" fmla="*/ 139 w 3321"/>
                <a:gd name="T7" fmla="*/ 2215 h 2908"/>
                <a:gd name="T8" fmla="*/ 3182 w 3321"/>
                <a:gd name="T9" fmla="*/ 2077 h 2908"/>
                <a:gd name="T10" fmla="*/ 139 w 3321"/>
                <a:gd name="T11" fmla="*/ 139 h 2908"/>
                <a:gd name="T12" fmla="*/ 3182 w 3321"/>
                <a:gd name="T13" fmla="*/ 1938 h 2908"/>
                <a:gd name="T14" fmla="*/ 139 w 3321"/>
                <a:gd name="T15" fmla="*/ 139 h 2908"/>
                <a:gd name="T16" fmla="*/ 3182 w 3321"/>
                <a:gd name="T17" fmla="*/ 0 h 2908"/>
                <a:gd name="T18" fmla="*/ 3236 w 3321"/>
                <a:gd name="T19" fmla="*/ 11 h 2908"/>
                <a:gd name="T20" fmla="*/ 3281 w 3321"/>
                <a:gd name="T21" fmla="*/ 41 h 2908"/>
                <a:gd name="T22" fmla="*/ 3310 w 3321"/>
                <a:gd name="T23" fmla="*/ 85 h 2908"/>
                <a:gd name="T24" fmla="*/ 3321 w 3321"/>
                <a:gd name="T25" fmla="*/ 139 h 2908"/>
                <a:gd name="T26" fmla="*/ 3318 w 3321"/>
                <a:gd name="T27" fmla="*/ 2243 h 2908"/>
                <a:gd name="T28" fmla="*/ 3297 w 3321"/>
                <a:gd name="T29" fmla="*/ 2293 h 2908"/>
                <a:gd name="T30" fmla="*/ 3260 w 3321"/>
                <a:gd name="T31" fmla="*/ 2330 h 2908"/>
                <a:gd name="T32" fmla="*/ 3210 w 3321"/>
                <a:gd name="T33" fmla="*/ 2351 h 2908"/>
                <a:gd name="T34" fmla="*/ 2103 w 3321"/>
                <a:gd name="T35" fmla="*/ 2354 h 2908"/>
                <a:gd name="T36" fmla="*/ 2214 w 3321"/>
                <a:gd name="T37" fmla="*/ 2769 h 2908"/>
                <a:gd name="T38" fmla="*/ 2249 w 3321"/>
                <a:gd name="T39" fmla="*/ 2779 h 2908"/>
                <a:gd name="T40" fmla="*/ 2273 w 3321"/>
                <a:gd name="T41" fmla="*/ 2803 h 2908"/>
                <a:gd name="T42" fmla="*/ 2283 w 3321"/>
                <a:gd name="T43" fmla="*/ 2839 h 2908"/>
                <a:gd name="T44" fmla="*/ 2273 w 3321"/>
                <a:gd name="T45" fmla="*/ 2874 h 2908"/>
                <a:gd name="T46" fmla="*/ 2249 w 3321"/>
                <a:gd name="T47" fmla="*/ 2898 h 2908"/>
                <a:gd name="T48" fmla="*/ 2214 w 3321"/>
                <a:gd name="T49" fmla="*/ 2908 h 2908"/>
                <a:gd name="T50" fmla="*/ 1089 w 3321"/>
                <a:gd name="T51" fmla="*/ 2905 h 2908"/>
                <a:gd name="T52" fmla="*/ 1058 w 3321"/>
                <a:gd name="T53" fmla="*/ 2888 h 2908"/>
                <a:gd name="T54" fmla="*/ 1041 w 3321"/>
                <a:gd name="T55" fmla="*/ 2857 h 2908"/>
                <a:gd name="T56" fmla="*/ 1041 w 3321"/>
                <a:gd name="T57" fmla="*/ 2820 h 2908"/>
                <a:gd name="T58" fmla="*/ 1058 w 3321"/>
                <a:gd name="T59" fmla="*/ 2789 h 2908"/>
                <a:gd name="T60" fmla="*/ 1089 w 3321"/>
                <a:gd name="T61" fmla="*/ 2772 h 2908"/>
                <a:gd name="T62" fmla="*/ 1134 w 3321"/>
                <a:gd name="T63" fmla="*/ 2769 h 2908"/>
                <a:gd name="T64" fmla="*/ 139 w 3321"/>
                <a:gd name="T65" fmla="*/ 2354 h 2908"/>
                <a:gd name="T66" fmla="*/ 85 w 3321"/>
                <a:gd name="T67" fmla="*/ 2343 h 2908"/>
                <a:gd name="T68" fmla="*/ 40 w 3321"/>
                <a:gd name="T69" fmla="*/ 2314 h 2908"/>
                <a:gd name="T70" fmla="*/ 11 w 3321"/>
                <a:gd name="T71" fmla="*/ 2270 h 2908"/>
                <a:gd name="T72" fmla="*/ 0 w 3321"/>
                <a:gd name="T73" fmla="*/ 2215 h 2908"/>
                <a:gd name="T74" fmla="*/ 3 w 3321"/>
                <a:gd name="T75" fmla="*/ 111 h 2908"/>
                <a:gd name="T76" fmla="*/ 23 w 3321"/>
                <a:gd name="T77" fmla="*/ 61 h 2908"/>
                <a:gd name="T78" fmla="*/ 61 w 3321"/>
                <a:gd name="T79" fmla="*/ 24 h 2908"/>
                <a:gd name="T80" fmla="*/ 111 w 3321"/>
                <a:gd name="T81" fmla="*/ 3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21" h="2908">
                  <a:moveTo>
                    <a:pt x="1962" y="2354"/>
                  </a:moveTo>
                  <a:lnTo>
                    <a:pt x="1359" y="2354"/>
                  </a:lnTo>
                  <a:lnTo>
                    <a:pt x="1276" y="2769"/>
                  </a:lnTo>
                  <a:lnTo>
                    <a:pt x="1276" y="2769"/>
                  </a:lnTo>
                  <a:lnTo>
                    <a:pt x="2045" y="2769"/>
                  </a:lnTo>
                  <a:lnTo>
                    <a:pt x="1962" y="2354"/>
                  </a:lnTo>
                  <a:close/>
                  <a:moveTo>
                    <a:pt x="139" y="2077"/>
                  </a:moveTo>
                  <a:lnTo>
                    <a:pt x="139" y="2215"/>
                  </a:lnTo>
                  <a:lnTo>
                    <a:pt x="3182" y="2215"/>
                  </a:lnTo>
                  <a:lnTo>
                    <a:pt x="3182" y="2077"/>
                  </a:lnTo>
                  <a:lnTo>
                    <a:pt x="139" y="2077"/>
                  </a:lnTo>
                  <a:close/>
                  <a:moveTo>
                    <a:pt x="139" y="139"/>
                  </a:moveTo>
                  <a:lnTo>
                    <a:pt x="139" y="1938"/>
                  </a:lnTo>
                  <a:lnTo>
                    <a:pt x="3182" y="1938"/>
                  </a:lnTo>
                  <a:lnTo>
                    <a:pt x="3182" y="139"/>
                  </a:lnTo>
                  <a:lnTo>
                    <a:pt x="139" y="139"/>
                  </a:lnTo>
                  <a:close/>
                  <a:moveTo>
                    <a:pt x="139" y="0"/>
                  </a:moveTo>
                  <a:lnTo>
                    <a:pt x="3182" y="0"/>
                  </a:lnTo>
                  <a:lnTo>
                    <a:pt x="3210" y="3"/>
                  </a:lnTo>
                  <a:lnTo>
                    <a:pt x="3236" y="11"/>
                  </a:lnTo>
                  <a:lnTo>
                    <a:pt x="3260" y="24"/>
                  </a:lnTo>
                  <a:lnTo>
                    <a:pt x="3281" y="41"/>
                  </a:lnTo>
                  <a:lnTo>
                    <a:pt x="3297" y="61"/>
                  </a:lnTo>
                  <a:lnTo>
                    <a:pt x="3310" y="85"/>
                  </a:lnTo>
                  <a:lnTo>
                    <a:pt x="3318" y="111"/>
                  </a:lnTo>
                  <a:lnTo>
                    <a:pt x="3321" y="139"/>
                  </a:lnTo>
                  <a:lnTo>
                    <a:pt x="3321" y="2215"/>
                  </a:lnTo>
                  <a:lnTo>
                    <a:pt x="3318" y="2243"/>
                  </a:lnTo>
                  <a:lnTo>
                    <a:pt x="3310" y="2270"/>
                  </a:lnTo>
                  <a:lnTo>
                    <a:pt x="3297" y="2293"/>
                  </a:lnTo>
                  <a:lnTo>
                    <a:pt x="3281" y="2314"/>
                  </a:lnTo>
                  <a:lnTo>
                    <a:pt x="3260" y="2330"/>
                  </a:lnTo>
                  <a:lnTo>
                    <a:pt x="3236" y="2343"/>
                  </a:lnTo>
                  <a:lnTo>
                    <a:pt x="3210" y="2351"/>
                  </a:lnTo>
                  <a:lnTo>
                    <a:pt x="3182" y="2354"/>
                  </a:lnTo>
                  <a:lnTo>
                    <a:pt x="2103" y="2354"/>
                  </a:lnTo>
                  <a:lnTo>
                    <a:pt x="2186" y="2769"/>
                  </a:lnTo>
                  <a:lnTo>
                    <a:pt x="2214" y="2769"/>
                  </a:lnTo>
                  <a:lnTo>
                    <a:pt x="2232" y="2772"/>
                  </a:lnTo>
                  <a:lnTo>
                    <a:pt x="2249" y="2779"/>
                  </a:lnTo>
                  <a:lnTo>
                    <a:pt x="2262" y="2789"/>
                  </a:lnTo>
                  <a:lnTo>
                    <a:pt x="2273" y="2803"/>
                  </a:lnTo>
                  <a:lnTo>
                    <a:pt x="2280" y="2820"/>
                  </a:lnTo>
                  <a:lnTo>
                    <a:pt x="2283" y="2839"/>
                  </a:lnTo>
                  <a:lnTo>
                    <a:pt x="2280" y="2857"/>
                  </a:lnTo>
                  <a:lnTo>
                    <a:pt x="2273" y="2874"/>
                  </a:lnTo>
                  <a:lnTo>
                    <a:pt x="2262" y="2888"/>
                  </a:lnTo>
                  <a:lnTo>
                    <a:pt x="2249" y="2898"/>
                  </a:lnTo>
                  <a:lnTo>
                    <a:pt x="2232" y="2905"/>
                  </a:lnTo>
                  <a:lnTo>
                    <a:pt x="2214" y="2908"/>
                  </a:lnTo>
                  <a:lnTo>
                    <a:pt x="1107" y="2908"/>
                  </a:lnTo>
                  <a:lnTo>
                    <a:pt x="1089" y="2905"/>
                  </a:lnTo>
                  <a:lnTo>
                    <a:pt x="1072" y="2898"/>
                  </a:lnTo>
                  <a:lnTo>
                    <a:pt x="1058" y="2888"/>
                  </a:lnTo>
                  <a:lnTo>
                    <a:pt x="1048" y="2874"/>
                  </a:lnTo>
                  <a:lnTo>
                    <a:pt x="1041" y="2857"/>
                  </a:lnTo>
                  <a:lnTo>
                    <a:pt x="1038" y="2839"/>
                  </a:lnTo>
                  <a:lnTo>
                    <a:pt x="1041" y="2820"/>
                  </a:lnTo>
                  <a:lnTo>
                    <a:pt x="1048" y="2803"/>
                  </a:lnTo>
                  <a:lnTo>
                    <a:pt x="1058" y="2789"/>
                  </a:lnTo>
                  <a:lnTo>
                    <a:pt x="1072" y="2779"/>
                  </a:lnTo>
                  <a:lnTo>
                    <a:pt x="1089" y="2772"/>
                  </a:lnTo>
                  <a:lnTo>
                    <a:pt x="1107" y="2769"/>
                  </a:lnTo>
                  <a:lnTo>
                    <a:pt x="1134" y="2769"/>
                  </a:lnTo>
                  <a:lnTo>
                    <a:pt x="1218" y="2354"/>
                  </a:lnTo>
                  <a:lnTo>
                    <a:pt x="139" y="2354"/>
                  </a:lnTo>
                  <a:lnTo>
                    <a:pt x="111" y="2351"/>
                  </a:lnTo>
                  <a:lnTo>
                    <a:pt x="85" y="2343"/>
                  </a:lnTo>
                  <a:lnTo>
                    <a:pt x="61" y="2330"/>
                  </a:lnTo>
                  <a:lnTo>
                    <a:pt x="40" y="2314"/>
                  </a:lnTo>
                  <a:lnTo>
                    <a:pt x="23" y="2293"/>
                  </a:lnTo>
                  <a:lnTo>
                    <a:pt x="11" y="2270"/>
                  </a:lnTo>
                  <a:lnTo>
                    <a:pt x="3" y="2243"/>
                  </a:lnTo>
                  <a:lnTo>
                    <a:pt x="0" y="2215"/>
                  </a:lnTo>
                  <a:lnTo>
                    <a:pt x="0" y="139"/>
                  </a:lnTo>
                  <a:lnTo>
                    <a:pt x="3" y="111"/>
                  </a:lnTo>
                  <a:lnTo>
                    <a:pt x="11" y="85"/>
                  </a:lnTo>
                  <a:lnTo>
                    <a:pt x="23" y="61"/>
                  </a:lnTo>
                  <a:lnTo>
                    <a:pt x="40" y="41"/>
                  </a:lnTo>
                  <a:lnTo>
                    <a:pt x="61" y="24"/>
                  </a:lnTo>
                  <a:lnTo>
                    <a:pt x="85" y="11"/>
                  </a:lnTo>
                  <a:lnTo>
                    <a:pt x="111" y="3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90"/>
            <p:cNvSpPr>
              <a:spLocks/>
            </p:cNvSpPr>
            <p:nvPr/>
          </p:nvSpPr>
          <p:spPr bwMode="auto">
            <a:xfrm>
              <a:off x="927100" y="3076575"/>
              <a:ext cx="23812" cy="23812"/>
            </a:xfrm>
            <a:custGeom>
              <a:avLst/>
              <a:gdLst>
                <a:gd name="T0" fmla="*/ 68 w 139"/>
                <a:gd name="T1" fmla="*/ 0 h 138"/>
                <a:gd name="T2" fmla="*/ 88 w 139"/>
                <a:gd name="T3" fmla="*/ 2 h 138"/>
                <a:gd name="T4" fmla="*/ 105 w 139"/>
                <a:gd name="T5" fmla="*/ 9 h 138"/>
                <a:gd name="T6" fmla="*/ 119 w 139"/>
                <a:gd name="T7" fmla="*/ 20 h 138"/>
                <a:gd name="T8" fmla="*/ 129 w 139"/>
                <a:gd name="T9" fmla="*/ 35 h 138"/>
                <a:gd name="T10" fmla="*/ 136 w 139"/>
                <a:gd name="T11" fmla="*/ 51 h 138"/>
                <a:gd name="T12" fmla="*/ 139 w 139"/>
                <a:gd name="T13" fmla="*/ 69 h 138"/>
                <a:gd name="T14" fmla="*/ 136 w 139"/>
                <a:gd name="T15" fmla="*/ 88 h 138"/>
                <a:gd name="T16" fmla="*/ 129 w 139"/>
                <a:gd name="T17" fmla="*/ 104 h 138"/>
                <a:gd name="T18" fmla="*/ 119 w 139"/>
                <a:gd name="T19" fmla="*/ 118 h 138"/>
                <a:gd name="T20" fmla="*/ 105 w 139"/>
                <a:gd name="T21" fmla="*/ 129 h 138"/>
                <a:gd name="T22" fmla="*/ 88 w 139"/>
                <a:gd name="T23" fmla="*/ 136 h 138"/>
                <a:gd name="T24" fmla="*/ 68 w 139"/>
                <a:gd name="T25" fmla="*/ 138 h 138"/>
                <a:gd name="T26" fmla="*/ 51 w 139"/>
                <a:gd name="T27" fmla="*/ 136 h 138"/>
                <a:gd name="T28" fmla="*/ 34 w 139"/>
                <a:gd name="T29" fmla="*/ 129 h 138"/>
                <a:gd name="T30" fmla="*/ 20 w 139"/>
                <a:gd name="T31" fmla="*/ 118 h 138"/>
                <a:gd name="T32" fmla="*/ 10 w 139"/>
                <a:gd name="T33" fmla="*/ 104 h 138"/>
                <a:gd name="T34" fmla="*/ 3 w 139"/>
                <a:gd name="T35" fmla="*/ 88 h 138"/>
                <a:gd name="T36" fmla="*/ 0 w 139"/>
                <a:gd name="T37" fmla="*/ 69 h 138"/>
                <a:gd name="T38" fmla="*/ 3 w 139"/>
                <a:gd name="T39" fmla="*/ 51 h 138"/>
                <a:gd name="T40" fmla="*/ 10 w 139"/>
                <a:gd name="T41" fmla="*/ 35 h 138"/>
                <a:gd name="T42" fmla="*/ 20 w 139"/>
                <a:gd name="T43" fmla="*/ 20 h 138"/>
                <a:gd name="T44" fmla="*/ 34 w 139"/>
                <a:gd name="T45" fmla="*/ 9 h 138"/>
                <a:gd name="T46" fmla="*/ 51 w 139"/>
                <a:gd name="T47" fmla="*/ 2 h 138"/>
                <a:gd name="T48" fmla="*/ 68 w 139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68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29" y="35"/>
                  </a:lnTo>
                  <a:lnTo>
                    <a:pt x="136" y="51"/>
                  </a:lnTo>
                  <a:lnTo>
                    <a:pt x="139" y="69"/>
                  </a:lnTo>
                  <a:lnTo>
                    <a:pt x="136" y="88"/>
                  </a:lnTo>
                  <a:lnTo>
                    <a:pt x="129" y="104"/>
                  </a:lnTo>
                  <a:lnTo>
                    <a:pt x="119" y="118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68" y="138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91"/>
            <p:cNvSpPr>
              <a:spLocks/>
            </p:cNvSpPr>
            <p:nvPr/>
          </p:nvSpPr>
          <p:spPr bwMode="auto">
            <a:xfrm>
              <a:off x="950913" y="2806700"/>
              <a:ext cx="220662" cy="25400"/>
            </a:xfrm>
            <a:custGeom>
              <a:avLst/>
              <a:gdLst>
                <a:gd name="T0" fmla="*/ 68 w 1245"/>
                <a:gd name="T1" fmla="*/ 0 h 139"/>
                <a:gd name="T2" fmla="*/ 1175 w 1245"/>
                <a:gd name="T3" fmla="*/ 0 h 139"/>
                <a:gd name="T4" fmla="*/ 1194 w 1245"/>
                <a:gd name="T5" fmla="*/ 3 h 139"/>
                <a:gd name="T6" fmla="*/ 1211 w 1245"/>
                <a:gd name="T7" fmla="*/ 10 h 139"/>
                <a:gd name="T8" fmla="*/ 1225 w 1245"/>
                <a:gd name="T9" fmla="*/ 21 h 139"/>
                <a:gd name="T10" fmla="*/ 1236 w 1245"/>
                <a:gd name="T11" fmla="*/ 34 h 139"/>
                <a:gd name="T12" fmla="*/ 1243 w 1245"/>
                <a:gd name="T13" fmla="*/ 51 h 139"/>
                <a:gd name="T14" fmla="*/ 1245 w 1245"/>
                <a:gd name="T15" fmla="*/ 69 h 139"/>
                <a:gd name="T16" fmla="*/ 1243 w 1245"/>
                <a:gd name="T17" fmla="*/ 87 h 139"/>
                <a:gd name="T18" fmla="*/ 1236 w 1245"/>
                <a:gd name="T19" fmla="*/ 105 h 139"/>
                <a:gd name="T20" fmla="*/ 1225 w 1245"/>
                <a:gd name="T21" fmla="*/ 119 h 139"/>
                <a:gd name="T22" fmla="*/ 1211 w 1245"/>
                <a:gd name="T23" fmla="*/ 129 h 139"/>
                <a:gd name="T24" fmla="*/ 1194 w 1245"/>
                <a:gd name="T25" fmla="*/ 136 h 139"/>
                <a:gd name="T26" fmla="*/ 1175 w 1245"/>
                <a:gd name="T27" fmla="*/ 139 h 139"/>
                <a:gd name="T28" fmla="*/ 68 w 1245"/>
                <a:gd name="T29" fmla="*/ 139 h 139"/>
                <a:gd name="T30" fmla="*/ 50 w 1245"/>
                <a:gd name="T31" fmla="*/ 136 h 139"/>
                <a:gd name="T32" fmla="*/ 34 w 1245"/>
                <a:gd name="T33" fmla="*/ 129 h 139"/>
                <a:gd name="T34" fmla="*/ 20 w 1245"/>
                <a:gd name="T35" fmla="*/ 119 h 139"/>
                <a:gd name="T36" fmla="*/ 9 w 1245"/>
                <a:gd name="T37" fmla="*/ 105 h 139"/>
                <a:gd name="T38" fmla="*/ 2 w 1245"/>
                <a:gd name="T39" fmla="*/ 87 h 139"/>
                <a:gd name="T40" fmla="*/ 0 w 1245"/>
                <a:gd name="T41" fmla="*/ 69 h 139"/>
                <a:gd name="T42" fmla="*/ 2 w 1245"/>
                <a:gd name="T43" fmla="*/ 51 h 139"/>
                <a:gd name="T44" fmla="*/ 9 w 1245"/>
                <a:gd name="T45" fmla="*/ 34 h 139"/>
                <a:gd name="T46" fmla="*/ 20 w 1245"/>
                <a:gd name="T47" fmla="*/ 21 h 139"/>
                <a:gd name="T48" fmla="*/ 34 w 1245"/>
                <a:gd name="T49" fmla="*/ 10 h 139"/>
                <a:gd name="T50" fmla="*/ 50 w 1245"/>
                <a:gd name="T51" fmla="*/ 3 h 139"/>
                <a:gd name="T52" fmla="*/ 68 w 1245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5" h="139">
                  <a:moveTo>
                    <a:pt x="68" y="0"/>
                  </a:moveTo>
                  <a:lnTo>
                    <a:pt x="1175" y="0"/>
                  </a:lnTo>
                  <a:lnTo>
                    <a:pt x="1194" y="3"/>
                  </a:lnTo>
                  <a:lnTo>
                    <a:pt x="1211" y="10"/>
                  </a:lnTo>
                  <a:lnTo>
                    <a:pt x="1225" y="21"/>
                  </a:lnTo>
                  <a:lnTo>
                    <a:pt x="1236" y="34"/>
                  </a:lnTo>
                  <a:lnTo>
                    <a:pt x="1243" y="51"/>
                  </a:lnTo>
                  <a:lnTo>
                    <a:pt x="1245" y="69"/>
                  </a:lnTo>
                  <a:lnTo>
                    <a:pt x="1243" y="87"/>
                  </a:lnTo>
                  <a:lnTo>
                    <a:pt x="1236" y="105"/>
                  </a:lnTo>
                  <a:lnTo>
                    <a:pt x="1225" y="119"/>
                  </a:lnTo>
                  <a:lnTo>
                    <a:pt x="1211" y="129"/>
                  </a:lnTo>
                  <a:lnTo>
                    <a:pt x="1194" y="136"/>
                  </a:lnTo>
                  <a:lnTo>
                    <a:pt x="1175" y="139"/>
                  </a:lnTo>
                  <a:lnTo>
                    <a:pt x="68" y="139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92"/>
            <p:cNvSpPr>
              <a:spLocks/>
            </p:cNvSpPr>
            <p:nvPr/>
          </p:nvSpPr>
          <p:spPr bwMode="auto">
            <a:xfrm>
              <a:off x="950913" y="2855913"/>
              <a:ext cx="220662" cy="25400"/>
            </a:xfrm>
            <a:custGeom>
              <a:avLst/>
              <a:gdLst>
                <a:gd name="T0" fmla="*/ 68 w 1245"/>
                <a:gd name="T1" fmla="*/ 0 h 139"/>
                <a:gd name="T2" fmla="*/ 1175 w 1245"/>
                <a:gd name="T3" fmla="*/ 0 h 139"/>
                <a:gd name="T4" fmla="*/ 1194 w 1245"/>
                <a:gd name="T5" fmla="*/ 3 h 139"/>
                <a:gd name="T6" fmla="*/ 1211 w 1245"/>
                <a:gd name="T7" fmla="*/ 10 h 139"/>
                <a:gd name="T8" fmla="*/ 1225 w 1245"/>
                <a:gd name="T9" fmla="*/ 20 h 139"/>
                <a:gd name="T10" fmla="*/ 1236 w 1245"/>
                <a:gd name="T11" fmla="*/ 34 h 139"/>
                <a:gd name="T12" fmla="*/ 1243 w 1245"/>
                <a:gd name="T13" fmla="*/ 51 h 139"/>
                <a:gd name="T14" fmla="*/ 1245 w 1245"/>
                <a:gd name="T15" fmla="*/ 69 h 139"/>
                <a:gd name="T16" fmla="*/ 1243 w 1245"/>
                <a:gd name="T17" fmla="*/ 87 h 139"/>
                <a:gd name="T18" fmla="*/ 1236 w 1245"/>
                <a:gd name="T19" fmla="*/ 104 h 139"/>
                <a:gd name="T20" fmla="*/ 1225 w 1245"/>
                <a:gd name="T21" fmla="*/ 119 h 139"/>
                <a:gd name="T22" fmla="*/ 1211 w 1245"/>
                <a:gd name="T23" fmla="*/ 129 h 139"/>
                <a:gd name="T24" fmla="*/ 1194 w 1245"/>
                <a:gd name="T25" fmla="*/ 136 h 139"/>
                <a:gd name="T26" fmla="*/ 1175 w 1245"/>
                <a:gd name="T27" fmla="*/ 139 h 139"/>
                <a:gd name="T28" fmla="*/ 68 w 1245"/>
                <a:gd name="T29" fmla="*/ 139 h 139"/>
                <a:gd name="T30" fmla="*/ 50 w 1245"/>
                <a:gd name="T31" fmla="*/ 136 h 139"/>
                <a:gd name="T32" fmla="*/ 34 w 1245"/>
                <a:gd name="T33" fmla="*/ 129 h 139"/>
                <a:gd name="T34" fmla="*/ 20 w 1245"/>
                <a:gd name="T35" fmla="*/ 119 h 139"/>
                <a:gd name="T36" fmla="*/ 9 w 1245"/>
                <a:gd name="T37" fmla="*/ 104 h 139"/>
                <a:gd name="T38" fmla="*/ 2 w 1245"/>
                <a:gd name="T39" fmla="*/ 87 h 139"/>
                <a:gd name="T40" fmla="*/ 0 w 1245"/>
                <a:gd name="T41" fmla="*/ 69 h 139"/>
                <a:gd name="T42" fmla="*/ 2 w 1245"/>
                <a:gd name="T43" fmla="*/ 51 h 139"/>
                <a:gd name="T44" fmla="*/ 9 w 1245"/>
                <a:gd name="T45" fmla="*/ 34 h 139"/>
                <a:gd name="T46" fmla="*/ 20 w 1245"/>
                <a:gd name="T47" fmla="*/ 20 h 139"/>
                <a:gd name="T48" fmla="*/ 34 w 1245"/>
                <a:gd name="T49" fmla="*/ 10 h 139"/>
                <a:gd name="T50" fmla="*/ 50 w 1245"/>
                <a:gd name="T51" fmla="*/ 3 h 139"/>
                <a:gd name="T52" fmla="*/ 68 w 1245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5" h="139">
                  <a:moveTo>
                    <a:pt x="68" y="0"/>
                  </a:moveTo>
                  <a:lnTo>
                    <a:pt x="1175" y="0"/>
                  </a:lnTo>
                  <a:lnTo>
                    <a:pt x="1194" y="3"/>
                  </a:lnTo>
                  <a:lnTo>
                    <a:pt x="1211" y="10"/>
                  </a:lnTo>
                  <a:lnTo>
                    <a:pt x="1225" y="20"/>
                  </a:lnTo>
                  <a:lnTo>
                    <a:pt x="1236" y="34"/>
                  </a:lnTo>
                  <a:lnTo>
                    <a:pt x="1243" y="51"/>
                  </a:lnTo>
                  <a:lnTo>
                    <a:pt x="1245" y="69"/>
                  </a:lnTo>
                  <a:lnTo>
                    <a:pt x="1243" y="87"/>
                  </a:lnTo>
                  <a:lnTo>
                    <a:pt x="1236" y="104"/>
                  </a:lnTo>
                  <a:lnTo>
                    <a:pt x="1225" y="119"/>
                  </a:lnTo>
                  <a:lnTo>
                    <a:pt x="1211" y="129"/>
                  </a:lnTo>
                  <a:lnTo>
                    <a:pt x="1194" y="136"/>
                  </a:lnTo>
                  <a:lnTo>
                    <a:pt x="1175" y="139"/>
                  </a:lnTo>
                  <a:lnTo>
                    <a:pt x="68" y="139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93"/>
            <p:cNvSpPr>
              <a:spLocks/>
            </p:cNvSpPr>
            <p:nvPr/>
          </p:nvSpPr>
          <p:spPr bwMode="auto">
            <a:xfrm>
              <a:off x="950913" y="2905125"/>
              <a:ext cx="220662" cy="23812"/>
            </a:xfrm>
            <a:custGeom>
              <a:avLst/>
              <a:gdLst>
                <a:gd name="T0" fmla="*/ 68 w 1245"/>
                <a:gd name="T1" fmla="*/ 0 h 139"/>
                <a:gd name="T2" fmla="*/ 1175 w 1245"/>
                <a:gd name="T3" fmla="*/ 0 h 139"/>
                <a:gd name="T4" fmla="*/ 1194 w 1245"/>
                <a:gd name="T5" fmla="*/ 3 h 139"/>
                <a:gd name="T6" fmla="*/ 1211 w 1245"/>
                <a:gd name="T7" fmla="*/ 10 h 139"/>
                <a:gd name="T8" fmla="*/ 1225 w 1245"/>
                <a:gd name="T9" fmla="*/ 20 h 139"/>
                <a:gd name="T10" fmla="*/ 1236 w 1245"/>
                <a:gd name="T11" fmla="*/ 34 h 139"/>
                <a:gd name="T12" fmla="*/ 1243 w 1245"/>
                <a:gd name="T13" fmla="*/ 51 h 139"/>
                <a:gd name="T14" fmla="*/ 1245 w 1245"/>
                <a:gd name="T15" fmla="*/ 69 h 139"/>
                <a:gd name="T16" fmla="*/ 1243 w 1245"/>
                <a:gd name="T17" fmla="*/ 87 h 139"/>
                <a:gd name="T18" fmla="*/ 1236 w 1245"/>
                <a:gd name="T19" fmla="*/ 104 h 139"/>
                <a:gd name="T20" fmla="*/ 1225 w 1245"/>
                <a:gd name="T21" fmla="*/ 118 h 139"/>
                <a:gd name="T22" fmla="*/ 1211 w 1245"/>
                <a:gd name="T23" fmla="*/ 129 h 139"/>
                <a:gd name="T24" fmla="*/ 1194 w 1245"/>
                <a:gd name="T25" fmla="*/ 136 h 139"/>
                <a:gd name="T26" fmla="*/ 1175 w 1245"/>
                <a:gd name="T27" fmla="*/ 139 h 139"/>
                <a:gd name="T28" fmla="*/ 68 w 1245"/>
                <a:gd name="T29" fmla="*/ 139 h 139"/>
                <a:gd name="T30" fmla="*/ 50 w 1245"/>
                <a:gd name="T31" fmla="*/ 136 h 139"/>
                <a:gd name="T32" fmla="*/ 34 w 1245"/>
                <a:gd name="T33" fmla="*/ 129 h 139"/>
                <a:gd name="T34" fmla="*/ 20 w 1245"/>
                <a:gd name="T35" fmla="*/ 118 h 139"/>
                <a:gd name="T36" fmla="*/ 9 w 1245"/>
                <a:gd name="T37" fmla="*/ 104 h 139"/>
                <a:gd name="T38" fmla="*/ 2 w 1245"/>
                <a:gd name="T39" fmla="*/ 87 h 139"/>
                <a:gd name="T40" fmla="*/ 0 w 1245"/>
                <a:gd name="T41" fmla="*/ 69 h 139"/>
                <a:gd name="T42" fmla="*/ 2 w 1245"/>
                <a:gd name="T43" fmla="*/ 51 h 139"/>
                <a:gd name="T44" fmla="*/ 9 w 1245"/>
                <a:gd name="T45" fmla="*/ 34 h 139"/>
                <a:gd name="T46" fmla="*/ 20 w 1245"/>
                <a:gd name="T47" fmla="*/ 20 h 139"/>
                <a:gd name="T48" fmla="*/ 34 w 1245"/>
                <a:gd name="T49" fmla="*/ 10 h 139"/>
                <a:gd name="T50" fmla="*/ 50 w 1245"/>
                <a:gd name="T51" fmla="*/ 3 h 139"/>
                <a:gd name="T52" fmla="*/ 68 w 1245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5" h="139">
                  <a:moveTo>
                    <a:pt x="68" y="0"/>
                  </a:moveTo>
                  <a:lnTo>
                    <a:pt x="1175" y="0"/>
                  </a:lnTo>
                  <a:lnTo>
                    <a:pt x="1194" y="3"/>
                  </a:lnTo>
                  <a:lnTo>
                    <a:pt x="1211" y="10"/>
                  </a:lnTo>
                  <a:lnTo>
                    <a:pt x="1225" y="20"/>
                  </a:lnTo>
                  <a:lnTo>
                    <a:pt x="1236" y="34"/>
                  </a:lnTo>
                  <a:lnTo>
                    <a:pt x="1243" y="51"/>
                  </a:lnTo>
                  <a:lnTo>
                    <a:pt x="1245" y="69"/>
                  </a:lnTo>
                  <a:lnTo>
                    <a:pt x="1243" y="87"/>
                  </a:lnTo>
                  <a:lnTo>
                    <a:pt x="1236" y="104"/>
                  </a:lnTo>
                  <a:lnTo>
                    <a:pt x="1225" y="118"/>
                  </a:lnTo>
                  <a:lnTo>
                    <a:pt x="1211" y="129"/>
                  </a:lnTo>
                  <a:lnTo>
                    <a:pt x="1194" y="136"/>
                  </a:lnTo>
                  <a:lnTo>
                    <a:pt x="1175" y="139"/>
                  </a:lnTo>
                  <a:lnTo>
                    <a:pt x="68" y="139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94"/>
            <p:cNvSpPr>
              <a:spLocks/>
            </p:cNvSpPr>
            <p:nvPr/>
          </p:nvSpPr>
          <p:spPr bwMode="auto">
            <a:xfrm>
              <a:off x="950913" y="2954338"/>
              <a:ext cx="220662" cy="23812"/>
            </a:xfrm>
            <a:custGeom>
              <a:avLst/>
              <a:gdLst>
                <a:gd name="T0" fmla="*/ 68 w 1245"/>
                <a:gd name="T1" fmla="*/ 0 h 138"/>
                <a:gd name="T2" fmla="*/ 1175 w 1245"/>
                <a:gd name="T3" fmla="*/ 0 h 138"/>
                <a:gd name="T4" fmla="*/ 1194 w 1245"/>
                <a:gd name="T5" fmla="*/ 3 h 138"/>
                <a:gd name="T6" fmla="*/ 1211 w 1245"/>
                <a:gd name="T7" fmla="*/ 10 h 138"/>
                <a:gd name="T8" fmla="*/ 1225 w 1245"/>
                <a:gd name="T9" fmla="*/ 20 h 138"/>
                <a:gd name="T10" fmla="*/ 1236 w 1245"/>
                <a:gd name="T11" fmla="*/ 34 h 138"/>
                <a:gd name="T12" fmla="*/ 1243 w 1245"/>
                <a:gd name="T13" fmla="*/ 51 h 138"/>
                <a:gd name="T14" fmla="*/ 1245 w 1245"/>
                <a:gd name="T15" fmla="*/ 69 h 138"/>
                <a:gd name="T16" fmla="*/ 1243 w 1245"/>
                <a:gd name="T17" fmla="*/ 87 h 138"/>
                <a:gd name="T18" fmla="*/ 1236 w 1245"/>
                <a:gd name="T19" fmla="*/ 104 h 138"/>
                <a:gd name="T20" fmla="*/ 1225 w 1245"/>
                <a:gd name="T21" fmla="*/ 118 h 138"/>
                <a:gd name="T22" fmla="*/ 1211 w 1245"/>
                <a:gd name="T23" fmla="*/ 128 h 138"/>
                <a:gd name="T24" fmla="*/ 1194 w 1245"/>
                <a:gd name="T25" fmla="*/ 135 h 138"/>
                <a:gd name="T26" fmla="*/ 1175 w 1245"/>
                <a:gd name="T27" fmla="*/ 138 h 138"/>
                <a:gd name="T28" fmla="*/ 68 w 1245"/>
                <a:gd name="T29" fmla="*/ 138 h 138"/>
                <a:gd name="T30" fmla="*/ 50 w 1245"/>
                <a:gd name="T31" fmla="*/ 135 h 138"/>
                <a:gd name="T32" fmla="*/ 34 w 1245"/>
                <a:gd name="T33" fmla="*/ 128 h 138"/>
                <a:gd name="T34" fmla="*/ 20 w 1245"/>
                <a:gd name="T35" fmla="*/ 118 h 138"/>
                <a:gd name="T36" fmla="*/ 9 w 1245"/>
                <a:gd name="T37" fmla="*/ 104 h 138"/>
                <a:gd name="T38" fmla="*/ 2 w 1245"/>
                <a:gd name="T39" fmla="*/ 87 h 138"/>
                <a:gd name="T40" fmla="*/ 0 w 1245"/>
                <a:gd name="T41" fmla="*/ 69 h 138"/>
                <a:gd name="T42" fmla="*/ 2 w 1245"/>
                <a:gd name="T43" fmla="*/ 51 h 138"/>
                <a:gd name="T44" fmla="*/ 9 w 1245"/>
                <a:gd name="T45" fmla="*/ 34 h 138"/>
                <a:gd name="T46" fmla="*/ 20 w 1245"/>
                <a:gd name="T47" fmla="*/ 20 h 138"/>
                <a:gd name="T48" fmla="*/ 34 w 1245"/>
                <a:gd name="T49" fmla="*/ 10 h 138"/>
                <a:gd name="T50" fmla="*/ 50 w 1245"/>
                <a:gd name="T51" fmla="*/ 3 h 138"/>
                <a:gd name="T52" fmla="*/ 68 w 1245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5" h="138">
                  <a:moveTo>
                    <a:pt x="68" y="0"/>
                  </a:moveTo>
                  <a:lnTo>
                    <a:pt x="1175" y="0"/>
                  </a:lnTo>
                  <a:lnTo>
                    <a:pt x="1194" y="3"/>
                  </a:lnTo>
                  <a:lnTo>
                    <a:pt x="1211" y="10"/>
                  </a:lnTo>
                  <a:lnTo>
                    <a:pt x="1225" y="20"/>
                  </a:lnTo>
                  <a:lnTo>
                    <a:pt x="1236" y="34"/>
                  </a:lnTo>
                  <a:lnTo>
                    <a:pt x="1243" y="51"/>
                  </a:lnTo>
                  <a:lnTo>
                    <a:pt x="1245" y="69"/>
                  </a:lnTo>
                  <a:lnTo>
                    <a:pt x="1243" y="87"/>
                  </a:lnTo>
                  <a:lnTo>
                    <a:pt x="1236" y="104"/>
                  </a:lnTo>
                  <a:lnTo>
                    <a:pt x="1225" y="118"/>
                  </a:lnTo>
                  <a:lnTo>
                    <a:pt x="1211" y="128"/>
                  </a:lnTo>
                  <a:lnTo>
                    <a:pt x="1194" y="135"/>
                  </a:lnTo>
                  <a:lnTo>
                    <a:pt x="1175" y="138"/>
                  </a:lnTo>
                  <a:lnTo>
                    <a:pt x="68" y="138"/>
                  </a:lnTo>
                  <a:lnTo>
                    <a:pt x="50" y="135"/>
                  </a:lnTo>
                  <a:lnTo>
                    <a:pt x="34" y="128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95"/>
            <p:cNvSpPr>
              <a:spLocks noEditPoints="1"/>
            </p:cNvSpPr>
            <p:nvPr/>
          </p:nvSpPr>
          <p:spPr bwMode="auto">
            <a:xfrm>
              <a:off x="706438" y="2759075"/>
              <a:ext cx="195262" cy="268287"/>
            </a:xfrm>
            <a:custGeom>
              <a:avLst/>
              <a:gdLst>
                <a:gd name="T0" fmla="*/ 206 w 1106"/>
                <a:gd name="T1" fmla="*/ 1245 h 1522"/>
                <a:gd name="T2" fmla="*/ 832 w 1106"/>
                <a:gd name="T3" fmla="*/ 1107 h 1522"/>
                <a:gd name="T4" fmla="*/ 474 w 1106"/>
                <a:gd name="T5" fmla="*/ 880 h 1522"/>
                <a:gd name="T6" fmla="*/ 732 w 1106"/>
                <a:gd name="T7" fmla="*/ 969 h 1522"/>
                <a:gd name="T8" fmla="*/ 594 w 1106"/>
                <a:gd name="T9" fmla="*/ 856 h 1522"/>
                <a:gd name="T10" fmla="*/ 439 w 1106"/>
                <a:gd name="T11" fmla="*/ 614 h 1522"/>
                <a:gd name="T12" fmla="*/ 594 w 1106"/>
                <a:gd name="T13" fmla="*/ 665 h 1522"/>
                <a:gd name="T14" fmla="*/ 732 w 1106"/>
                <a:gd name="T15" fmla="*/ 553 h 1522"/>
                <a:gd name="T16" fmla="*/ 206 w 1106"/>
                <a:gd name="T17" fmla="*/ 276 h 1522"/>
                <a:gd name="T18" fmla="*/ 832 w 1106"/>
                <a:gd name="T19" fmla="*/ 415 h 1522"/>
                <a:gd name="T20" fmla="*/ 664 w 1106"/>
                <a:gd name="T21" fmla="*/ 276 h 1522"/>
                <a:gd name="T22" fmla="*/ 239 w 1106"/>
                <a:gd name="T23" fmla="*/ 276 h 1522"/>
                <a:gd name="T24" fmla="*/ 122 w 1106"/>
                <a:gd name="T25" fmla="*/ 23 h 1522"/>
                <a:gd name="T26" fmla="*/ 139 w 1106"/>
                <a:gd name="T27" fmla="*/ 66 h 1522"/>
                <a:gd name="T28" fmla="*/ 158 w 1106"/>
                <a:gd name="T29" fmla="*/ 138 h 1522"/>
                <a:gd name="T30" fmla="*/ 964 w 1106"/>
                <a:gd name="T31" fmla="*/ 78 h 1522"/>
                <a:gd name="T32" fmla="*/ 975 w 1106"/>
                <a:gd name="T33" fmla="*/ 38 h 1522"/>
                <a:gd name="T34" fmla="*/ 1032 w 1106"/>
                <a:gd name="T35" fmla="*/ 0 h 1522"/>
                <a:gd name="T36" fmla="*/ 1095 w 1106"/>
                <a:gd name="T37" fmla="*/ 29 h 1522"/>
                <a:gd name="T38" fmla="*/ 1104 w 1106"/>
                <a:gd name="T39" fmla="*/ 88 h 1522"/>
                <a:gd name="T40" fmla="*/ 1085 w 1106"/>
                <a:gd name="T41" fmla="*/ 167 h 1522"/>
                <a:gd name="T42" fmla="*/ 1037 w 1106"/>
                <a:gd name="T43" fmla="*/ 309 h 1522"/>
                <a:gd name="T44" fmla="*/ 954 w 1106"/>
                <a:gd name="T45" fmla="*/ 482 h 1522"/>
                <a:gd name="T46" fmla="*/ 828 w 1106"/>
                <a:gd name="T47" fmla="*/ 653 h 1522"/>
                <a:gd name="T48" fmla="*/ 749 w 1106"/>
                <a:gd name="T49" fmla="*/ 793 h 1522"/>
                <a:gd name="T50" fmla="*/ 897 w 1106"/>
                <a:gd name="T51" fmla="*/ 951 h 1522"/>
                <a:gd name="T52" fmla="*/ 1001 w 1106"/>
                <a:gd name="T53" fmla="*/ 1128 h 1522"/>
                <a:gd name="T54" fmla="*/ 1065 w 1106"/>
                <a:gd name="T55" fmla="*/ 1289 h 1522"/>
                <a:gd name="T56" fmla="*/ 1098 w 1106"/>
                <a:gd name="T57" fmla="*/ 1404 h 1522"/>
                <a:gd name="T58" fmla="*/ 1106 w 1106"/>
                <a:gd name="T59" fmla="*/ 1459 h 1522"/>
                <a:gd name="T60" fmla="*/ 1068 w 1106"/>
                <a:gd name="T61" fmla="*/ 1515 h 1522"/>
                <a:gd name="T62" fmla="*/ 1019 w 1106"/>
                <a:gd name="T63" fmla="*/ 1519 h 1522"/>
                <a:gd name="T64" fmla="*/ 969 w 1106"/>
                <a:gd name="T65" fmla="*/ 1466 h 1522"/>
                <a:gd name="T66" fmla="*/ 960 w 1106"/>
                <a:gd name="T67" fmla="*/ 1427 h 1522"/>
                <a:gd name="T68" fmla="*/ 151 w 1106"/>
                <a:gd name="T69" fmla="*/ 1407 h 1522"/>
                <a:gd name="T70" fmla="*/ 138 w 1106"/>
                <a:gd name="T71" fmla="*/ 1463 h 1522"/>
                <a:gd name="T72" fmla="*/ 106 w 1106"/>
                <a:gd name="T73" fmla="*/ 1512 h 1522"/>
                <a:gd name="T74" fmla="*/ 57 w 1106"/>
                <a:gd name="T75" fmla="*/ 1521 h 1522"/>
                <a:gd name="T76" fmla="*/ 4 w 1106"/>
                <a:gd name="T77" fmla="*/ 1476 h 1522"/>
                <a:gd name="T78" fmla="*/ 5 w 1106"/>
                <a:gd name="T79" fmla="*/ 1422 h 1522"/>
                <a:gd name="T80" fmla="*/ 31 w 1106"/>
                <a:gd name="T81" fmla="*/ 1324 h 1522"/>
                <a:gd name="T82" fmla="*/ 87 w 1106"/>
                <a:gd name="T83" fmla="*/ 1171 h 1522"/>
                <a:gd name="T84" fmla="*/ 180 w 1106"/>
                <a:gd name="T85" fmla="*/ 996 h 1522"/>
                <a:gd name="T86" fmla="*/ 316 w 1106"/>
                <a:gd name="T87" fmla="*/ 830 h 1522"/>
                <a:gd name="T88" fmla="*/ 316 w 1106"/>
                <a:gd name="T89" fmla="*/ 692 h 1522"/>
                <a:gd name="T90" fmla="*/ 180 w 1106"/>
                <a:gd name="T91" fmla="*/ 527 h 1522"/>
                <a:gd name="T92" fmla="*/ 87 w 1106"/>
                <a:gd name="T93" fmla="*/ 351 h 1522"/>
                <a:gd name="T94" fmla="*/ 31 w 1106"/>
                <a:gd name="T95" fmla="*/ 198 h 1522"/>
                <a:gd name="T96" fmla="*/ 5 w 1106"/>
                <a:gd name="T97" fmla="*/ 100 h 1522"/>
                <a:gd name="T98" fmla="*/ 4 w 1106"/>
                <a:gd name="T99" fmla="*/ 45 h 1522"/>
                <a:gd name="T100" fmla="*/ 57 w 1106"/>
                <a:gd name="T101" fmla="*/ 1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6" h="1522">
                  <a:moveTo>
                    <a:pt x="275" y="1107"/>
                  </a:moveTo>
                  <a:lnTo>
                    <a:pt x="249" y="1154"/>
                  </a:lnTo>
                  <a:lnTo>
                    <a:pt x="227" y="1200"/>
                  </a:lnTo>
                  <a:lnTo>
                    <a:pt x="206" y="1245"/>
                  </a:lnTo>
                  <a:lnTo>
                    <a:pt x="901" y="1245"/>
                  </a:lnTo>
                  <a:lnTo>
                    <a:pt x="881" y="1200"/>
                  </a:lnTo>
                  <a:lnTo>
                    <a:pt x="858" y="1154"/>
                  </a:lnTo>
                  <a:lnTo>
                    <a:pt x="832" y="1107"/>
                  </a:lnTo>
                  <a:lnTo>
                    <a:pt x="275" y="1107"/>
                  </a:lnTo>
                  <a:close/>
                  <a:moveTo>
                    <a:pt x="554" y="836"/>
                  </a:moveTo>
                  <a:lnTo>
                    <a:pt x="512" y="856"/>
                  </a:lnTo>
                  <a:lnTo>
                    <a:pt x="474" y="880"/>
                  </a:lnTo>
                  <a:lnTo>
                    <a:pt x="439" y="907"/>
                  </a:lnTo>
                  <a:lnTo>
                    <a:pt x="406" y="936"/>
                  </a:lnTo>
                  <a:lnTo>
                    <a:pt x="375" y="969"/>
                  </a:lnTo>
                  <a:lnTo>
                    <a:pt x="732" y="969"/>
                  </a:lnTo>
                  <a:lnTo>
                    <a:pt x="702" y="936"/>
                  </a:lnTo>
                  <a:lnTo>
                    <a:pt x="668" y="907"/>
                  </a:lnTo>
                  <a:lnTo>
                    <a:pt x="632" y="880"/>
                  </a:lnTo>
                  <a:lnTo>
                    <a:pt x="594" y="856"/>
                  </a:lnTo>
                  <a:lnTo>
                    <a:pt x="554" y="836"/>
                  </a:lnTo>
                  <a:close/>
                  <a:moveTo>
                    <a:pt x="375" y="553"/>
                  </a:moveTo>
                  <a:lnTo>
                    <a:pt x="406" y="585"/>
                  </a:lnTo>
                  <a:lnTo>
                    <a:pt x="439" y="614"/>
                  </a:lnTo>
                  <a:lnTo>
                    <a:pt x="474" y="641"/>
                  </a:lnTo>
                  <a:lnTo>
                    <a:pt x="512" y="665"/>
                  </a:lnTo>
                  <a:lnTo>
                    <a:pt x="554" y="686"/>
                  </a:lnTo>
                  <a:lnTo>
                    <a:pt x="594" y="665"/>
                  </a:lnTo>
                  <a:lnTo>
                    <a:pt x="632" y="641"/>
                  </a:lnTo>
                  <a:lnTo>
                    <a:pt x="668" y="614"/>
                  </a:lnTo>
                  <a:lnTo>
                    <a:pt x="702" y="585"/>
                  </a:lnTo>
                  <a:lnTo>
                    <a:pt x="732" y="553"/>
                  </a:lnTo>
                  <a:lnTo>
                    <a:pt x="375" y="553"/>
                  </a:lnTo>
                  <a:close/>
                  <a:moveTo>
                    <a:pt x="239" y="276"/>
                  </a:moveTo>
                  <a:lnTo>
                    <a:pt x="222" y="276"/>
                  </a:lnTo>
                  <a:lnTo>
                    <a:pt x="206" y="276"/>
                  </a:lnTo>
                  <a:lnTo>
                    <a:pt x="227" y="321"/>
                  </a:lnTo>
                  <a:lnTo>
                    <a:pt x="249" y="367"/>
                  </a:lnTo>
                  <a:lnTo>
                    <a:pt x="275" y="415"/>
                  </a:lnTo>
                  <a:lnTo>
                    <a:pt x="832" y="415"/>
                  </a:lnTo>
                  <a:lnTo>
                    <a:pt x="858" y="367"/>
                  </a:lnTo>
                  <a:lnTo>
                    <a:pt x="881" y="321"/>
                  </a:lnTo>
                  <a:lnTo>
                    <a:pt x="901" y="276"/>
                  </a:lnTo>
                  <a:lnTo>
                    <a:pt x="664" y="276"/>
                  </a:lnTo>
                  <a:lnTo>
                    <a:pt x="621" y="276"/>
                  </a:lnTo>
                  <a:lnTo>
                    <a:pt x="576" y="276"/>
                  </a:lnTo>
                  <a:lnTo>
                    <a:pt x="262" y="276"/>
                  </a:lnTo>
                  <a:lnTo>
                    <a:pt x="239" y="276"/>
                  </a:lnTo>
                  <a:close/>
                  <a:moveTo>
                    <a:pt x="75" y="0"/>
                  </a:moveTo>
                  <a:lnTo>
                    <a:pt x="93" y="3"/>
                  </a:lnTo>
                  <a:lnTo>
                    <a:pt x="109" y="11"/>
                  </a:lnTo>
                  <a:lnTo>
                    <a:pt x="122" y="23"/>
                  </a:lnTo>
                  <a:lnTo>
                    <a:pt x="131" y="38"/>
                  </a:lnTo>
                  <a:lnTo>
                    <a:pt x="137" y="56"/>
                  </a:lnTo>
                  <a:lnTo>
                    <a:pt x="138" y="59"/>
                  </a:lnTo>
                  <a:lnTo>
                    <a:pt x="139" y="66"/>
                  </a:lnTo>
                  <a:lnTo>
                    <a:pt x="142" y="78"/>
                  </a:lnTo>
                  <a:lnTo>
                    <a:pt x="146" y="95"/>
                  </a:lnTo>
                  <a:lnTo>
                    <a:pt x="151" y="115"/>
                  </a:lnTo>
                  <a:lnTo>
                    <a:pt x="158" y="138"/>
                  </a:lnTo>
                  <a:lnTo>
                    <a:pt x="949" y="138"/>
                  </a:lnTo>
                  <a:lnTo>
                    <a:pt x="955" y="115"/>
                  </a:lnTo>
                  <a:lnTo>
                    <a:pt x="960" y="95"/>
                  </a:lnTo>
                  <a:lnTo>
                    <a:pt x="964" y="78"/>
                  </a:lnTo>
                  <a:lnTo>
                    <a:pt x="967" y="66"/>
                  </a:lnTo>
                  <a:lnTo>
                    <a:pt x="969" y="59"/>
                  </a:lnTo>
                  <a:lnTo>
                    <a:pt x="969" y="56"/>
                  </a:lnTo>
                  <a:lnTo>
                    <a:pt x="975" y="38"/>
                  </a:lnTo>
                  <a:lnTo>
                    <a:pt x="985" y="23"/>
                  </a:lnTo>
                  <a:lnTo>
                    <a:pt x="999" y="11"/>
                  </a:lnTo>
                  <a:lnTo>
                    <a:pt x="1015" y="3"/>
                  </a:lnTo>
                  <a:lnTo>
                    <a:pt x="1032" y="0"/>
                  </a:lnTo>
                  <a:lnTo>
                    <a:pt x="1051" y="1"/>
                  </a:lnTo>
                  <a:lnTo>
                    <a:pt x="1068" y="6"/>
                  </a:lnTo>
                  <a:lnTo>
                    <a:pt x="1083" y="16"/>
                  </a:lnTo>
                  <a:lnTo>
                    <a:pt x="1095" y="29"/>
                  </a:lnTo>
                  <a:lnTo>
                    <a:pt x="1103" y="45"/>
                  </a:lnTo>
                  <a:lnTo>
                    <a:pt x="1106" y="62"/>
                  </a:lnTo>
                  <a:lnTo>
                    <a:pt x="1106" y="81"/>
                  </a:lnTo>
                  <a:lnTo>
                    <a:pt x="1104" y="88"/>
                  </a:lnTo>
                  <a:lnTo>
                    <a:pt x="1102" y="100"/>
                  </a:lnTo>
                  <a:lnTo>
                    <a:pt x="1098" y="118"/>
                  </a:lnTo>
                  <a:lnTo>
                    <a:pt x="1092" y="140"/>
                  </a:lnTo>
                  <a:lnTo>
                    <a:pt x="1085" y="167"/>
                  </a:lnTo>
                  <a:lnTo>
                    <a:pt x="1076" y="198"/>
                  </a:lnTo>
                  <a:lnTo>
                    <a:pt x="1065" y="233"/>
                  </a:lnTo>
                  <a:lnTo>
                    <a:pt x="1052" y="270"/>
                  </a:lnTo>
                  <a:lnTo>
                    <a:pt x="1037" y="309"/>
                  </a:lnTo>
                  <a:lnTo>
                    <a:pt x="1020" y="351"/>
                  </a:lnTo>
                  <a:lnTo>
                    <a:pt x="1001" y="394"/>
                  </a:lnTo>
                  <a:lnTo>
                    <a:pt x="978" y="438"/>
                  </a:lnTo>
                  <a:lnTo>
                    <a:pt x="954" y="482"/>
                  </a:lnTo>
                  <a:lnTo>
                    <a:pt x="927" y="527"/>
                  </a:lnTo>
                  <a:lnTo>
                    <a:pt x="897" y="570"/>
                  </a:lnTo>
                  <a:lnTo>
                    <a:pt x="865" y="612"/>
                  </a:lnTo>
                  <a:lnTo>
                    <a:pt x="828" y="653"/>
                  </a:lnTo>
                  <a:lnTo>
                    <a:pt x="790" y="692"/>
                  </a:lnTo>
                  <a:lnTo>
                    <a:pt x="749" y="728"/>
                  </a:lnTo>
                  <a:lnTo>
                    <a:pt x="704" y="761"/>
                  </a:lnTo>
                  <a:lnTo>
                    <a:pt x="749" y="793"/>
                  </a:lnTo>
                  <a:lnTo>
                    <a:pt x="790" y="830"/>
                  </a:lnTo>
                  <a:lnTo>
                    <a:pt x="828" y="869"/>
                  </a:lnTo>
                  <a:lnTo>
                    <a:pt x="865" y="909"/>
                  </a:lnTo>
                  <a:lnTo>
                    <a:pt x="897" y="951"/>
                  </a:lnTo>
                  <a:lnTo>
                    <a:pt x="927" y="996"/>
                  </a:lnTo>
                  <a:lnTo>
                    <a:pt x="954" y="1039"/>
                  </a:lnTo>
                  <a:lnTo>
                    <a:pt x="978" y="1083"/>
                  </a:lnTo>
                  <a:lnTo>
                    <a:pt x="1001" y="1128"/>
                  </a:lnTo>
                  <a:lnTo>
                    <a:pt x="1020" y="1171"/>
                  </a:lnTo>
                  <a:lnTo>
                    <a:pt x="1037" y="1212"/>
                  </a:lnTo>
                  <a:lnTo>
                    <a:pt x="1052" y="1252"/>
                  </a:lnTo>
                  <a:lnTo>
                    <a:pt x="1065" y="1289"/>
                  </a:lnTo>
                  <a:lnTo>
                    <a:pt x="1076" y="1324"/>
                  </a:lnTo>
                  <a:lnTo>
                    <a:pt x="1085" y="1354"/>
                  </a:lnTo>
                  <a:lnTo>
                    <a:pt x="1092" y="1381"/>
                  </a:lnTo>
                  <a:lnTo>
                    <a:pt x="1098" y="1404"/>
                  </a:lnTo>
                  <a:lnTo>
                    <a:pt x="1102" y="1422"/>
                  </a:lnTo>
                  <a:lnTo>
                    <a:pt x="1104" y="1434"/>
                  </a:lnTo>
                  <a:lnTo>
                    <a:pt x="1106" y="1441"/>
                  </a:lnTo>
                  <a:lnTo>
                    <a:pt x="1106" y="1459"/>
                  </a:lnTo>
                  <a:lnTo>
                    <a:pt x="1103" y="1476"/>
                  </a:lnTo>
                  <a:lnTo>
                    <a:pt x="1095" y="1492"/>
                  </a:lnTo>
                  <a:lnTo>
                    <a:pt x="1083" y="1505"/>
                  </a:lnTo>
                  <a:lnTo>
                    <a:pt x="1068" y="1515"/>
                  </a:lnTo>
                  <a:lnTo>
                    <a:pt x="1050" y="1521"/>
                  </a:lnTo>
                  <a:lnTo>
                    <a:pt x="1044" y="1522"/>
                  </a:lnTo>
                  <a:lnTo>
                    <a:pt x="1038" y="1522"/>
                  </a:lnTo>
                  <a:lnTo>
                    <a:pt x="1019" y="1519"/>
                  </a:lnTo>
                  <a:lnTo>
                    <a:pt x="1002" y="1512"/>
                  </a:lnTo>
                  <a:lnTo>
                    <a:pt x="986" y="1500"/>
                  </a:lnTo>
                  <a:lnTo>
                    <a:pt x="976" y="1484"/>
                  </a:lnTo>
                  <a:lnTo>
                    <a:pt x="969" y="1466"/>
                  </a:lnTo>
                  <a:lnTo>
                    <a:pt x="969" y="1463"/>
                  </a:lnTo>
                  <a:lnTo>
                    <a:pt x="967" y="1455"/>
                  </a:lnTo>
                  <a:lnTo>
                    <a:pt x="964" y="1443"/>
                  </a:lnTo>
                  <a:lnTo>
                    <a:pt x="960" y="1427"/>
                  </a:lnTo>
                  <a:lnTo>
                    <a:pt x="955" y="1407"/>
                  </a:lnTo>
                  <a:lnTo>
                    <a:pt x="949" y="1383"/>
                  </a:lnTo>
                  <a:lnTo>
                    <a:pt x="158" y="1383"/>
                  </a:lnTo>
                  <a:lnTo>
                    <a:pt x="151" y="1407"/>
                  </a:lnTo>
                  <a:lnTo>
                    <a:pt x="146" y="1427"/>
                  </a:lnTo>
                  <a:lnTo>
                    <a:pt x="142" y="1443"/>
                  </a:lnTo>
                  <a:lnTo>
                    <a:pt x="139" y="1455"/>
                  </a:lnTo>
                  <a:lnTo>
                    <a:pt x="138" y="1463"/>
                  </a:lnTo>
                  <a:lnTo>
                    <a:pt x="137" y="1466"/>
                  </a:lnTo>
                  <a:lnTo>
                    <a:pt x="131" y="1484"/>
                  </a:lnTo>
                  <a:lnTo>
                    <a:pt x="120" y="1500"/>
                  </a:lnTo>
                  <a:lnTo>
                    <a:pt x="106" y="1512"/>
                  </a:lnTo>
                  <a:lnTo>
                    <a:pt x="89" y="1519"/>
                  </a:lnTo>
                  <a:lnTo>
                    <a:pt x="70" y="1522"/>
                  </a:lnTo>
                  <a:lnTo>
                    <a:pt x="63" y="1522"/>
                  </a:lnTo>
                  <a:lnTo>
                    <a:pt x="57" y="1521"/>
                  </a:lnTo>
                  <a:lnTo>
                    <a:pt x="38" y="1515"/>
                  </a:lnTo>
                  <a:lnTo>
                    <a:pt x="24" y="1505"/>
                  </a:lnTo>
                  <a:lnTo>
                    <a:pt x="12" y="1492"/>
                  </a:lnTo>
                  <a:lnTo>
                    <a:pt x="4" y="1476"/>
                  </a:lnTo>
                  <a:lnTo>
                    <a:pt x="0" y="1459"/>
                  </a:lnTo>
                  <a:lnTo>
                    <a:pt x="1" y="1441"/>
                  </a:lnTo>
                  <a:lnTo>
                    <a:pt x="2" y="1434"/>
                  </a:lnTo>
                  <a:lnTo>
                    <a:pt x="5" y="1422"/>
                  </a:lnTo>
                  <a:lnTo>
                    <a:pt x="9" y="1404"/>
                  </a:lnTo>
                  <a:lnTo>
                    <a:pt x="14" y="1381"/>
                  </a:lnTo>
                  <a:lnTo>
                    <a:pt x="22" y="1354"/>
                  </a:lnTo>
                  <a:lnTo>
                    <a:pt x="31" y="1324"/>
                  </a:lnTo>
                  <a:lnTo>
                    <a:pt x="42" y="1289"/>
                  </a:lnTo>
                  <a:lnTo>
                    <a:pt x="55" y="1252"/>
                  </a:lnTo>
                  <a:lnTo>
                    <a:pt x="70" y="1212"/>
                  </a:lnTo>
                  <a:lnTo>
                    <a:pt x="87" y="1171"/>
                  </a:lnTo>
                  <a:lnTo>
                    <a:pt x="107" y="1128"/>
                  </a:lnTo>
                  <a:lnTo>
                    <a:pt x="129" y="1083"/>
                  </a:lnTo>
                  <a:lnTo>
                    <a:pt x="153" y="1039"/>
                  </a:lnTo>
                  <a:lnTo>
                    <a:pt x="180" y="996"/>
                  </a:lnTo>
                  <a:lnTo>
                    <a:pt x="210" y="951"/>
                  </a:lnTo>
                  <a:lnTo>
                    <a:pt x="243" y="909"/>
                  </a:lnTo>
                  <a:lnTo>
                    <a:pt x="278" y="869"/>
                  </a:lnTo>
                  <a:lnTo>
                    <a:pt x="316" y="830"/>
                  </a:lnTo>
                  <a:lnTo>
                    <a:pt x="358" y="793"/>
                  </a:lnTo>
                  <a:lnTo>
                    <a:pt x="404" y="761"/>
                  </a:lnTo>
                  <a:lnTo>
                    <a:pt x="358" y="728"/>
                  </a:lnTo>
                  <a:lnTo>
                    <a:pt x="316" y="692"/>
                  </a:lnTo>
                  <a:lnTo>
                    <a:pt x="278" y="653"/>
                  </a:lnTo>
                  <a:lnTo>
                    <a:pt x="243" y="612"/>
                  </a:lnTo>
                  <a:lnTo>
                    <a:pt x="210" y="570"/>
                  </a:lnTo>
                  <a:lnTo>
                    <a:pt x="180" y="527"/>
                  </a:lnTo>
                  <a:lnTo>
                    <a:pt x="153" y="482"/>
                  </a:lnTo>
                  <a:lnTo>
                    <a:pt x="129" y="438"/>
                  </a:lnTo>
                  <a:lnTo>
                    <a:pt x="107" y="394"/>
                  </a:lnTo>
                  <a:lnTo>
                    <a:pt x="87" y="351"/>
                  </a:lnTo>
                  <a:lnTo>
                    <a:pt x="70" y="309"/>
                  </a:lnTo>
                  <a:lnTo>
                    <a:pt x="55" y="270"/>
                  </a:lnTo>
                  <a:lnTo>
                    <a:pt x="42" y="233"/>
                  </a:lnTo>
                  <a:lnTo>
                    <a:pt x="31" y="198"/>
                  </a:lnTo>
                  <a:lnTo>
                    <a:pt x="22" y="167"/>
                  </a:lnTo>
                  <a:lnTo>
                    <a:pt x="14" y="140"/>
                  </a:lnTo>
                  <a:lnTo>
                    <a:pt x="9" y="118"/>
                  </a:lnTo>
                  <a:lnTo>
                    <a:pt x="5" y="100"/>
                  </a:lnTo>
                  <a:lnTo>
                    <a:pt x="2" y="88"/>
                  </a:lnTo>
                  <a:lnTo>
                    <a:pt x="1" y="81"/>
                  </a:lnTo>
                  <a:lnTo>
                    <a:pt x="0" y="62"/>
                  </a:lnTo>
                  <a:lnTo>
                    <a:pt x="4" y="45"/>
                  </a:lnTo>
                  <a:lnTo>
                    <a:pt x="12" y="29"/>
                  </a:lnTo>
                  <a:lnTo>
                    <a:pt x="24" y="16"/>
                  </a:lnTo>
                  <a:lnTo>
                    <a:pt x="39" y="6"/>
                  </a:lnTo>
                  <a:lnTo>
                    <a:pt x="57" y="1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4" name="Group 843"/>
          <p:cNvGrpSpPr/>
          <p:nvPr/>
        </p:nvGrpSpPr>
        <p:grpSpPr>
          <a:xfrm>
            <a:off x="1588757" y="2673350"/>
            <a:ext cx="585788" cy="585788"/>
            <a:chOff x="1587500" y="2673350"/>
            <a:chExt cx="585788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5" name="Freeform 200"/>
            <p:cNvSpPr>
              <a:spLocks/>
            </p:cNvSpPr>
            <p:nvPr/>
          </p:nvSpPr>
          <p:spPr bwMode="auto">
            <a:xfrm>
              <a:off x="2014538" y="3113088"/>
              <a:ext cx="25400" cy="23813"/>
            </a:xfrm>
            <a:custGeom>
              <a:avLst/>
              <a:gdLst>
                <a:gd name="T0" fmla="*/ 69 w 138"/>
                <a:gd name="T1" fmla="*/ 0 h 139"/>
                <a:gd name="T2" fmla="*/ 88 w 138"/>
                <a:gd name="T3" fmla="*/ 3 h 139"/>
                <a:gd name="T4" fmla="*/ 104 w 138"/>
                <a:gd name="T5" fmla="*/ 10 h 139"/>
                <a:gd name="T6" fmla="*/ 118 w 138"/>
                <a:gd name="T7" fmla="*/ 21 h 139"/>
                <a:gd name="T8" fmla="*/ 129 w 138"/>
                <a:gd name="T9" fmla="*/ 34 h 139"/>
                <a:gd name="T10" fmla="*/ 136 w 138"/>
                <a:gd name="T11" fmla="*/ 51 h 139"/>
                <a:gd name="T12" fmla="*/ 138 w 138"/>
                <a:gd name="T13" fmla="*/ 69 h 139"/>
                <a:gd name="T14" fmla="*/ 136 w 138"/>
                <a:gd name="T15" fmla="*/ 87 h 139"/>
                <a:gd name="T16" fmla="*/ 129 w 138"/>
                <a:gd name="T17" fmla="*/ 104 h 139"/>
                <a:gd name="T18" fmla="*/ 118 w 138"/>
                <a:gd name="T19" fmla="*/ 119 h 139"/>
                <a:gd name="T20" fmla="*/ 104 w 138"/>
                <a:gd name="T21" fmla="*/ 129 h 139"/>
                <a:gd name="T22" fmla="*/ 88 w 138"/>
                <a:gd name="T23" fmla="*/ 136 h 139"/>
                <a:gd name="T24" fmla="*/ 69 w 138"/>
                <a:gd name="T25" fmla="*/ 139 h 139"/>
                <a:gd name="T26" fmla="*/ 50 w 138"/>
                <a:gd name="T27" fmla="*/ 136 h 139"/>
                <a:gd name="T28" fmla="*/ 34 w 138"/>
                <a:gd name="T29" fmla="*/ 129 h 139"/>
                <a:gd name="T30" fmla="*/ 20 w 138"/>
                <a:gd name="T31" fmla="*/ 119 h 139"/>
                <a:gd name="T32" fmla="*/ 9 w 138"/>
                <a:gd name="T33" fmla="*/ 104 h 139"/>
                <a:gd name="T34" fmla="*/ 2 w 138"/>
                <a:gd name="T35" fmla="*/ 87 h 139"/>
                <a:gd name="T36" fmla="*/ 0 w 138"/>
                <a:gd name="T37" fmla="*/ 69 h 139"/>
                <a:gd name="T38" fmla="*/ 2 w 138"/>
                <a:gd name="T39" fmla="*/ 51 h 139"/>
                <a:gd name="T40" fmla="*/ 9 w 138"/>
                <a:gd name="T41" fmla="*/ 34 h 139"/>
                <a:gd name="T42" fmla="*/ 20 w 138"/>
                <a:gd name="T43" fmla="*/ 21 h 139"/>
                <a:gd name="T44" fmla="*/ 34 w 138"/>
                <a:gd name="T45" fmla="*/ 10 h 139"/>
                <a:gd name="T46" fmla="*/ 50 w 138"/>
                <a:gd name="T47" fmla="*/ 3 h 139"/>
                <a:gd name="T48" fmla="*/ 69 w 138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9">
                  <a:moveTo>
                    <a:pt x="69" y="0"/>
                  </a:moveTo>
                  <a:lnTo>
                    <a:pt x="88" y="3"/>
                  </a:lnTo>
                  <a:lnTo>
                    <a:pt x="104" y="10"/>
                  </a:lnTo>
                  <a:lnTo>
                    <a:pt x="118" y="21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8" y="69"/>
                  </a:lnTo>
                  <a:lnTo>
                    <a:pt x="136" y="87"/>
                  </a:lnTo>
                  <a:lnTo>
                    <a:pt x="129" y="104"/>
                  </a:lnTo>
                  <a:lnTo>
                    <a:pt x="118" y="119"/>
                  </a:lnTo>
                  <a:lnTo>
                    <a:pt x="104" y="129"/>
                  </a:lnTo>
                  <a:lnTo>
                    <a:pt x="88" y="136"/>
                  </a:lnTo>
                  <a:lnTo>
                    <a:pt x="69" y="139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201"/>
            <p:cNvSpPr>
              <a:spLocks/>
            </p:cNvSpPr>
            <p:nvPr/>
          </p:nvSpPr>
          <p:spPr bwMode="auto">
            <a:xfrm>
              <a:off x="2089150" y="3113088"/>
              <a:ext cx="23813" cy="23813"/>
            </a:xfrm>
            <a:custGeom>
              <a:avLst/>
              <a:gdLst>
                <a:gd name="T0" fmla="*/ 68 w 138"/>
                <a:gd name="T1" fmla="*/ 0 h 139"/>
                <a:gd name="T2" fmla="*/ 87 w 138"/>
                <a:gd name="T3" fmla="*/ 3 h 139"/>
                <a:gd name="T4" fmla="*/ 104 w 138"/>
                <a:gd name="T5" fmla="*/ 10 h 139"/>
                <a:gd name="T6" fmla="*/ 118 w 138"/>
                <a:gd name="T7" fmla="*/ 21 h 139"/>
                <a:gd name="T8" fmla="*/ 129 w 138"/>
                <a:gd name="T9" fmla="*/ 34 h 139"/>
                <a:gd name="T10" fmla="*/ 135 w 138"/>
                <a:gd name="T11" fmla="*/ 51 h 139"/>
                <a:gd name="T12" fmla="*/ 138 w 138"/>
                <a:gd name="T13" fmla="*/ 69 h 139"/>
                <a:gd name="T14" fmla="*/ 135 w 138"/>
                <a:gd name="T15" fmla="*/ 87 h 139"/>
                <a:gd name="T16" fmla="*/ 129 w 138"/>
                <a:gd name="T17" fmla="*/ 104 h 139"/>
                <a:gd name="T18" fmla="*/ 118 w 138"/>
                <a:gd name="T19" fmla="*/ 119 h 139"/>
                <a:gd name="T20" fmla="*/ 104 w 138"/>
                <a:gd name="T21" fmla="*/ 129 h 139"/>
                <a:gd name="T22" fmla="*/ 87 w 138"/>
                <a:gd name="T23" fmla="*/ 136 h 139"/>
                <a:gd name="T24" fmla="*/ 68 w 138"/>
                <a:gd name="T25" fmla="*/ 139 h 139"/>
                <a:gd name="T26" fmla="*/ 50 w 138"/>
                <a:gd name="T27" fmla="*/ 136 h 139"/>
                <a:gd name="T28" fmla="*/ 34 w 138"/>
                <a:gd name="T29" fmla="*/ 129 h 139"/>
                <a:gd name="T30" fmla="*/ 20 w 138"/>
                <a:gd name="T31" fmla="*/ 119 h 139"/>
                <a:gd name="T32" fmla="*/ 9 w 138"/>
                <a:gd name="T33" fmla="*/ 104 h 139"/>
                <a:gd name="T34" fmla="*/ 2 w 138"/>
                <a:gd name="T35" fmla="*/ 87 h 139"/>
                <a:gd name="T36" fmla="*/ 0 w 138"/>
                <a:gd name="T37" fmla="*/ 69 h 139"/>
                <a:gd name="T38" fmla="*/ 2 w 138"/>
                <a:gd name="T39" fmla="*/ 51 h 139"/>
                <a:gd name="T40" fmla="*/ 9 w 138"/>
                <a:gd name="T41" fmla="*/ 34 h 139"/>
                <a:gd name="T42" fmla="*/ 20 w 138"/>
                <a:gd name="T43" fmla="*/ 21 h 139"/>
                <a:gd name="T44" fmla="*/ 34 w 138"/>
                <a:gd name="T45" fmla="*/ 10 h 139"/>
                <a:gd name="T46" fmla="*/ 50 w 138"/>
                <a:gd name="T47" fmla="*/ 3 h 139"/>
                <a:gd name="T48" fmla="*/ 68 w 138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9">
                  <a:moveTo>
                    <a:pt x="68" y="0"/>
                  </a:moveTo>
                  <a:lnTo>
                    <a:pt x="87" y="3"/>
                  </a:lnTo>
                  <a:lnTo>
                    <a:pt x="104" y="10"/>
                  </a:lnTo>
                  <a:lnTo>
                    <a:pt x="118" y="21"/>
                  </a:lnTo>
                  <a:lnTo>
                    <a:pt x="129" y="34"/>
                  </a:lnTo>
                  <a:lnTo>
                    <a:pt x="135" y="51"/>
                  </a:lnTo>
                  <a:lnTo>
                    <a:pt x="138" y="69"/>
                  </a:lnTo>
                  <a:lnTo>
                    <a:pt x="135" y="87"/>
                  </a:lnTo>
                  <a:lnTo>
                    <a:pt x="129" y="104"/>
                  </a:lnTo>
                  <a:lnTo>
                    <a:pt x="118" y="119"/>
                  </a:lnTo>
                  <a:lnTo>
                    <a:pt x="104" y="129"/>
                  </a:lnTo>
                  <a:lnTo>
                    <a:pt x="87" y="136"/>
                  </a:lnTo>
                  <a:lnTo>
                    <a:pt x="68" y="139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202"/>
            <p:cNvSpPr>
              <a:spLocks noEditPoints="1"/>
            </p:cNvSpPr>
            <p:nvPr/>
          </p:nvSpPr>
          <p:spPr bwMode="auto">
            <a:xfrm>
              <a:off x="1587500" y="2673350"/>
              <a:ext cx="585788" cy="584200"/>
            </a:xfrm>
            <a:custGeom>
              <a:avLst/>
              <a:gdLst>
                <a:gd name="T0" fmla="*/ 824 w 3324"/>
                <a:gd name="T1" fmla="*/ 2494 h 3315"/>
                <a:gd name="T2" fmla="*/ 1196 w 3324"/>
                <a:gd name="T3" fmla="*/ 2319 h 3315"/>
                <a:gd name="T4" fmla="*/ 1176 w 3324"/>
                <a:gd name="T5" fmla="*/ 2269 h 3315"/>
                <a:gd name="T6" fmla="*/ 1196 w 3324"/>
                <a:gd name="T7" fmla="*/ 2221 h 3315"/>
                <a:gd name="T8" fmla="*/ 1244 w 3324"/>
                <a:gd name="T9" fmla="*/ 2200 h 3315"/>
                <a:gd name="T10" fmla="*/ 1294 w 3324"/>
                <a:gd name="T11" fmla="*/ 2221 h 3315"/>
                <a:gd name="T12" fmla="*/ 1489 w 3324"/>
                <a:gd name="T13" fmla="*/ 2026 h 3315"/>
                <a:gd name="T14" fmla="*/ 1469 w 3324"/>
                <a:gd name="T15" fmla="*/ 1976 h 3315"/>
                <a:gd name="T16" fmla="*/ 1489 w 3324"/>
                <a:gd name="T17" fmla="*/ 1927 h 3315"/>
                <a:gd name="T18" fmla="*/ 1538 w 3324"/>
                <a:gd name="T19" fmla="*/ 1907 h 3315"/>
                <a:gd name="T20" fmla="*/ 1587 w 3324"/>
                <a:gd name="T21" fmla="*/ 1927 h 3315"/>
                <a:gd name="T22" fmla="*/ 1273 w 3324"/>
                <a:gd name="T23" fmla="*/ 1752 h 3315"/>
                <a:gd name="T24" fmla="*/ 1999 w 3324"/>
                <a:gd name="T25" fmla="*/ 1614 h 3315"/>
                <a:gd name="T26" fmla="*/ 2066 w 3324"/>
                <a:gd name="T27" fmla="*/ 1425 h 3315"/>
                <a:gd name="T28" fmla="*/ 2059 w 3324"/>
                <a:gd name="T29" fmla="*/ 1373 h 3315"/>
                <a:gd name="T30" fmla="*/ 2092 w 3324"/>
                <a:gd name="T31" fmla="*/ 1330 h 3315"/>
                <a:gd name="T32" fmla="*/ 2143 w 3324"/>
                <a:gd name="T33" fmla="*/ 1323 h 3315"/>
                <a:gd name="T34" fmla="*/ 2224 w 3324"/>
                <a:gd name="T35" fmla="*/ 1391 h 3315"/>
                <a:gd name="T36" fmla="*/ 2178 w 3324"/>
                <a:gd name="T37" fmla="*/ 948 h 3315"/>
                <a:gd name="T38" fmla="*/ 2324 w 3324"/>
                <a:gd name="T39" fmla="*/ 900 h 3315"/>
                <a:gd name="T40" fmla="*/ 3059 w 3324"/>
                <a:gd name="T41" fmla="*/ 362 h 3315"/>
                <a:gd name="T42" fmla="*/ 2881 w 3324"/>
                <a:gd name="T43" fmla="*/ 2 h 3315"/>
                <a:gd name="T44" fmla="*/ 3010 w 3324"/>
                <a:gd name="T45" fmla="*/ 118 h 3315"/>
                <a:gd name="T46" fmla="*/ 3315 w 3324"/>
                <a:gd name="T47" fmla="*/ 426 h 3315"/>
                <a:gd name="T48" fmla="*/ 3322 w 3324"/>
                <a:gd name="T49" fmla="*/ 477 h 3315"/>
                <a:gd name="T50" fmla="*/ 3289 w 3324"/>
                <a:gd name="T51" fmla="*/ 520 h 3315"/>
                <a:gd name="T52" fmla="*/ 3237 w 3324"/>
                <a:gd name="T53" fmla="*/ 526 h 3315"/>
                <a:gd name="T54" fmla="*/ 3156 w 3324"/>
                <a:gd name="T55" fmla="*/ 460 h 3315"/>
                <a:gd name="T56" fmla="*/ 2630 w 3324"/>
                <a:gd name="T57" fmla="*/ 1208 h 3315"/>
                <a:gd name="T58" fmla="*/ 2636 w 3324"/>
                <a:gd name="T59" fmla="*/ 1259 h 3315"/>
                <a:gd name="T60" fmla="*/ 2603 w 3324"/>
                <a:gd name="T61" fmla="*/ 1301 h 3315"/>
                <a:gd name="T62" fmla="*/ 2552 w 3324"/>
                <a:gd name="T63" fmla="*/ 1308 h 3315"/>
                <a:gd name="T64" fmla="*/ 1196 w 3324"/>
                <a:gd name="T65" fmla="*/ 2612 h 3315"/>
                <a:gd name="T66" fmla="*/ 1146 w 3324"/>
                <a:gd name="T67" fmla="*/ 2632 h 3315"/>
                <a:gd name="T68" fmla="*/ 104 w 3324"/>
                <a:gd name="T69" fmla="*/ 3306 h 3315"/>
                <a:gd name="T70" fmla="*/ 51 w 3324"/>
                <a:gd name="T71" fmla="*/ 3313 h 3315"/>
                <a:gd name="T72" fmla="*/ 9 w 3324"/>
                <a:gd name="T73" fmla="*/ 3281 h 3315"/>
                <a:gd name="T74" fmla="*/ 2 w 3324"/>
                <a:gd name="T75" fmla="*/ 3228 h 3315"/>
                <a:gd name="T76" fmla="*/ 685 w 3324"/>
                <a:gd name="T77" fmla="*/ 2534 h 3315"/>
                <a:gd name="T78" fmla="*/ 695 w 3324"/>
                <a:gd name="T79" fmla="*/ 2138 h 3315"/>
                <a:gd name="T80" fmla="*/ 2019 w 3324"/>
                <a:gd name="T81" fmla="*/ 787 h 3315"/>
                <a:gd name="T82" fmla="*/ 2012 w 3324"/>
                <a:gd name="T83" fmla="*/ 736 h 3315"/>
                <a:gd name="T84" fmla="*/ 2045 w 3324"/>
                <a:gd name="T85" fmla="*/ 693 h 3315"/>
                <a:gd name="T86" fmla="*/ 2097 w 3324"/>
                <a:gd name="T87" fmla="*/ 686 h 3315"/>
                <a:gd name="T88" fmla="*/ 2178 w 3324"/>
                <a:gd name="T89" fmla="*/ 753 h 3315"/>
                <a:gd name="T90" fmla="*/ 2863 w 3324"/>
                <a:gd name="T91" fmla="*/ 167 h 3315"/>
                <a:gd name="T92" fmla="*/ 2796 w 3324"/>
                <a:gd name="T93" fmla="*/ 87 h 3315"/>
                <a:gd name="T94" fmla="*/ 2803 w 3324"/>
                <a:gd name="T95" fmla="*/ 35 h 3315"/>
                <a:gd name="T96" fmla="*/ 2846 w 3324"/>
                <a:gd name="T97" fmla="*/ 2 h 3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4" h="3315">
                  <a:moveTo>
                    <a:pt x="1273" y="1752"/>
                  </a:moveTo>
                  <a:lnTo>
                    <a:pt x="824" y="2201"/>
                  </a:lnTo>
                  <a:lnTo>
                    <a:pt x="824" y="2494"/>
                  </a:lnTo>
                  <a:lnTo>
                    <a:pt x="1118" y="2494"/>
                  </a:lnTo>
                  <a:lnTo>
                    <a:pt x="1244" y="2367"/>
                  </a:lnTo>
                  <a:lnTo>
                    <a:pt x="1196" y="2319"/>
                  </a:lnTo>
                  <a:lnTo>
                    <a:pt x="1185" y="2304"/>
                  </a:lnTo>
                  <a:lnTo>
                    <a:pt x="1178" y="2287"/>
                  </a:lnTo>
                  <a:lnTo>
                    <a:pt x="1176" y="2269"/>
                  </a:lnTo>
                  <a:lnTo>
                    <a:pt x="1178" y="2252"/>
                  </a:lnTo>
                  <a:lnTo>
                    <a:pt x="1185" y="2235"/>
                  </a:lnTo>
                  <a:lnTo>
                    <a:pt x="1196" y="2221"/>
                  </a:lnTo>
                  <a:lnTo>
                    <a:pt x="1210" y="2209"/>
                  </a:lnTo>
                  <a:lnTo>
                    <a:pt x="1227" y="2203"/>
                  </a:lnTo>
                  <a:lnTo>
                    <a:pt x="1244" y="2200"/>
                  </a:lnTo>
                  <a:lnTo>
                    <a:pt x="1262" y="2203"/>
                  </a:lnTo>
                  <a:lnTo>
                    <a:pt x="1279" y="2209"/>
                  </a:lnTo>
                  <a:lnTo>
                    <a:pt x="1294" y="2221"/>
                  </a:lnTo>
                  <a:lnTo>
                    <a:pt x="1342" y="2269"/>
                  </a:lnTo>
                  <a:lnTo>
                    <a:pt x="1538" y="2074"/>
                  </a:lnTo>
                  <a:lnTo>
                    <a:pt x="1489" y="2026"/>
                  </a:lnTo>
                  <a:lnTo>
                    <a:pt x="1478" y="2011"/>
                  </a:lnTo>
                  <a:lnTo>
                    <a:pt x="1471" y="1994"/>
                  </a:lnTo>
                  <a:lnTo>
                    <a:pt x="1469" y="1976"/>
                  </a:lnTo>
                  <a:lnTo>
                    <a:pt x="1471" y="1959"/>
                  </a:lnTo>
                  <a:lnTo>
                    <a:pt x="1478" y="1942"/>
                  </a:lnTo>
                  <a:lnTo>
                    <a:pt x="1489" y="1927"/>
                  </a:lnTo>
                  <a:lnTo>
                    <a:pt x="1505" y="1916"/>
                  </a:lnTo>
                  <a:lnTo>
                    <a:pt x="1521" y="1910"/>
                  </a:lnTo>
                  <a:lnTo>
                    <a:pt x="1538" y="1907"/>
                  </a:lnTo>
                  <a:lnTo>
                    <a:pt x="1556" y="1910"/>
                  </a:lnTo>
                  <a:lnTo>
                    <a:pt x="1572" y="1916"/>
                  </a:lnTo>
                  <a:lnTo>
                    <a:pt x="1587" y="1927"/>
                  </a:lnTo>
                  <a:lnTo>
                    <a:pt x="1636" y="1976"/>
                  </a:lnTo>
                  <a:lnTo>
                    <a:pt x="1861" y="1752"/>
                  </a:lnTo>
                  <a:lnTo>
                    <a:pt x="1273" y="1752"/>
                  </a:lnTo>
                  <a:close/>
                  <a:moveTo>
                    <a:pt x="2128" y="900"/>
                  </a:moveTo>
                  <a:lnTo>
                    <a:pt x="1412" y="1614"/>
                  </a:lnTo>
                  <a:lnTo>
                    <a:pt x="1999" y="1614"/>
                  </a:lnTo>
                  <a:lnTo>
                    <a:pt x="2126" y="1488"/>
                  </a:lnTo>
                  <a:lnTo>
                    <a:pt x="2077" y="1439"/>
                  </a:lnTo>
                  <a:lnTo>
                    <a:pt x="2066" y="1425"/>
                  </a:lnTo>
                  <a:lnTo>
                    <a:pt x="2059" y="1408"/>
                  </a:lnTo>
                  <a:lnTo>
                    <a:pt x="2057" y="1391"/>
                  </a:lnTo>
                  <a:lnTo>
                    <a:pt x="2059" y="1373"/>
                  </a:lnTo>
                  <a:lnTo>
                    <a:pt x="2066" y="1357"/>
                  </a:lnTo>
                  <a:lnTo>
                    <a:pt x="2077" y="1341"/>
                  </a:lnTo>
                  <a:lnTo>
                    <a:pt x="2092" y="1330"/>
                  </a:lnTo>
                  <a:lnTo>
                    <a:pt x="2108" y="1323"/>
                  </a:lnTo>
                  <a:lnTo>
                    <a:pt x="2126" y="1321"/>
                  </a:lnTo>
                  <a:lnTo>
                    <a:pt x="2143" y="1323"/>
                  </a:lnTo>
                  <a:lnTo>
                    <a:pt x="2160" y="1330"/>
                  </a:lnTo>
                  <a:lnTo>
                    <a:pt x="2175" y="1341"/>
                  </a:lnTo>
                  <a:lnTo>
                    <a:pt x="2224" y="1391"/>
                  </a:lnTo>
                  <a:lnTo>
                    <a:pt x="2422" y="1193"/>
                  </a:lnTo>
                  <a:lnTo>
                    <a:pt x="2206" y="976"/>
                  </a:lnTo>
                  <a:lnTo>
                    <a:pt x="2178" y="948"/>
                  </a:lnTo>
                  <a:lnTo>
                    <a:pt x="2128" y="900"/>
                  </a:lnTo>
                  <a:close/>
                  <a:moveTo>
                    <a:pt x="2961" y="265"/>
                  </a:moveTo>
                  <a:lnTo>
                    <a:pt x="2324" y="900"/>
                  </a:lnTo>
                  <a:lnTo>
                    <a:pt x="2402" y="976"/>
                  </a:lnTo>
                  <a:lnTo>
                    <a:pt x="2422" y="997"/>
                  </a:lnTo>
                  <a:lnTo>
                    <a:pt x="3059" y="362"/>
                  </a:lnTo>
                  <a:lnTo>
                    <a:pt x="2961" y="265"/>
                  </a:lnTo>
                  <a:close/>
                  <a:moveTo>
                    <a:pt x="2863" y="0"/>
                  </a:moveTo>
                  <a:lnTo>
                    <a:pt x="2881" y="2"/>
                  </a:lnTo>
                  <a:lnTo>
                    <a:pt x="2897" y="9"/>
                  </a:lnTo>
                  <a:lnTo>
                    <a:pt x="2912" y="20"/>
                  </a:lnTo>
                  <a:lnTo>
                    <a:pt x="3010" y="118"/>
                  </a:lnTo>
                  <a:lnTo>
                    <a:pt x="3206" y="313"/>
                  </a:lnTo>
                  <a:lnTo>
                    <a:pt x="3304" y="412"/>
                  </a:lnTo>
                  <a:lnTo>
                    <a:pt x="3315" y="426"/>
                  </a:lnTo>
                  <a:lnTo>
                    <a:pt x="3322" y="443"/>
                  </a:lnTo>
                  <a:lnTo>
                    <a:pt x="3324" y="460"/>
                  </a:lnTo>
                  <a:lnTo>
                    <a:pt x="3322" y="477"/>
                  </a:lnTo>
                  <a:lnTo>
                    <a:pt x="3315" y="494"/>
                  </a:lnTo>
                  <a:lnTo>
                    <a:pt x="3304" y="509"/>
                  </a:lnTo>
                  <a:lnTo>
                    <a:pt x="3289" y="520"/>
                  </a:lnTo>
                  <a:lnTo>
                    <a:pt x="3272" y="526"/>
                  </a:lnTo>
                  <a:lnTo>
                    <a:pt x="3254" y="529"/>
                  </a:lnTo>
                  <a:lnTo>
                    <a:pt x="3237" y="526"/>
                  </a:lnTo>
                  <a:lnTo>
                    <a:pt x="3221" y="520"/>
                  </a:lnTo>
                  <a:lnTo>
                    <a:pt x="3206" y="509"/>
                  </a:lnTo>
                  <a:lnTo>
                    <a:pt x="3156" y="460"/>
                  </a:lnTo>
                  <a:lnTo>
                    <a:pt x="2521" y="1095"/>
                  </a:lnTo>
                  <a:lnTo>
                    <a:pt x="2619" y="1193"/>
                  </a:lnTo>
                  <a:lnTo>
                    <a:pt x="2630" y="1208"/>
                  </a:lnTo>
                  <a:lnTo>
                    <a:pt x="2636" y="1224"/>
                  </a:lnTo>
                  <a:lnTo>
                    <a:pt x="2639" y="1241"/>
                  </a:lnTo>
                  <a:lnTo>
                    <a:pt x="2636" y="1259"/>
                  </a:lnTo>
                  <a:lnTo>
                    <a:pt x="2630" y="1275"/>
                  </a:lnTo>
                  <a:lnTo>
                    <a:pt x="2619" y="1290"/>
                  </a:lnTo>
                  <a:lnTo>
                    <a:pt x="2603" y="1301"/>
                  </a:lnTo>
                  <a:lnTo>
                    <a:pt x="2586" y="1308"/>
                  </a:lnTo>
                  <a:lnTo>
                    <a:pt x="2569" y="1310"/>
                  </a:lnTo>
                  <a:lnTo>
                    <a:pt x="2552" y="1308"/>
                  </a:lnTo>
                  <a:lnTo>
                    <a:pt x="2535" y="1301"/>
                  </a:lnTo>
                  <a:lnTo>
                    <a:pt x="2521" y="1290"/>
                  </a:lnTo>
                  <a:lnTo>
                    <a:pt x="1196" y="2612"/>
                  </a:lnTo>
                  <a:lnTo>
                    <a:pt x="1181" y="2623"/>
                  </a:lnTo>
                  <a:lnTo>
                    <a:pt x="1164" y="2630"/>
                  </a:lnTo>
                  <a:lnTo>
                    <a:pt x="1146" y="2632"/>
                  </a:lnTo>
                  <a:lnTo>
                    <a:pt x="783" y="2632"/>
                  </a:lnTo>
                  <a:lnTo>
                    <a:pt x="118" y="3295"/>
                  </a:lnTo>
                  <a:lnTo>
                    <a:pt x="104" y="3306"/>
                  </a:lnTo>
                  <a:lnTo>
                    <a:pt x="87" y="3313"/>
                  </a:lnTo>
                  <a:lnTo>
                    <a:pt x="70" y="3315"/>
                  </a:lnTo>
                  <a:lnTo>
                    <a:pt x="51" y="3313"/>
                  </a:lnTo>
                  <a:lnTo>
                    <a:pt x="35" y="3306"/>
                  </a:lnTo>
                  <a:lnTo>
                    <a:pt x="20" y="3295"/>
                  </a:lnTo>
                  <a:lnTo>
                    <a:pt x="9" y="3281"/>
                  </a:lnTo>
                  <a:lnTo>
                    <a:pt x="2" y="3264"/>
                  </a:lnTo>
                  <a:lnTo>
                    <a:pt x="0" y="3247"/>
                  </a:lnTo>
                  <a:lnTo>
                    <a:pt x="2" y="3228"/>
                  </a:lnTo>
                  <a:lnTo>
                    <a:pt x="9" y="3212"/>
                  </a:lnTo>
                  <a:lnTo>
                    <a:pt x="20" y="3197"/>
                  </a:lnTo>
                  <a:lnTo>
                    <a:pt x="685" y="2534"/>
                  </a:lnTo>
                  <a:lnTo>
                    <a:pt x="685" y="2172"/>
                  </a:lnTo>
                  <a:lnTo>
                    <a:pt x="688" y="2154"/>
                  </a:lnTo>
                  <a:lnTo>
                    <a:pt x="695" y="2138"/>
                  </a:lnTo>
                  <a:lnTo>
                    <a:pt x="705" y="2122"/>
                  </a:lnTo>
                  <a:lnTo>
                    <a:pt x="2030" y="802"/>
                  </a:lnTo>
                  <a:lnTo>
                    <a:pt x="2019" y="787"/>
                  </a:lnTo>
                  <a:lnTo>
                    <a:pt x="2012" y="771"/>
                  </a:lnTo>
                  <a:lnTo>
                    <a:pt x="2010" y="753"/>
                  </a:lnTo>
                  <a:lnTo>
                    <a:pt x="2012" y="736"/>
                  </a:lnTo>
                  <a:lnTo>
                    <a:pt x="2019" y="719"/>
                  </a:lnTo>
                  <a:lnTo>
                    <a:pt x="2030" y="704"/>
                  </a:lnTo>
                  <a:lnTo>
                    <a:pt x="2045" y="693"/>
                  </a:lnTo>
                  <a:lnTo>
                    <a:pt x="2062" y="686"/>
                  </a:lnTo>
                  <a:lnTo>
                    <a:pt x="2080" y="684"/>
                  </a:lnTo>
                  <a:lnTo>
                    <a:pt x="2097" y="686"/>
                  </a:lnTo>
                  <a:lnTo>
                    <a:pt x="2114" y="693"/>
                  </a:lnTo>
                  <a:lnTo>
                    <a:pt x="2128" y="704"/>
                  </a:lnTo>
                  <a:lnTo>
                    <a:pt x="2178" y="753"/>
                  </a:lnTo>
                  <a:lnTo>
                    <a:pt x="2178" y="753"/>
                  </a:lnTo>
                  <a:lnTo>
                    <a:pt x="2226" y="802"/>
                  </a:lnTo>
                  <a:lnTo>
                    <a:pt x="2863" y="167"/>
                  </a:lnTo>
                  <a:lnTo>
                    <a:pt x="2814" y="118"/>
                  </a:lnTo>
                  <a:lnTo>
                    <a:pt x="2803" y="104"/>
                  </a:lnTo>
                  <a:lnTo>
                    <a:pt x="2796" y="87"/>
                  </a:lnTo>
                  <a:lnTo>
                    <a:pt x="2794" y="69"/>
                  </a:lnTo>
                  <a:lnTo>
                    <a:pt x="2796" y="51"/>
                  </a:lnTo>
                  <a:lnTo>
                    <a:pt x="2803" y="35"/>
                  </a:lnTo>
                  <a:lnTo>
                    <a:pt x="2814" y="20"/>
                  </a:lnTo>
                  <a:lnTo>
                    <a:pt x="2828" y="9"/>
                  </a:lnTo>
                  <a:lnTo>
                    <a:pt x="2846" y="2"/>
                  </a:lnTo>
                  <a:lnTo>
                    <a:pt x="28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203"/>
            <p:cNvSpPr>
              <a:spLocks noEditPoints="1"/>
            </p:cNvSpPr>
            <p:nvPr/>
          </p:nvSpPr>
          <p:spPr bwMode="auto">
            <a:xfrm>
              <a:off x="1954213" y="3014663"/>
              <a:ext cx="219075" cy="244475"/>
            </a:xfrm>
            <a:custGeom>
              <a:avLst/>
              <a:gdLst>
                <a:gd name="T0" fmla="*/ 518 w 1246"/>
                <a:gd name="T1" fmla="*/ 150 h 1382"/>
                <a:gd name="T2" fmla="*/ 378 w 1246"/>
                <a:gd name="T3" fmla="*/ 205 h 1382"/>
                <a:gd name="T4" fmla="*/ 263 w 1246"/>
                <a:gd name="T5" fmla="*/ 298 h 1382"/>
                <a:gd name="T6" fmla="*/ 181 w 1246"/>
                <a:gd name="T7" fmla="*/ 423 h 1382"/>
                <a:gd name="T8" fmla="*/ 141 w 1246"/>
                <a:gd name="T9" fmla="*/ 570 h 1382"/>
                <a:gd name="T10" fmla="*/ 148 w 1246"/>
                <a:gd name="T11" fmla="*/ 719 h 1382"/>
                <a:gd name="T12" fmla="*/ 196 w 1246"/>
                <a:gd name="T13" fmla="*/ 853 h 1382"/>
                <a:gd name="T14" fmla="*/ 283 w 1246"/>
                <a:gd name="T15" fmla="*/ 967 h 1382"/>
                <a:gd name="T16" fmla="*/ 339 w 1246"/>
                <a:gd name="T17" fmla="*/ 1024 h 1382"/>
                <a:gd name="T18" fmla="*/ 346 w 1246"/>
                <a:gd name="T19" fmla="*/ 1244 h 1382"/>
                <a:gd name="T20" fmla="*/ 417 w 1246"/>
                <a:gd name="T21" fmla="*/ 1157 h 1382"/>
                <a:gd name="T22" fmla="*/ 450 w 1246"/>
                <a:gd name="T23" fmla="*/ 1115 h 1382"/>
                <a:gd name="T24" fmla="*/ 502 w 1246"/>
                <a:gd name="T25" fmla="*/ 1108 h 1382"/>
                <a:gd name="T26" fmla="*/ 544 w 1246"/>
                <a:gd name="T27" fmla="*/ 1140 h 1382"/>
                <a:gd name="T28" fmla="*/ 554 w 1246"/>
                <a:gd name="T29" fmla="*/ 1244 h 1382"/>
                <a:gd name="T30" fmla="*/ 695 w 1246"/>
                <a:gd name="T31" fmla="*/ 1148 h 1382"/>
                <a:gd name="T32" fmla="*/ 726 w 1246"/>
                <a:gd name="T33" fmla="*/ 1106 h 1382"/>
                <a:gd name="T34" fmla="*/ 780 w 1246"/>
                <a:gd name="T35" fmla="*/ 1099 h 1382"/>
                <a:gd name="T36" fmla="*/ 821 w 1246"/>
                <a:gd name="T37" fmla="*/ 1131 h 1382"/>
                <a:gd name="T38" fmla="*/ 830 w 1246"/>
                <a:gd name="T39" fmla="*/ 1244 h 1382"/>
                <a:gd name="T40" fmla="*/ 902 w 1246"/>
                <a:gd name="T41" fmla="*/ 1038 h 1382"/>
                <a:gd name="T42" fmla="*/ 926 w 1246"/>
                <a:gd name="T43" fmla="*/ 1000 h 1382"/>
                <a:gd name="T44" fmla="*/ 1024 w 1246"/>
                <a:gd name="T45" fmla="*/ 894 h 1382"/>
                <a:gd name="T46" fmla="*/ 1087 w 1246"/>
                <a:gd name="T47" fmla="*/ 765 h 1382"/>
                <a:gd name="T48" fmla="*/ 1108 w 1246"/>
                <a:gd name="T49" fmla="*/ 622 h 1382"/>
                <a:gd name="T50" fmla="*/ 1082 w 1246"/>
                <a:gd name="T51" fmla="*/ 469 h 1382"/>
                <a:gd name="T52" fmla="*/ 1014 w 1246"/>
                <a:gd name="T53" fmla="*/ 337 h 1382"/>
                <a:gd name="T54" fmla="*/ 909 w 1246"/>
                <a:gd name="T55" fmla="*/ 233 h 1382"/>
                <a:gd name="T56" fmla="*/ 776 w 1246"/>
                <a:gd name="T57" fmla="*/ 163 h 1382"/>
                <a:gd name="T58" fmla="*/ 622 w 1246"/>
                <a:gd name="T59" fmla="*/ 139 h 1382"/>
                <a:gd name="T60" fmla="*/ 748 w 1246"/>
                <a:gd name="T61" fmla="*/ 13 h 1382"/>
                <a:gd name="T62" fmla="*/ 920 w 1246"/>
                <a:gd name="T63" fmla="*/ 76 h 1382"/>
                <a:gd name="T64" fmla="*/ 1063 w 1246"/>
                <a:gd name="T65" fmla="*/ 183 h 1382"/>
                <a:gd name="T66" fmla="*/ 1170 w 1246"/>
                <a:gd name="T67" fmla="*/ 326 h 1382"/>
                <a:gd name="T68" fmla="*/ 1234 w 1246"/>
                <a:gd name="T69" fmla="*/ 497 h 1382"/>
                <a:gd name="T70" fmla="*/ 1243 w 1246"/>
                <a:gd name="T71" fmla="*/ 682 h 1382"/>
                <a:gd name="T72" fmla="*/ 1203 w 1246"/>
                <a:gd name="T73" fmla="*/ 850 h 1382"/>
                <a:gd name="T74" fmla="*/ 1118 w 1246"/>
                <a:gd name="T75" fmla="*/ 1000 h 1382"/>
                <a:gd name="T76" fmla="*/ 1038 w 1246"/>
                <a:gd name="T77" fmla="*/ 1313 h 1382"/>
                <a:gd name="T78" fmla="*/ 1018 w 1246"/>
                <a:gd name="T79" fmla="*/ 1362 h 1382"/>
                <a:gd name="T80" fmla="*/ 969 w 1246"/>
                <a:gd name="T81" fmla="*/ 1382 h 1382"/>
                <a:gd name="T82" fmla="*/ 242 w 1246"/>
                <a:gd name="T83" fmla="*/ 1373 h 1382"/>
                <a:gd name="T84" fmla="*/ 210 w 1246"/>
                <a:gd name="T85" fmla="*/ 1332 h 1382"/>
                <a:gd name="T86" fmla="*/ 165 w 1246"/>
                <a:gd name="T87" fmla="*/ 1045 h 1382"/>
                <a:gd name="T88" fmla="*/ 66 w 1246"/>
                <a:gd name="T89" fmla="*/ 903 h 1382"/>
                <a:gd name="T90" fmla="*/ 11 w 1246"/>
                <a:gd name="T91" fmla="*/ 739 h 1382"/>
                <a:gd name="T92" fmla="*/ 3 w 1246"/>
                <a:gd name="T93" fmla="*/ 559 h 1382"/>
                <a:gd name="T94" fmla="*/ 48 w 1246"/>
                <a:gd name="T95" fmla="*/ 381 h 1382"/>
                <a:gd name="T96" fmla="*/ 142 w 1246"/>
                <a:gd name="T97" fmla="*/ 227 h 1382"/>
                <a:gd name="T98" fmla="*/ 274 w 1246"/>
                <a:gd name="T99" fmla="*/ 107 h 1382"/>
                <a:gd name="T100" fmla="*/ 438 w 1246"/>
                <a:gd name="T101" fmla="*/ 28 h 1382"/>
                <a:gd name="T102" fmla="*/ 622 w 1246"/>
                <a:gd name="T103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46" h="1382">
                  <a:moveTo>
                    <a:pt x="622" y="139"/>
                  </a:moveTo>
                  <a:lnTo>
                    <a:pt x="570" y="142"/>
                  </a:lnTo>
                  <a:lnTo>
                    <a:pt x="518" y="150"/>
                  </a:lnTo>
                  <a:lnTo>
                    <a:pt x="470" y="163"/>
                  </a:lnTo>
                  <a:lnTo>
                    <a:pt x="423" y="182"/>
                  </a:lnTo>
                  <a:lnTo>
                    <a:pt x="378" y="205"/>
                  </a:lnTo>
                  <a:lnTo>
                    <a:pt x="337" y="233"/>
                  </a:lnTo>
                  <a:lnTo>
                    <a:pt x="298" y="264"/>
                  </a:lnTo>
                  <a:lnTo>
                    <a:pt x="263" y="298"/>
                  </a:lnTo>
                  <a:lnTo>
                    <a:pt x="232" y="337"/>
                  </a:lnTo>
                  <a:lnTo>
                    <a:pt x="205" y="379"/>
                  </a:lnTo>
                  <a:lnTo>
                    <a:pt x="181" y="423"/>
                  </a:lnTo>
                  <a:lnTo>
                    <a:pt x="163" y="469"/>
                  </a:lnTo>
                  <a:lnTo>
                    <a:pt x="149" y="519"/>
                  </a:lnTo>
                  <a:lnTo>
                    <a:pt x="141" y="570"/>
                  </a:lnTo>
                  <a:lnTo>
                    <a:pt x="138" y="622"/>
                  </a:lnTo>
                  <a:lnTo>
                    <a:pt x="140" y="672"/>
                  </a:lnTo>
                  <a:lnTo>
                    <a:pt x="148" y="719"/>
                  </a:lnTo>
                  <a:lnTo>
                    <a:pt x="159" y="765"/>
                  </a:lnTo>
                  <a:lnTo>
                    <a:pt x="175" y="810"/>
                  </a:lnTo>
                  <a:lnTo>
                    <a:pt x="196" y="853"/>
                  </a:lnTo>
                  <a:lnTo>
                    <a:pt x="222" y="894"/>
                  </a:lnTo>
                  <a:lnTo>
                    <a:pt x="250" y="932"/>
                  </a:lnTo>
                  <a:lnTo>
                    <a:pt x="283" y="967"/>
                  </a:lnTo>
                  <a:lnTo>
                    <a:pt x="320" y="1000"/>
                  </a:lnTo>
                  <a:lnTo>
                    <a:pt x="331" y="1011"/>
                  </a:lnTo>
                  <a:lnTo>
                    <a:pt x="339" y="1024"/>
                  </a:lnTo>
                  <a:lnTo>
                    <a:pt x="344" y="1038"/>
                  </a:lnTo>
                  <a:lnTo>
                    <a:pt x="346" y="1054"/>
                  </a:lnTo>
                  <a:lnTo>
                    <a:pt x="346" y="1244"/>
                  </a:lnTo>
                  <a:lnTo>
                    <a:pt x="415" y="1244"/>
                  </a:lnTo>
                  <a:lnTo>
                    <a:pt x="415" y="1175"/>
                  </a:lnTo>
                  <a:lnTo>
                    <a:pt x="417" y="1157"/>
                  </a:lnTo>
                  <a:lnTo>
                    <a:pt x="425" y="1140"/>
                  </a:lnTo>
                  <a:lnTo>
                    <a:pt x="436" y="1126"/>
                  </a:lnTo>
                  <a:lnTo>
                    <a:pt x="450" y="1115"/>
                  </a:lnTo>
                  <a:lnTo>
                    <a:pt x="466" y="1108"/>
                  </a:lnTo>
                  <a:lnTo>
                    <a:pt x="484" y="1105"/>
                  </a:lnTo>
                  <a:lnTo>
                    <a:pt x="502" y="1108"/>
                  </a:lnTo>
                  <a:lnTo>
                    <a:pt x="519" y="1115"/>
                  </a:lnTo>
                  <a:lnTo>
                    <a:pt x="534" y="1126"/>
                  </a:lnTo>
                  <a:lnTo>
                    <a:pt x="544" y="1140"/>
                  </a:lnTo>
                  <a:lnTo>
                    <a:pt x="551" y="1157"/>
                  </a:lnTo>
                  <a:lnTo>
                    <a:pt x="554" y="1175"/>
                  </a:lnTo>
                  <a:lnTo>
                    <a:pt x="554" y="1244"/>
                  </a:lnTo>
                  <a:lnTo>
                    <a:pt x="692" y="1244"/>
                  </a:lnTo>
                  <a:lnTo>
                    <a:pt x="692" y="1167"/>
                  </a:lnTo>
                  <a:lnTo>
                    <a:pt x="695" y="1148"/>
                  </a:lnTo>
                  <a:lnTo>
                    <a:pt x="701" y="1131"/>
                  </a:lnTo>
                  <a:lnTo>
                    <a:pt x="712" y="1117"/>
                  </a:lnTo>
                  <a:lnTo>
                    <a:pt x="726" y="1106"/>
                  </a:lnTo>
                  <a:lnTo>
                    <a:pt x="742" y="1099"/>
                  </a:lnTo>
                  <a:lnTo>
                    <a:pt x="762" y="1097"/>
                  </a:lnTo>
                  <a:lnTo>
                    <a:pt x="780" y="1099"/>
                  </a:lnTo>
                  <a:lnTo>
                    <a:pt x="796" y="1106"/>
                  </a:lnTo>
                  <a:lnTo>
                    <a:pt x="810" y="1117"/>
                  </a:lnTo>
                  <a:lnTo>
                    <a:pt x="821" y="1131"/>
                  </a:lnTo>
                  <a:lnTo>
                    <a:pt x="828" y="1148"/>
                  </a:lnTo>
                  <a:lnTo>
                    <a:pt x="830" y="1167"/>
                  </a:lnTo>
                  <a:lnTo>
                    <a:pt x="830" y="1244"/>
                  </a:lnTo>
                  <a:lnTo>
                    <a:pt x="900" y="1244"/>
                  </a:lnTo>
                  <a:lnTo>
                    <a:pt x="900" y="1054"/>
                  </a:lnTo>
                  <a:lnTo>
                    <a:pt x="902" y="1038"/>
                  </a:lnTo>
                  <a:lnTo>
                    <a:pt x="907" y="1024"/>
                  </a:lnTo>
                  <a:lnTo>
                    <a:pt x="915" y="1011"/>
                  </a:lnTo>
                  <a:lnTo>
                    <a:pt x="926" y="1000"/>
                  </a:lnTo>
                  <a:lnTo>
                    <a:pt x="962" y="967"/>
                  </a:lnTo>
                  <a:lnTo>
                    <a:pt x="996" y="932"/>
                  </a:lnTo>
                  <a:lnTo>
                    <a:pt x="1024" y="894"/>
                  </a:lnTo>
                  <a:lnTo>
                    <a:pt x="1049" y="853"/>
                  </a:lnTo>
                  <a:lnTo>
                    <a:pt x="1069" y="810"/>
                  </a:lnTo>
                  <a:lnTo>
                    <a:pt x="1087" y="765"/>
                  </a:lnTo>
                  <a:lnTo>
                    <a:pt x="1098" y="719"/>
                  </a:lnTo>
                  <a:lnTo>
                    <a:pt x="1105" y="672"/>
                  </a:lnTo>
                  <a:lnTo>
                    <a:pt x="1108" y="622"/>
                  </a:lnTo>
                  <a:lnTo>
                    <a:pt x="1105" y="570"/>
                  </a:lnTo>
                  <a:lnTo>
                    <a:pt x="1097" y="519"/>
                  </a:lnTo>
                  <a:lnTo>
                    <a:pt x="1082" y="469"/>
                  </a:lnTo>
                  <a:lnTo>
                    <a:pt x="1064" y="423"/>
                  </a:lnTo>
                  <a:lnTo>
                    <a:pt x="1041" y="379"/>
                  </a:lnTo>
                  <a:lnTo>
                    <a:pt x="1014" y="337"/>
                  </a:lnTo>
                  <a:lnTo>
                    <a:pt x="983" y="298"/>
                  </a:lnTo>
                  <a:lnTo>
                    <a:pt x="947" y="264"/>
                  </a:lnTo>
                  <a:lnTo>
                    <a:pt x="909" y="233"/>
                  </a:lnTo>
                  <a:lnTo>
                    <a:pt x="868" y="205"/>
                  </a:lnTo>
                  <a:lnTo>
                    <a:pt x="823" y="182"/>
                  </a:lnTo>
                  <a:lnTo>
                    <a:pt x="776" y="163"/>
                  </a:lnTo>
                  <a:lnTo>
                    <a:pt x="726" y="150"/>
                  </a:lnTo>
                  <a:lnTo>
                    <a:pt x="676" y="142"/>
                  </a:lnTo>
                  <a:lnTo>
                    <a:pt x="622" y="139"/>
                  </a:lnTo>
                  <a:close/>
                  <a:moveTo>
                    <a:pt x="622" y="0"/>
                  </a:moveTo>
                  <a:lnTo>
                    <a:pt x="686" y="4"/>
                  </a:lnTo>
                  <a:lnTo>
                    <a:pt x="748" y="13"/>
                  </a:lnTo>
                  <a:lnTo>
                    <a:pt x="808" y="28"/>
                  </a:lnTo>
                  <a:lnTo>
                    <a:pt x="866" y="50"/>
                  </a:lnTo>
                  <a:lnTo>
                    <a:pt x="920" y="76"/>
                  </a:lnTo>
                  <a:lnTo>
                    <a:pt x="971" y="107"/>
                  </a:lnTo>
                  <a:lnTo>
                    <a:pt x="1019" y="143"/>
                  </a:lnTo>
                  <a:lnTo>
                    <a:pt x="1063" y="183"/>
                  </a:lnTo>
                  <a:lnTo>
                    <a:pt x="1104" y="227"/>
                  </a:lnTo>
                  <a:lnTo>
                    <a:pt x="1139" y="275"/>
                  </a:lnTo>
                  <a:lnTo>
                    <a:pt x="1170" y="326"/>
                  </a:lnTo>
                  <a:lnTo>
                    <a:pt x="1197" y="381"/>
                  </a:lnTo>
                  <a:lnTo>
                    <a:pt x="1218" y="438"/>
                  </a:lnTo>
                  <a:lnTo>
                    <a:pt x="1234" y="497"/>
                  </a:lnTo>
                  <a:lnTo>
                    <a:pt x="1243" y="559"/>
                  </a:lnTo>
                  <a:lnTo>
                    <a:pt x="1246" y="622"/>
                  </a:lnTo>
                  <a:lnTo>
                    <a:pt x="1243" y="682"/>
                  </a:lnTo>
                  <a:lnTo>
                    <a:pt x="1235" y="739"/>
                  </a:lnTo>
                  <a:lnTo>
                    <a:pt x="1222" y="795"/>
                  </a:lnTo>
                  <a:lnTo>
                    <a:pt x="1203" y="850"/>
                  </a:lnTo>
                  <a:lnTo>
                    <a:pt x="1179" y="903"/>
                  </a:lnTo>
                  <a:lnTo>
                    <a:pt x="1151" y="952"/>
                  </a:lnTo>
                  <a:lnTo>
                    <a:pt x="1118" y="1000"/>
                  </a:lnTo>
                  <a:lnTo>
                    <a:pt x="1080" y="1045"/>
                  </a:lnTo>
                  <a:lnTo>
                    <a:pt x="1038" y="1085"/>
                  </a:lnTo>
                  <a:lnTo>
                    <a:pt x="1038" y="1313"/>
                  </a:lnTo>
                  <a:lnTo>
                    <a:pt x="1036" y="1332"/>
                  </a:lnTo>
                  <a:lnTo>
                    <a:pt x="1029" y="1348"/>
                  </a:lnTo>
                  <a:lnTo>
                    <a:pt x="1018" y="1362"/>
                  </a:lnTo>
                  <a:lnTo>
                    <a:pt x="1004" y="1373"/>
                  </a:lnTo>
                  <a:lnTo>
                    <a:pt x="988" y="1380"/>
                  </a:lnTo>
                  <a:lnTo>
                    <a:pt x="969" y="1382"/>
                  </a:lnTo>
                  <a:lnTo>
                    <a:pt x="276" y="1382"/>
                  </a:lnTo>
                  <a:lnTo>
                    <a:pt x="258" y="1380"/>
                  </a:lnTo>
                  <a:lnTo>
                    <a:pt x="242" y="1373"/>
                  </a:lnTo>
                  <a:lnTo>
                    <a:pt x="228" y="1362"/>
                  </a:lnTo>
                  <a:lnTo>
                    <a:pt x="217" y="1348"/>
                  </a:lnTo>
                  <a:lnTo>
                    <a:pt x="210" y="1332"/>
                  </a:lnTo>
                  <a:lnTo>
                    <a:pt x="208" y="1313"/>
                  </a:lnTo>
                  <a:lnTo>
                    <a:pt x="208" y="1085"/>
                  </a:lnTo>
                  <a:lnTo>
                    <a:pt x="165" y="1045"/>
                  </a:lnTo>
                  <a:lnTo>
                    <a:pt x="128" y="1000"/>
                  </a:lnTo>
                  <a:lnTo>
                    <a:pt x="95" y="952"/>
                  </a:lnTo>
                  <a:lnTo>
                    <a:pt x="66" y="903"/>
                  </a:lnTo>
                  <a:lnTo>
                    <a:pt x="42" y="850"/>
                  </a:lnTo>
                  <a:lnTo>
                    <a:pt x="24" y="795"/>
                  </a:lnTo>
                  <a:lnTo>
                    <a:pt x="11" y="739"/>
                  </a:lnTo>
                  <a:lnTo>
                    <a:pt x="3" y="682"/>
                  </a:lnTo>
                  <a:lnTo>
                    <a:pt x="0" y="622"/>
                  </a:lnTo>
                  <a:lnTo>
                    <a:pt x="3" y="559"/>
                  </a:lnTo>
                  <a:lnTo>
                    <a:pt x="12" y="497"/>
                  </a:lnTo>
                  <a:lnTo>
                    <a:pt x="28" y="438"/>
                  </a:lnTo>
                  <a:lnTo>
                    <a:pt x="48" y="381"/>
                  </a:lnTo>
                  <a:lnTo>
                    <a:pt x="74" y="326"/>
                  </a:lnTo>
                  <a:lnTo>
                    <a:pt x="106" y="275"/>
                  </a:lnTo>
                  <a:lnTo>
                    <a:pt x="142" y="227"/>
                  </a:lnTo>
                  <a:lnTo>
                    <a:pt x="182" y="183"/>
                  </a:lnTo>
                  <a:lnTo>
                    <a:pt x="227" y="143"/>
                  </a:lnTo>
                  <a:lnTo>
                    <a:pt x="274" y="107"/>
                  </a:lnTo>
                  <a:lnTo>
                    <a:pt x="326" y="76"/>
                  </a:lnTo>
                  <a:lnTo>
                    <a:pt x="380" y="50"/>
                  </a:lnTo>
                  <a:lnTo>
                    <a:pt x="438" y="28"/>
                  </a:lnTo>
                  <a:lnTo>
                    <a:pt x="497" y="13"/>
                  </a:lnTo>
                  <a:lnTo>
                    <a:pt x="559" y="4"/>
                  </a:lnTo>
                  <a:lnTo>
                    <a:pt x="6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5" name="Group 844"/>
          <p:cNvGrpSpPr/>
          <p:nvPr/>
        </p:nvGrpSpPr>
        <p:grpSpPr>
          <a:xfrm>
            <a:off x="2670301" y="2673350"/>
            <a:ext cx="293688" cy="585788"/>
            <a:chOff x="2647950" y="2673350"/>
            <a:chExt cx="293688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4" name="Freeform 208"/>
            <p:cNvSpPr>
              <a:spLocks noEditPoints="1"/>
            </p:cNvSpPr>
            <p:nvPr/>
          </p:nvSpPr>
          <p:spPr bwMode="auto">
            <a:xfrm>
              <a:off x="2647950" y="2697163"/>
              <a:ext cx="293688" cy="561975"/>
            </a:xfrm>
            <a:custGeom>
              <a:avLst/>
              <a:gdLst>
                <a:gd name="T0" fmla="*/ 313 w 1665"/>
                <a:gd name="T1" fmla="*/ 1789 h 3182"/>
                <a:gd name="T2" fmla="*/ 521 w 1665"/>
                <a:gd name="T3" fmla="*/ 1946 h 3182"/>
                <a:gd name="T4" fmla="*/ 546 w 1665"/>
                <a:gd name="T5" fmla="*/ 2041 h 3182"/>
                <a:gd name="T6" fmla="*/ 278 w 1665"/>
                <a:gd name="T7" fmla="*/ 2214 h 3182"/>
                <a:gd name="T8" fmla="*/ 552 w 1665"/>
                <a:gd name="T9" fmla="*/ 2264 h 3182"/>
                <a:gd name="T10" fmla="*/ 504 w 1665"/>
                <a:gd name="T11" fmla="*/ 2350 h 3182"/>
                <a:gd name="T12" fmla="*/ 521 w 1665"/>
                <a:gd name="T13" fmla="*/ 2500 h 3182"/>
                <a:gd name="T14" fmla="*/ 546 w 1665"/>
                <a:gd name="T15" fmla="*/ 2594 h 3182"/>
                <a:gd name="T16" fmla="*/ 278 w 1665"/>
                <a:gd name="T17" fmla="*/ 2767 h 3182"/>
                <a:gd name="T18" fmla="*/ 347 w 1665"/>
                <a:gd name="T19" fmla="*/ 2836 h 3182"/>
                <a:gd name="T20" fmla="*/ 398 w 1665"/>
                <a:gd name="T21" fmla="*/ 3041 h 3182"/>
                <a:gd name="T22" fmla="*/ 1309 w 1665"/>
                <a:gd name="T23" fmla="*/ 3009 h 3182"/>
                <a:gd name="T24" fmla="*/ 1338 w 1665"/>
                <a:gd name="T25" fmla="*/ 2788 h 3182"/>
                <a:gd name="T26" fmla="*/ 1160 w 1665"/>
                <a:gd name="T27" fmla="*/ 2626 h 3182"/>
                <a:gd name="T28" fmla="*/ 1112 w 1665"/>
                <a:gd name="T29" fmla="*/ 2541 h 3182"/>
                <a:gd name="T30" fmla="*/ 1388 w 1665"/>
                <a:gd name="T31" fmla="*/ 2490 h 3182"/>
                <a:gd name="T32" fmla="*/ 1119 w 1665"/>
                <a:gd name="T33" fmla="*/ 2318 h 3182"/>
                <a:gd name="T34" fmla="*/ 1144 w 1665"/>
                <a:gd name="T35" fmla="*/ 2223 h 3182"/>
                <a:gd name="T36" fmla="*/ 1160 w 1665"/>
                <a:gd name="T37" fmla="*/ 2073 h 3182"/>
                <a:gd name="T38" fmla="*/ 1112 w 1665"/>
                <a:gd name="T39" fmla="*/ 1987 h 3182"/>
                <a:gd name="T40" fmla="*/ 1388 w 1665"/>
                <a:gd name="T41" fmla="*/ 1937 h 3182"/>
                <a:gd name="T42" fmla="*/ 1321 w 1665"/>
                <a:gd name="T43" fmla="*/ 1748 h 3182"/>
                <a:gd name="T44" fmla="*/ 312 w 1665"/>
                <a:gd name="T45" fmla="*/ 1384 h 3182"/>
                <a:gd name="T46" fmla="*/ 1426 w 1665"/>
                <a:gd name="T47" fmla="*/ 483 h 3182"/>
                <a:gd name="T48" fmla="*/ 1283 w 1665"/>
                <a:gd name="T49" fmla="*/ 758 h 3182"/>
                <a:gd name="T50" fmla="*/ 1006 w 1665"/>
                <a:gd name="T51" fmla="*/ 944 h 3182"/>
                <a:gd name="T52" fmla="*/ 659 w 1665"/>
                <a:gd name="T53" fmla="*/ 944 h 3182"/>
                <a:gd name="T54" fmla="*/ 382 w 1665"/>
                <a:gd name="T55" fmla="*/ 758 h 3182"/>
                <a:gd name="T56" fmla="*/ 238 w 1665"/>
                <a:gd name="T57" fmla="*/ 483 h 3182"/>
                <a:gd name="T58" fmla="*/ 313 w 1665"/>
                <a:gd name="T59" fmla="*/ 9 h 3182"/>
                <a:gd name="T60" fmla="*/ 348 w 1665"/>
                <a:gd name="T61" fmla="*/ 350 h 3182"/>
                <a:gd name="T62" fmla="*/ 389 w 1665"/>
                <a:gd name="T63" fmla="*/ 492 h 3182"/>
                <a:gd name="T64" fmla="*/ 529 w 1665"/>
                <a:gd name="T65" fmla="*/ 712 h 3182"/>
                <a:gd name="T66" fmla="*/ 782 w 1665"/>
                <a:gd name="T67" fmla="*/ 827 h 3182"/>
                <a:gd name="T68" fmla="*/ 1063 w 1665"/>
                <a:gd name="T69" fmla="*/ 769 h 3182"/>
                <a:gd name="T70" fmla="*/ 1250 w 1665"/>
                <a:gd name="T71" fmla="*/ 550 h 3182"/>
                <a:gd name="T72" fmla="*/ 1313 w 1665"/>
                <a:gd name="T73" fmla="*/ 367 h 3182"/>
                <a:gd name="T74" fmla="*/ 1338 w 1665"/>
                <a:gd name="T75" fmla="*/ 20 h 3182"/>
                <a:gd name="T76" fmla="*/ 1437 w 1665"/>
                <a:gd name="T77" fmla="*/ 20 h 3182"/>
                <a:gd name="T78" fmla="*/ 1614 w 1665"/>
                <a:gd name="T79" fmla="*/ 279 h 3182"/>
                <a:gd name="T80" fmla="*/ 1665 w 1665"/>
                <a:gd name="T81" fmla="*/ 1175 h 3182"/>
                <a:gd name="T82" fmla="*/ 1475 w 1665"/>
                <a:gd name="T83" fmla="*/ 1662 h 3182"/>
                <a:gd name="T84" fmla="*/ 1526 w 1665"/>
                <a:gd name="T85" fmla="*/ 2836 h 3182"/>
                <a:gd name="T86" fmla="*/ 1457 w 1665"/>
                <a:gd name="T87" fmla="*/ 2905 h 3182"/>
                <a:gd name="T88" fmla="*/ 1396 w 1665"/>
                <a:gd name="T89" fmla="*/ 3122 h 3182"/>
                <a:gd name="T90" fmla="*/ 416 w 1665"/>
                <a:gd name="T91" fmla="*/ 3182 h 3182"/>
                <a:gd name="T92" fmla="*/ 248 w 1665"/>
                <a:gd name="T93" fmla="*/ 3096 h 3182"/>
                <a:gd name="T94" fmla="*/ 190 w 1665"/>
                <a:gd name="T95" fmla="*/ 2903 h 3182"/>
                <a:gd name="T96" fmla="*/ 138 w 1665"/>
                <a:gd name="T97" fmla="*/ 1729 h 3182"/>
                <a:gd name="T98" fmla="*/ 208 w 1665"/>
                <a:gd name="T99" fmla="*/ 1660 h 3182"/>
                <a:gd name="T100" fmla="*/ 0 w 1665"/>
                <a:gd name="T101" fmla="*/ 345 h 3182"/>
                <a:gd name="T102" fmla="*/ 70 w 1665"/>
                <a:gd name="T103" fmla="*/ 277 h 3182"/>
                <a:gd name="T104" fmla="*/ 242 w 1665"/>
                <a:gd name="T105" fmla="*/ 9 h 3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65" h="3182">
                  <a:moveTo>
                    <a:pt x="347" y="1522"/>
                  </a:moveTo>
                  <a:lnTo>
                    <a:pt x="347" y="1729"/>
                  </a:lnTo>
                  <a:lnTo>
                    <a:pt x="344" y="1748"/>
                  </a:lnTo>
                  <a:lnTo>
                    <a:pt x="337" y="1764"/>
                  </a:lnTo>
                  <a:lnTo>
                    <a:pt x="327" y="1778"/>
                  </a:lnTo>
                  <a:lnTo>
                    <a:pt x="313" y="1789"/>
                  </a:lnTo>
                  <a:lnTo>
                    <a:pt x="296" y="1796"/>
                  </a:lnTo>
                  <a:lnTo>
                    <a:pt x="278" y="1798"/>
                  </a:lnTo>
                  <a:lnTo>
                    <a:pt x="278" y="1937"/>
                  </a:lnTo>
                  <a:lnTo>
                    <a:pt x="485" y="1937"/>
                  </a:lnTo>
                  <a:lnTo>
                    <a:pt x="504" y="1939"/>
                  </a:lnTo>
                  <a:lnTo>
                    <a:pt x="521" y="1946"/>
                  </a:lnTo>
                  <a:lnTo>
                    <a:pt x="535" y="1957"/>
                  </a:lnTo>
                  <a:lnTo>
                    <a:pt x="546" y="1971"/>
                  </a:lnTo>
                  <a:lnTo>
                    <a:pt x="552" y="1987"/>
                  </a:lnTo>
                  <a:lnTo>
                    <a:pt x="555" y="2006"/>
                  </a:lnTo>
                  <a:lnTo>
                    <a:pt x="552" y="2025"/>
                  </a:lnTo>
                  <a:lnTo>
                    <a:pt x="546" y="2041"/>
                  </a:lnTo>
                  <a:lnTo>
                    <a:pt x="535" y="2055"/>
                  </a:lnTo>
                  <a:lnTo>
                    <a:pt x="521" y="2066"/>
                  </a:lnTo>
                  <a:lnTo>
                    <a:pt x="504" y="2073"/>
                  </a:lnTo>
                  <a:lnTo>
                    <a:pt x="485" y="2075"/>
                  </a:lnTo>
                  <a:lnTo>
                    <a:pt x="278" y="2075"/>
                  </a:lnTo>
                  <a:lnTo>
                    <a:pt x="278" y="2214"/>
                  </a:lnTo>
                  <a:lnTo>
                    <a:pt x="485" y="2214"/>
                  </a:lnTo>
                  <a:lnTo>
                    <a:pt x="504" y="2216"/>
                  </a:lnTo>
                  <a:lnTo>
                    <a:pt x="521" y="2223"/>
                  </a:lnTo>
                  <a:lnTo>
                    <a:pt x="535" y="2234"/>
                  </a:lnTo>
                  <a:lnTo>
                    <a:pt x="546" y="2248"/>
                  </a:lnTo>
                  <a:lnTo>
                    <a:pt x="552" y="2264"/>
                  </a:lnTo>
                  <a:lnTo>
                    <a:pt x="555" y="2282"/>
                  </a:lnTo>
                  <a:lnTo>
                    <a:pt x="552" y="2301"/>
                  </a:lnTo>
                  <a:lnTo>
                    <a:pt x="546" y="2318"/>
                  </a:lnTo>
                  <a:lnTo>
                    <a:pt x="535" y="2332"/>
                  </a:lnTo>
                  <a:lnTo>
                    <a:pt x="521" y="2343"/>
                  </a:lnTo>
                  <a:lnTo>
                    <a:pt x="504" y="2350"/>
                  </a:lnTo>
                  <a:lnTo>
                    <a:pt x="485" y="2352"/>
                  </a:lnTo>
                  <a:lnTo>
                    <a:pt x="278" y="2352"/>
                  </a:lnTo>
                  <a:lnTo>
                    <a:pt x="278" y="2490"/>
                  </a:lnTo>
                  <a:lnTo>
                    <a:pt x="485" y="2490"/>
                  </a:lnTo>
                  <a:lnTo>
                    <a:pt x="504" y="2493"/>
                  </a:lnTo>
                  <a:lnTo>
                    <a:pt x="521" y="2500"/>
                  </a:lnTo>
                  <a:lnTo>
                    <a:pt x="535" y="2511"/>
                  </a:lnTo>
                  <a:lnTo>
                    <a:pt x="546" y="2525"/>
                  </a:lnTo>
                  <a:lnTo>
                    <a:pt x="552" y="2541"/>
                  </a:lnTo>
                  <a:lnTo>
                    <a:pt x="555" y="2559"/>
                  </a:lnTo>
                  <a:lnTo>
                    <a:pt x="552" y="2578"/>
                  </a:lnTo>
                  <a:lnTo>
                    <a:pt x="546" y="2594"/>
                  </a:lnTo>
                  <a:lnTo>
                    <a:pt x="535" y="2608"/>
                  </a:lnTo>
                  <a:lnTo>
                    <a:pt x="521" y="2619"/>
                  </a:lnTo>
                  <a:lnTo>
                    <a:pt x="504" y="2626"/>
                  </a:lnTo>
                  <a:lnTo>
                    <a:pt x="485" y="2629"/>
                  </a:lnTo>
                  <a:lnTo>
                    <a:pt x="278" y="2629"/>
                  </a:lnTo>
                  <a:lnTo>
                    <a:pt x="278" y="2767"/>
                  </a:lnTo>
                  <a:lnTo>
                    <a:pt x="296" y="2769"/>
                  </a:lnTo>
                  <a:lnTo>
                    <a:pt x="313" y="2776"/>
                  </a:lnTo>
                  <a:lnTo>
                    <a:pt x="327" y="2788"/>
                  </a:lnTo>
                  <a:lnTo>
                    <a:pt x="337" y="2802"/>
                  </a:lnTo>
                  <a:lnTo>
                    <a:pt x="344" y="2818"/>
                  </a:lnTo>
                  <a:lnTo>
                    <a:pt x="347" y="2836"/>
                  </a:lnTo>
                  <a:lnTo>
                    <a:pt x="347" y="2975"/>
                  </a:lnTo>
                  <a:lnTo>
                    <a:pt x="349" y="2993"/>
                  </a:lnTo>
                  <a:lnTo>
                    <a:pt x="356" y="3009"/>
                  </a:lnTo>
                  <a:lnTo>
                    <a:pt x="367" y="3023"/>
                  </a:lnTo>
                  <a:lnTo>
                    <a:pt x="381" y="3034"/>
                  </a:lnTo>
                  <a:lnTo>
                    <a:pt x="398" y="3041"/>
                  </a:lnTo>
                  <a:lnTo>
                    <a:pt x="416" y="3044"/>
                  </a:lnTo>
                  <a:lnTo>
                    <a:pt x="1248" y="3044"/>
                  </a:lnTo>
                  <a:lnTo>
                    <a:pt x="1267" y="3041"/>
                  </a:lnTo>
                  <a:lnTo>
                    <a:pt x="1284" y="3034"/>
                  </a:lnTo>
                  <a:lnTo>
                    <a:pt x="1298" y="3023"/>
                  </a:lnTo>
                  <a:lnTo>
                    <a:pt x="1309" y="3009"/>
                  </a:lnTo>
                  <a:lnTo>
                    <a:pt x="1316" y="2993"/>
                  </a:lnTo>
                  <a:lnTo>
                    <a:pt x="1318" y="2975"/>
                  </a:lnTo>
                  <a:lnTo>
                    <a:pt x="1318" y="2836"/>
                  </a:lnTo>
                  <a:lnTo>
                    <a:pt x="1321" y="2818"/>
                  </a:lnTo>
                  <a:lnTo>
                    <a:pt x="1327" y="2802"/>
                  </a:lnTo>
                  <a:lnTo>
                    <a:pt x="1338" y="2788"/>
                  </a:lnTo>
                  <a:lnTo>
                    <a:pt x="1352" y="2776"/>
                  </a:lnTo>
                  <a:lnTo>
                    <a:pt x="1369" y="2769"/>
                  </a:lnTo>
                  <a:lnTo>
                    <a:pt x="1388" y="2767"/>
                  </a:lnTo>
                  <a:lnTo>
                    <a:pt x="1388" y="2629"/>
                  </a:lnTo>
                  <a:lnTo>
                    <a:pt x="1180" y="2629"/>
                  </a:lnTo>
                  <a:lnTo>
                    <a:pt x="1160" y="2626"/>
                  </a:lnTo>
                  <a:lnTo>
                    <a:pt x="1144" y="2619"/>
                  </a:lnTo>
                  <a:lnTo>
                    <a:pt x="1130" y="2608"/>
                  </a:lnTo>
                  <a:lnTo>
                    <a:pt x="1119" y="2594"/>
                  </a:lnTo>
                  <a:lnTo>
                    <a:pt x="1112" y="2578"/>
                  </a:lnTo>
                  <a:lnTo>
                    <a:pt x="1110" y="2559"/>
                  </a:lnTo>
                  <a:lnTo>
                    <a:pt x="1112" y="2541"/>
                  </a:lnTo>
                  <a:lnTo>
                    <a:pt x="1119" y="2525"/>
                  </a:lnTo>
                  <a:lnTo>
                    <a:pt x="1130" y="2511"/>
                  </a:lnTo>
                  <a:lnTo>
                    <a:pt x="1144" y="2500"/>
                  </a:lnTo>
                  <a:lnTo>
                    <a:pt x="1160" y="2493"/>
                  </a:lnTo>
                  <a:lnTo>
                    <a:pt x="1180" y="2490"/>
                  </a:lnTo>
                  <a:lnTo>
                    <a:pt x="1388" y="2490"/>
                  </a:lnTo>
                  <a:lnTo>
                    <a:pt x="1388" y="2352"/>
                  </a:lnTo>
                  <a:lnTo>
                    <a:pt x="1180" y="2352"/>
                  </a:lnTo>
                  <a:lnTo>
                    <a:pt x="1160" y="2350"/>
                  </a:lnTo>
                  <a:lnTo>
                    <a:pt x="1144" y="2343"/>
                  </a:lnTo>
                  <a:lnTo>
                    <a:pt x="1130" y="2332"/>
                  </a:lnTo>
                  <a:lnTo>
                    <a:pt x="1119" y="2318"/>
                  </a:lnTo>
                  <a:lnTo>
                    <a:pt x="1112" y="2301"/>
                  </a:lnTo>
                  <a:lnTo>
                    <a:pt x="1110" y="2282"/>
                  </a:lnTo>
                  <a:lnTo>
                    <a:pt x="1112" y="2264"/>
                  </a:lnTo>
                  <a:lnTo>
                    <a:pt x="1119" y="2248"/>
                  </a:lnTo>
                  <a:lnTo>
                    <a:pt x="1130" y="2234"/>
                  </a:lnTo>
                  <a:lnTo>
                    <a:pt x="1144" y="2223"/>
                  </a:lnTo>
                  <a:lnTo>
                    <a:pt x="1160" y="2216"/>
                  </a:lnTo>
                  <a:lnTo>
                    <a:pt x="1180" y="2214"/>
                  </a:lnTo>
                  <a:lnTo>
                    <a:pt x="1388" y="2214"/>
                  </a:lnTo>
                  <a:lnTo>
                    <a:pt x="1388" y="2075"/>
                  </a:lnTo>
                  <a:lnTo>
                    <a:pt x="1180" y="2075"/>
                  </a:lnTo>
                  <a:lnTo>
                    <a:pt x="1160" y="2073"/>
                  </a:lnTo>
                  <a:lnTo>
                    <a:pt x="1144" y="2066"/>
                  </a:lnTo>
                  <a:lnTo>
                    <a:pt x="1130" y="2055"/>
                  </a:lnTo>
                  <a:lnTo>
                    <a:pt x="1119" y="2041"/>
                  </a:lnTo>
                  <a:lnTo>
                    <a:pt x="1112" y="2025"/>
                  </a:lnTo>
                  <a:lnTo>
                    <a:pt x="1110" y="2006"/>
                  </a:lnTo>
                  <a:lnTo>
                    <a:pt x="1112" y="1987"/>
                  </a:lnTo>
                  <a:lnTo>
                    <a:pt x="1119" y="1971"/>
                  </a:lnTo>
                  <a:lnTo>
                    <a:pt x="1130" y="1957"/>
                  </a:lnTo>
                  <a:lnTo>
                    <a:pt x="1144" y="1946"/>
                  </a:lnTo>
                  <a:lnTo>
                    <a:pt x="1160" y="1939"/>
                  </a:lnTo>
                  <a:lnTo>
                    <a:pt x="1180" y="1937"/>
                  </a:lnTo>
                  <a:lnTo>
                    <a:pt x="1388" y="1937"/>
                  </a:lnTo>
                  <a:lnTo>
                    <a:pt x="1388" y="1798"/>
                  </a:lnTo>
                  <a:lnTo>
                    <a:pt x="1369" y="1796"/>
                  </a:lnTo>
                  <a:lnTo>
                    <a:pt x="1352" y="1789"/>
                  </a:lnTo>
                  <a:lnTo>
                    <a:pt x="1338" y="1778"/>
                  </a:lnTo>
                  <a:lnTo>
                    <a:pt x="1328" y="1764"/>
                  </a:lnTo>
                  <a:lnTo>
                    <a:pt x="1321" y="1748"/>
                  </a:lnTo>
                  <a:lnTo>
                    <a:pt x="1318" y="1729"/>
                  </a:lnTo>
                  <a:lnTo>
                    <a:pt x="1318" y="1522"/>
                  </a:lnTo>
                  <a:lnTo>
                    <a:pt x="347" y="1522"/>
                  </a:lnTo>
                  <a:close/>
                  <a:moveTo>
                    <a:pt x="138" y="415"/>
                  </a:moveTo>
                  <a:lnTo>
                    <a:pt x="138" y="1152"/>
                  </a:lnTo>
                  <a:lnTo>
                    <a:pt x="312" y="1384"/>
                  </a:lnTo>
                  <a:lnTo>
                    <a:pt x="1353" y="1384"/>
                  </a:lnTo>
                  <a:lnTo>
                    <a:pt x="1526" y="1152"/>
                  </a:lnTo>
                  <a:lnTo>
                    <a:pt x="1526" y="415"/>
                  </a:lnTo>
                  <a:lnTo>
                    <a:pt x="1445" y="415"/>
                  </a:lnTo>
                  <a:lnTo>
                    <a:pt x="1437" y="446"/>
                  </a:lnTo>
                  <a:lnTo>
                    <a:pt x="1426" y="483"/>
                  </a:lnTo>
                  <a:lnTo>
                    <a:pt x="1413" y="522"/>
                  </a:lnTo>
                  <a:lnTo>
                    <a:pt x="1396" y="565"/>
                  </a:lnTo>
                  <a:lnTo>
                    <a:pt x="1375" y="611"/>
                  </a:lnTo>
                  <a:lnTo>
                    <a:pt x="1352" y="656"/>
                  </a:lnTo>
                  <a:lnTo>
                    <a:pt x="1319" y="709"/>
                  </a:lnTo>
                  <a:lnTo>
                    <a:pt x="1283" y="758"/>
                  </a:lnTo>
                  <a:lnTo>
                    <a:pt x="1243" y="801"/>
                  </a:lnTo>
                  <a:lnTo>
                    <a:pt x="1202" y="840"/>
                  </a:lnTo>
                  <a:lnTo>
                    <a:pt x="1156" y="873"/>
                  </a:lnTo>
                  <a:lnTo>
                    <a:pt x="1109" y="903"/>
                  </a:lnTo>
                  <a:lnTo>
                    <a:pt x="1059" y="926"/>
                  </a:lnTo>
                  <a:lnTo>
                    <a:pt x="1006" y="944"/>
                  </a:lnTo>
                  <a:lnTo>
                    <a:pt x="951" y="958"/>
                  </a:lnTo>
                  <a:lnTo>
                    <a:pt x="892" y="965"/>
                  </a:lnTo>
                  <a:lnTo>
                    <a:pt x="831" y="968"/>
                  </a:lnTo>
                  <a:lnTo>
                    <a:pt x="772" y="965"/>
                  </a:lnTo>
                  <a:lnTo>
                    <a:pt x="714" y="958"/>
                  </a:lnTo>
                  <a:lnTo>
                    <a:pt x="659" y="944"/>
                  </a:lnTo>
                  <a:lnTo>
                    <a:pt x="606" y="926"/>
                  </a:lnTo>
                  <a:lnTo>
                    <a:pt x="556" y="903"/>
                  </a:lnTo>
                  <a:lnTo>
                    <a:pt x="509" y="873"/>
                  </a:lnTo>
                  <a:lnTo>
                    <a:pt x="463" y="840"/>
                  </a:lnTo>
                  <a:lnTo>
                    <a:pt x="422" y="801"/>
                  </a:lnTo>
                  <a:lnTo>
                    <a:pt x="382" y="758"/>
                  </a:lnTo>
                  <a:lnTo>
                    <a:pt x="346" y="709"/>
                  </a:lnTo>
                  <a:lnTo>
                    <a:pt x="313" y="656"/>
                  </a:lnTo>
                  <a:lnTo>
                    <a:pt x="289" y="611"/>
                  </a:lnTo>
                  <a:lnTo>
                    <a:pt x="268" y="565"/>
                  </a:lnTo>
                  <a:lnTo>
                    <a:pt x="252" y="522"/>
                  </a:lnTo>
                  <a:lnTo>
                    <a:pt x="238" y="483"/>
                  </a:lnTo>
                  <a:lnTo>
                    <a:pt x="228" y="447"/>
                  </a:lnTo>
                  <a:lnTo>
                    <a:pt x="220" y="415"/>
                  </a:lnTo>
                  <a:lnTo>
                    <a:pt x="138" y="415"/>
                  </a:lnTo>
                  <a:close/>
                  <a:moveTo>
                    <a:pt x="278" y="0"/>
                  </a:moveTo>
                  <a:lnTo>
                    <a:pt x="296" y="2"/>
                  </a:lnTo>
                  <a:lnTo>
                    <a:pt x="313" y="9"/>
                  </a:lnTo>
                  <a:lnTo>
                    <a:pt x="327" y="20"/>
                  </a:lnTo>
                  <a:lnTo>
                    <a:pt x="337" y="34"/>
                  </a:lnTo>
                  <a:lnTo>
                    <a:pt x="344" y="50"/>
                  </a:lnTo>
                  <a:lnTo>
                    <a:pt x="347" y="68"/>
                  </a:lnTo>
                  <a:lnTo>
                    <a:pt x="347" y="340"/>
                  </a:lnTo>
                  <a:lnTo>
                    <a:pt x="348" y="350"/>
                  </a:lnTo>
                  <a:lnTo>
                    <a:pt x="351" y="364"/>
                  </a:lnTo>
                  <a:lnTo>
                    <a:pt x="355" y="383"/>
                  </a:lnTo>
                  <a:lnTo>
                    <a:pt x="361" y="405"/>
                  </a:lnTo>
                  <a:lnTo>
                    <a:pt x="368" y="432"/>
                  </a:lnTo>
                  <a:lnTo>
                    <a:pt x="377" y="461"/>
                  </a:lnTo>
                  <a:lnTo>
                    <a:pt x="389" y="492"/>
                  </a:lnTo>
                  <a:lnTo>
                    <a:pt x="402" y="524"/>
                  </a:lnTo>
                  <a:lnTo>
                    <a:pt x="418" y="557"/>
                  </a:lnTo>
                  <a:lnTo>
                    <a:pt x="436" y="592"/>
                  </a:lnTo>
                  <a:lnTo>
                    <a:pt x="464" y="637"/>
                  </a:lnTo>
                  <a:lnTo>
                    <a:pt x="495" y="677"/>
                  </a:lnTo>
                  <a:lnTo>
                    <a:pt x="529" y="712"/>
                  </a:lnTo>
                  <a:lnTo>
                    <a:pt x="565" y="744"/>
                  </a:lnTo>
                  <a:lnTo>
                    <a:pt x="603" y="770"/>
                  </a:lnTo>
                  <a:lnTo>
                    <a:pt x="645" y="792"/>
                  </a:lnTo>
                  <a:lnTo>
                    <a:pt x="688" y="808"/>
                  </a:lnTo>
                  <a:lnTo>
                    <a:pt x="734" y="820"/>
                  </a:lnTo>
                  <a:lnTo>
                    <a:pt x="782" y="827"/>
                  </a:lnTo>
                  <a:lnTo>
                    <a:pt x="831" y="830"/>
                  </a:lnTo>
                  <a:lnTo>
                    <a:pt x="883" y="827"/>
                  </a:lnTo>
                  <a:lnTo>
                    <a:pt x="932" y="820"/>
                  </a:lnTo>
                  <a:lnTo>
                    <a:pt x="978" y="808"/>
                  </a:lnTo>
                  <a:lnTo>
                    <a:pt x="1021" y="791"/>
                  </a:lnTo>
                  <a:lnTo>
                    <a:pt x="1063" y="769"/>
                  </a:lnTo>
                  <a:lnTo>
                    <a:pt x="1102" y="743"/>
                  </a:lnTo>
                  <a:lnTo>
                    <a:pt x="1138" y="711"/>
                  </a:lnTo>
                  <a:lnTo>
                    <a:pt x="1172" y="675"/>
                  </a:lnTo>
                  <a:lnTo>
                    <a:pt x="1203" y="634"/>
                  </a:lnTo>
                  <a:lnTo>
                    <a:pt x="1231" y="589"/>
                  </a:lnTo>
                  <a:lnTo>
                    <a:pt x="1250" y="550"/>
                  </a:lnTo>
                  <a:lnTo>
                    <a:pt x="1267" y="514"/>
                  </a:lnTo>
                  <a:lnTo>
                    <a:pt x="1282" y="479"/>
                  </a:lnTo>
                  <a:lnTo>
                    <a:pt x="1293" y="446"/>
                  </a:lnTo>
                  <a:lnTo>
                    <a:pt x="1302" y="416"/>
                  </a:lnTo>
                  <a:lnTo>
                    <a:pt x="1308" y="389"/>
                  </a:lnTo>
                  <a:lnTo>
                    <a:pt x="1313" y="367"/>
                  </a:lnTo>
                  <a:lnTo>
                    <a:pt x="1316" y="351"/>
                  </a:lnTo>
                  <a:lnTo>
                    <a:pt x="1318" y="340"/>
                  </a:lnTo>
                  <a:lnTo>
                    <a:pt x="1318" y="68"/>
                  </a:lnTo>
                  <a:lnTo>
                    <a:pt x="1321" y="50"/>
                  </a:lnTo>
                  <a:lnTo>
                    <a:pt x="1327" y="34"/>
                  </a:lnTo>
                  <a:lnTo>
                    <a:pt x="1338" y="20"/>
                  </a:lnTo>
                  <a:lnTo>
                    <a:pt x="1352" y="9"/>
                  </a:lnTo>
                  <a:lnTo>
                    <a:pt x="1369" y="2"/>
                  </a:lnTo>
                  <a:lnTo>
                    <a:pt x="1388" y="0"/>
                  </a:lnTo>
                  <a:lnTo>
                    <a:pt x="1406" y="2"/>
                  </a:lnTo>
                  <a:lnTo>
                    <a:pt x="1423" y="9"/>
                  </a:lnTo>
                  <a:lnTo>
                    <a:pt x="1437" y="20"/>
                  </a:lnTo>
                  <a:lnTo>
                    <a:pt x="1447" y="34"/>
                  </a:lnTo>
                  <a:lnTo>
                    <a:pt x="1454" y="50"/>
                  </a:lnTo>
                  <a:lnTo>
                    <a:pt x="1457" y="68"/>
                  </a:lnTo>
                  <a:lnTo>
                    <a:pt x="1457" y="277"/>
                  </a:lnTo>
                  <a:lnTo>
                    <a:pt x="1595" y="277"/>
                  </a:lnTo>
                  <a:lnTo>
                    <a:pt x="1614" y="279"/>
                  </a:lnTo>
                  <a:lnTo>
                    <a:pt x="1631" y="286"/>
                  </a:lnTo>
                  <a:lnTo>
                    <a:pt x="1645" y="297"/>
                  </a:lnTo>
                  <a:lnTo>
                    <a:pt x="1656" y="311"/>
                  </a:lnTo>
                  <a:lnTo>
                    <a:pt x="1662" y="327"/>
                  </a:lnTo>
                  <a:lnTo>
                    <a:pt x="1665" y="345"/>
                  </a:lnTo>
                  <a:lnTo>
                    <a:pt x="1665" y="1175"/>
                  </a:lnTo>
                  <a:lnTo>
                    <a:pt x="1663" y="1190"/>
                  </a:lnTo>
                  <a:lnTo>
                    <a:pt x="1659" y="1204"/>
                  </a:lnTo>
                  <a:lnTo>
                    <a:pt x="1651" y="1218"/>
                  </a:lnTo>
                  <a:lnTo>
                    <a:pt x="1457" y="1475"/>
                  </a:lnTo>
                  <a:lnTo>
                    <a:pt x="1457" y="1660"/>
                  </a:lnTo>
                  <a:lnTo>
                    <a:pt x="1475" y="1662"/>
                  </a:lnTo>
                  <a:lnTo>
                    <a:pt x="1491" y="1669"/>
                  </a:lnTo>
                  <a:lnTo>
                    <a:pt x="1506" y="1681"/>
                  </a:lnTo>
                  <a:lnTo>
                    <a:pt x="1517" y="1695"/>
                  </a:lnTo>
                  <a:lnTo>
                    <a:pt x="1524" y="1711"/>
                  </a:lnTo>
                  <a:lnTo>
                    <a:pt x="1526" y="1729"/>
                  </a:lnTo>
                  <a:lnTo>
                    <a:pt x="1526" y="2836"/>
                  </a:lnTo>
                  <a:lnTo>
                    <a:pt x="1524" y="2855"/>
                  </a:lnTo>
                  <a:lnTo>
                    <a:pt x="1517" y="2871"/>
                  </a:lnTo>
                  <a:lnTo>
                    <a:pt x="1506" y="2885"/>
                  </a:lnTo>
                  <a:lnTo>
                    <a:pt x="1491" y="2896"/>
                  </a:lnTo>
                  <a:lnTo>
                    <a:pt x="1475" y="2903"/>
                  </a:lnTo>
                  <a:lnTo>
                    <a:pt x="1457" y="2905"/>
                  </a:lnTo>
                  <a:lnTo>
                    <a:pt x="1457" y="2975"/>
                  </a:lnTo>
                  <a:lnTo>
                    <a:pt x="1454" y="3008"/>
                  </a:lnTo>
                  <a:lnTo>
                    <a:pt x="1446" y="3040"/>
                  </a:lnTo>
                  <a:lnTo>
                    <a:pt x="1434" y="3069"/>
                  </a:lnTo>
                  <a:lnTo>
                    <a:pt x="1417" y="3096"/>
                  </a:lnTo>
                  <a:lnTo>
                    <a:pt x="1396" y="3122"/>
                  </a:lnTo>
                  <a:lnTo>
                    <a:pt x="1371" y="3142"/>
                  </a:lnTo>
                  <a:lnTo>
                    <a:pt x="1344" y="3159"/>
                  </a:lnTo>
                  <a:lnTo>
                    <a:pt x="1315" y="3171"/>
                  </a:lnTo>
                  <a:lnTo>
                    <a:pt x="1283" y="3179"/>
                  </a:lnTo>
                  <a:lnTo>
                    <a:pt x="1248" y="3182"/>
                  </a:lnTo>
                  <a:lnTo>
                    <a:pt x="416" y="3182"/>
                  </a:lnTo>
                  <a:lnTo>
                    <a:pt x="382" y="3179"/>
                  </a:lnTo>
                  <a:lnTo>
                    <a:pt x="350" y="3171"/>
                  </a:lnTo>
                  <a:lnTo>
                    <a:pt x="321" y="3159"/>
                  </a:lnTo>
                  <a:lnTo>
                    <a:pt x="294" y="3142"/>
                  </a:lnTo>
                  <a:lnTo>
                    <a:pt x="269" y="3122"/>
                  </a:lnTo>
                  <a:lnTo>
                    <a:pt x="248" y="3096"/>
                  </a:lnTo>
                  <a:lnTo>
                    <a:pt x="231" y="3069"/>
                  </a:lnTo>
                  <a:lnTo>
                    <a:pt x="219" y="3040"/>
                  </a:lnTo>
                  <a:lnTo>
                    <a:pt x="211" y="3008"/>
                  </a:lnTo>
                  <a:lnTo>
                    <a:pt x="208" y="2975"/>
                  </a:lnTo>
                  <a:lnTo>
                    <a:pt x="208" y="2905"/>
                  </a:lnTo>
                  <a:lnTo>
                    <a:pt x="190" y="2903"/>
                  </a:lnTo>
                  <a:lnTo>
                    <a:pt x="173" y="2896"/>
                  </a:lnTo>
                  <a:lnTo>
                    <a:pt x="159" y="2885"/>
                  </a:lnTo>
                  <a:lnTo>
                    <a:pt x="148" y="2871"/>
                  </a:lnTo>
                  <a:lnTo>
                    <a:pt x="141" y="2855"/>
                  </a:lnTo>
                  <a:lnTo>
                    <a:pt x="138" y="2836"/>
                  </a:lnTo>
                  <a:lnTo>
                    <a:pt x="138" y="1729"/>
                  </a:lnTo>
                  <a:lnTo>
                    <a:pt x="141" y="1711"/>
                  </a:lnTo>
                  <a:lnTo>
                    <a:pt x="148" y="1695"/>
                  </a:lnTo>
                  <a:lnTo>
                    <a:pt x="159" y="1681"/>
                  </a:lnTo>
                  <a:lnTo>
                    <a:pt x="173" y="1669"/>
                  </a:lnTo>
                  <a:lnTo>
                    <a:pt x="190" y="1662"/>
                  </a:lnTo>
                  <a:lnTo>
                    <a:pt x="208" y="1660"/>
                  </a:lnTo>
                  <a:lnTo>
                    <a:pt x="208" y="1475"/>
                  </a:lnTo>
                  <a:lnTo>
                    <a:pt x="14" y="1218"/>
                  </a:lnTo>
                  <a:lnTo>
                    <a:pt x="6" y="1204"/>
                  </a:lnTo>
                  <a:lnTo>
                    <a:pt x="2" y="1190"/>
                  </a:lnTo>
                  <a:lnTo>
                    <a:pt x="0" y="1175"/>
                  </a:lnTo>
                  <a:lnTo>
                    <a:pt x="0" y="345"/>
                  </a:lnTo>
                  <a:lnTo>
                    <a:pt x="2" y="327"/>
                  </a:lnTo>
                  <a:lnTo>
                    <a:pt x="9" y="311"/>
                  </a:lnTo>
                  <a:lnTo>
                    <a:pt x="20" y="297"/>
                  </a:lnTo>
                  <a:lnTo>
                    <a:pt x="34" y="286"/>
                  </a:lnTo>
                  <a:lnTo>
                    <a:pt x="50" y="279"/>
                  </a:lnTo>
                  <a:lnTo>
                    <a:pt x="70" y="277"/>
                  </a:lnTo>
                  <a:lnTo>
                    <a:pt x="208" y="277"/>
                  </a:lnTo>
                  <a:lnTo>
                    <a:pt x="208" y="68"/>
                  </a:lnTo>
                  <a:lnTo>
                    <a:pt x="211" y="50"/>
                  </a:lnTo>
                  <a:lnTo>
                    <a:pt x="218" y="34"/>
                  </a:lnTo>
                  <a:lnTo>
                    <a:pt x="228" y="20"/>
                  </a:lnTo>
                  <a:lnTo>
                    <a:pt x="242" y="9"/>
                  </a:lnTo>
                  <a:lnTo>
                    <a:pt x="259" y="2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209"/>
            <p:cNvSpPr>
              <a:spLocks/>
            </p:cNvSpPr>
            <p:nvPr/>
          </p:nvSpPr>
          <p:spPr bwMode="auto">
            <a:xfrm>
              <a:off x="2720975" y="2673350"/>
              <a:ext cx="147638" cy="73025"/>
            </a:xfrm>
            <a:custGeom>
              <a:avLst/>
              <a:gdLst>
                <a:gd name="T0" fmla="*/ 277 w 832"/>
                <a:gd name="T1" fmla="*/ 0 h 416"/>
                <a:gd name="T2" fmla="*/ 295 w 832"/>
                <a:gd name="T3" fmla="*/ 2 h 416"/>
                <a:gd name="T4" fmla="*/ 312 w 832"/>
                <a:gd name="T5" fmla="*/ 9 h 416"/>
                <a:gd name="T6" fmla="*/ 327 w 832"/>
                <a:gd name="T7" fmla="*/ 20 h 416"/>
                <a:gd name="T8" fmla="*/ 555 w 832"/>
                <a:gd name="T9" fmla="*/ 249 h 416"/>
                <a:gd name="T10" fmla="*/ 645 w 832"/>
                <a:gd name="T11" fmla="*/ 159 h 416"/>
                <a:gd name="T12" fmla="*/ 660 w 832"/>
                <a:gd name="T13" fmla="*/ 148 h 416"/>
                <a:gd name="T14" fmla="*/ 676 w 832"/>
                <a:gd name="T15" fmla="*/ 141 h 416"/>
                <a:gd name="T16" fmla="*/ 694 w 832"/>
                <a:gd name="T17" fmla="*/ 139 h 416"/>
                <a:gd name="T18" fmla="*/ 764 w 832"/>
                <a:gd name="T19" fmla="*/ 139 h 416"/>
                <a:gd name="T20" fmla="*/ 782 w 832"/>
                <a:gd name="T21" fmla="*/ 141 h 416"/>
                <a:gd name="T22" fmla="*/ 798 w 832"/>
                <a:gd name="T23" fmla="*/ 148 h 416"/>
                <a:gd name="T24" fmla="*/ 812 w 832"/>
                <a:gd name="T25" fmla="*/ 159 h 416"/>
                <a:gd name="T26" fmla="*/ 823 w 832"/>
                <a:gd name="T27" fmla="*/ 173 h 416"/>
                <a:gd name="T28" fmla="*/ 830 w 832"/>
                <a:gd name="T29" fmla="*/ 189 h 416"/>
                <a:gd name="T30" fmla="*/ 832 w 832"/>
                <a:gd name="T31" fmla="*/ 207 h 416"/>
                <a:gd name="T32" fmla="*/ 830 w 832"/>
                <a:gd name="T33" fmla="*/ 226 h 416"/>
                <a:gd name="T34" fmla="*/ 823 w 832"/>
                <a:gd name="T35" fmla="*/ 243 h 416"/>
                <a:gd name="T36" fmla="*/ 812 w 832"/>
                <a:gd name="T37" fmla="*/ 257 h 416"/>
                <a:gd name="T38" fmla="*/ 798 w 832"/>
                <a:gd name="T39" fmla="*/ 268 h 416"/>
                <a:gd name="T40" fmla="*/ 782 w 832"/>
                <a:gd name="T41" fmla="*/ 275 h 416"/>
                <a:gd name="T42" fmla="*/ 764 w 832"/>
                <a:gd name="T43" fmla="*/ 277 h 416"/>
                <a:gd name="T44" fmla="*/ 722 w 832"/>
                <a:gd name="T45" fmla="*/ 277 h 416"/>
                <a:gd name="T46" fmla="*/ 604 w 832"/>
                <a:gd name="T47" fmla="*/ 396 h 416"/>
                <a:gd name="T48" fmla="*/ 589 w 832"/>
                <a:gd name="T49" fmla="*/ 407 h 416"/>
                <a:gd name="T50" fmla="*/ 573 w 832"/>
                <a:gd name="T51" fmla="*/ 413 h 416"/>
                <a:gd name="T52" fmla="*/ 555 w 832"/>
                <a:gd name="T53" fmla="*/ 416 h 416"/>
                <a:gd name="T54" fmla="*/ 538 w 832"/>
                <a:gd name="T55" fmla="*/ 413 h 416"/>
                <a:gd name="T56" fmla="*/ 520 w 832"/>
                <a:gd name="T57" fmla="*/ 407 h 416"/>
                <a:gd name="T58" fmla="*/ 506 w 832"/>
                <a:gd name="T59" fmla="*/ 396 h 416"/>
                <a:gd name="T60" fmla="*/ 277 w 832"/>
                <a:gd name="T61" fmla="*/ 167 h 416"/>
                <a:gd name="T62" fmla="*/ 188 w 832"/>
                <a:gd name="T63" fmla="*/ 257 h 416"/>
                <a:gd name="T64" fmla="*/ 173 w 832"/>
                <a:gd name="T65" fmla="*/ 268 h 416"/>
                <a:gd name="T66" fmla="*/ 157 w 832"/>
                <a:gd name="T67" fmla="*/ 275 h 416"/>
                <a:gd name="T68" fmla="*/ 139 w 832"/>
                <a:gd name="T69" fmla="*/ 277 h 416"/>
                <a:gd name="T70" fmla="*/ 69 w 832"/>
                <a:gd name="T71" fmla="*/ 277 h 416"/>
                <a:gd name="T72" fmla="*/ 51 w 832"/>
                <a:gd name="T73" fmla="*/ 275 h 416"/>
                <a:gd name="T74" fmla="*/ 34 w 832"/>
                <a:gd name="T75" fmla="*/ 268 h 416"/>
                <a:gd name="T76" fmla="*/ 21 w 832"/>
                <a:gd name="T77" fmla="*/ 257 h 416"/>
                <a:gd name="T78" fmla="*/ 10 w 832"/>
                <a:gd name="T79" fmla="*/ 243 h 416"/>
                <a:gd name="T80" fmla="*/ 3 w 832"/>
                <a:gd name="T81" fmla="*/ 226 h 416"/>
                <a:gd name="T82" fmla="*/ 0 w 832"/>
                <a:gd name="T83" fmla="*/ 207 h 416"/>
                <a:gd name="T84" fmla="*/ 3 w 832"/>
                <a:gd name="T85" fmla="*/ 189 h 416"/>
                <a:gd name="T86" fmla="*/ 10 w 832"/>
                <a:gd name="T87" fmla="*/ 173 h 416"/>
                <a:gd name="T88" fmla="*/ 21 w 832"/>
                <a:gd name="T89" fmla="*/ 159 h 416"/>
                <a:gd name="T90" fmla="*/ 34 w 832"/>
                <a:gd name="T91" fmla="*/ 148 h 416"/>
                <a:gd name="T92" fmla="*/ 51 w 832"/>
                <a:gd name="T93" fmla="*/ 141 h 416"/>
                <a:gd name="T94" fmla="*/ 69 w 832"/>
                <a:gd name="T95" fmla="*/ 139 h 416"/>
                <a:gd name="T96" fmla="*/ 110 w 832"/>
                <a:gd name="T97" fmla="*/ 139 h 416"/>
                <a:gd name="T98" fmla="*/ 229 w 832"/>
                <a:gd name="T99" fmla="*/ 20 h 416"/>
                <a:gd name="T100" fmla="*/ 243 w 832"/>
                <a:gd name="T101" fmla="*/ 9 h 416"/>
                <a:gd name="T102" fmla="*/ 260 w 832"/>
                <a:gd name="T103" fmla="*/ 2 h 416"/>
                <a:gd name="T104" fmla="*/ 277 w 832"/>
                <a:gd name="T105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2" h="416">
                  <a:moveTo>
                    <a:pt x="277" y="0"/>
                  </a:moveTo>
                  <a:lnTo>
                    <a:pt x="295" y="2"/>
                  </a:lnTo>
                  <a:lnTo>
                    <a:pt x="312" y="9"/>
                  </a:lnTo>
                  <a:lnTo>
                    <a:pt x="327" y="20"/>
                  </a:lnTo>
                  <a:lnTo>
                    <a:pt x="555" y="249"/>
                  </a:lnTo>
                  <a:lnTo>
                    <a:pt x="645" y="159"/>
                  </a:lnTo>
                  <a:lnTo>
                    <a:pt x="660" y="148"/>
                  </a:lnTo>
                  <a:lnTo>
                    <a:pt x="676" y="141"/>
                  </a:lnTo>
                  <a:lnTo>
                    <a:pt x="694" y="139"/>
                  </a:lnTo>
                  <a:lnTo>
                    <a:pt x="764" y="139"/>
                  </a:lnTo>
                  <a:lnTo>
                    <a:pt x="782" y="141"/>
                  </a:lnTo>
                  <a:lnTo>
                    <a:pt x="798" y="148"/>
                  </a:lnTo>
                  <a:lnTo>
                    <a:pt x="812" y="159"/>
                  </a:lnTo>
                  <a:lnTo>
                    <a:pt x="823" y="173"/>
                  </a:lnTo>
                  <a:lnTo>
                    <a:pt x="830" y="189"/>
                  </a:lnTo>
                  <a:lnTo>
                    <a:pt x="832" y="207"/>
                  </a:lnTo>
                  <a:lnTo>
                    <a:pt x="830" y="226"/>
                  </a:lnTo>
                  <a:lnTo>
                    <a:pt x="823" y="243"/>
                  </a:lnTo>
                  <a:lnTo>
                    <a:pt x="812" y="257"/>
                  </a:lnTo>
                  <a:lnTo>
                    <a:pt x="798" y="268"/>
                  </a:lnTo>
                  <a:lnTo>
                    <a:pt x="782" y="275"/>
                  </a:lnTo>
                  <a:lnTo>
                    <a:pt x="764" y="277"/>
                  </a:lnTo>
                  <a:lnTo>
                    <a:pt x="722" y="277"/>
                  </a:lnTo>
                  <a:lnTo>
                    <a:pt x="604" y="396"/>
                  </a:lnTo>
                  <a:lnTo>
                    <a:pt x="589" y="407"/>
                  </a:lnTo>
                  <a:lnTo>
                    <a:pt x="573" y="413"/>
                  </a:lnTo>
                  <a:lnTo>
                    <a:pt x="555" y="416"/>
                  </a:lnTo>
                  <a:lnTo>
                    <a:pt x="538" y="413"/>
                  </a:lnTo>
                  <a:lnTo>
                    <a:pt x="520" y="407"/>
                  </a:lnTo>
                  <a:lnTo>
                    <a:pt x="506" y="396"/>
                  </a:lnTo>
                  <a:lnTo>
                    <a:pt x="277" y="167"/>
                  </a:lnTo>
                  <a:lnTo>
                    <a:pt x="188" y="257"/>
                  </a:lnTo>
                  <a:lnTo>
                    <a:pt x="173" y="268"/>
                  </a:lnTo>
                  <a:lnTo>
                    <a:pt x="157" y="275"/>
                  </a:lnTo>
                  <a:lnTo>
                    <a:pt x="139" y="277"/>
                  </a:lnTo>
                  <a:lnTo>
                    <a:pt x="69" y="277"/>
                  </a:lnTo>
                  <a:lnTo>
                    <a:pt x="51" y="275"/>
                  </a:lnTo>
                  <a:lnTo>
                    <a:pt x="34" y="268"/>
                  </a:lnTo>
                  <a:lnTo>
                    <a:pt x="21" y="257"/>
                  </a:lnTo>
                  <a:lnTo>
                    <a:pt x="10" y="243"/>
                  </a:lnTo>
                  <a:lnTo>
                    <a:pt x="3" y="226"/>
                  </a:lnTo>
                  <a:lnTo>
                    <a:pt x="0" y="207"/>
                  </a:lnTo>
                  <a:lnTo>
                    <a:pt x="3" y="189"/>
                  </a:lnTo>
                  <a:lnTo>
                    <a:pt x="10" y="173"/>
                  </a:lnTo>
                  <a:lnTo>
                    <a:pt x="21" y="159"/>
                  </a:lnTo>
                  <a:lnTo>
                    <a:pt x="34" y="148"/>
                  </a:lnTo>
                  <a:lnTo>
                    <a:pt x="51" y="141"/>
                  </a:lnTo>
                  <a:lnTo>
                    <a:pt x="69" y="139"/>
                  </a:lnTo>
                  <a:lnTo>
                    <a:pt x="110" y="139"/>
                  </a:lnTo>
                  <a:lnTo>
                    <a:pt x="229" y="20"/>
                  </a:lnTo>
                  <a:lnTo>
                    <a:pt x="243" y="9"/>
                  </a:lnTo>
                  <a:lnTo>
                    <a:pt x="260" y="2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210"/>
            <p:cNvSpPr>
              <a:spLocks/>
            </p:cNvSpPr>
            <p:nvPr/>
          </p:nvSpPr>
          <p:spPr bwMode="auto">
            <a:xfrm>
              <a:off x="2720975" y="2892425"/>
              <a:ext cx="146050" cy="23813"/>
            </a:xfrm>
            <a:custGeom>
              <a:avLst/>
              <a:gdLst>
                <a:gd name="T0" fmla="*/ 69 w 826"/>
                <a:gd name="T1" fmla="*/ 0 h 138"/>
                <a:gd name="T2" fmla="*/ 757 w 826"/>
                <a:gd name="T3" fmla="*/ 0 h 138"/>
                <a:gd name="T4" fmla="*/ 776 w 826"/>
                <a:gd name="T5" fmla="*/ 2 h 138"/>
                <a:gd name="T6" fmla="*/ 792 w 826"/>
                <a:gd name="T7" fmla="*/ 9 h 138"/>
                <a:gd name="T8" fmla="*/ 806 w 826"/>
                <a:gd name="T9" fmla="*/ 20 h 138"/>
                <a:gd name="T10" fmla="*/ 817 w 826"/>
                <a:gd name="T11" fmla="*/ 34 h 138"/>
                <a:gd name="T12" fmla="*/ 824 w 826"/>
                <a:gd name="T13" fmla="*/ 50 h 138"/>
                <a:gd name="T14" fmla="*/ 826 w 826"/>
                <a:gd name="T15" fmla="*/ 68 h 138"/>
                <a:gd name="T16" fmla="*/ 824 w 826"/>
                <a:gd name="T17" fmla="*/ 87 h 138"/>
                <a:gd name="T18" fmla="*/ 817 w 826"/>
                <a:gd name="T19" fmla="*/ 104 h 138"/>
                <a:gd name="T20" fmla="*/ 806 w 826"/>
                <a:gd name="T21" fmla="*/ 118 h 138"/>
                <a:gd name="T22" fmla="*/ 792 w 826"/>
                <a:gd name="T23" fmla="*/ 129 h 138"/>
                <a:gd name="T24" fmla="*/ 776 w 826"/>
                <a:gd name="T25" fmla="*/ 136 h 138"/>
                <a:gd name="T26" fmla="*/ 757 w 826"/>
                <a:gd name="T27" fmla="*/ 138 h 138"/>
                <a:gd name="T28" fmla="*/ 69 w 826"/>
                <a:gd name="T29" fmla="*/ 138 h 138"/>
                <a:gd name="T30" fmla="*/ 50 w 826"/>
                <a:gd name="T31" fmla="*/ 136 h 138"/>
                <a:gd name="T32" fmla="*/ 34 w 826"/>
                <a:gd name="T33" fmla="*/ 129 h 138"/>
                <a:gd name="T34" fmla="*/ 20 w 826"/>
                <a:gd name="T35" fmla="*/ 118 h 138"/>
                <a:gd name="T36" fmla="*/ 9 w 826"/>
                <a:gd name="T37" fmla="*/ 104 h 138"/>
                <a:gd name="T38" fmla="*/ 2 w 826"/>
                <a:gd name="T39" fmla="*/ 87 h 138"/>
                <a:gd name="T40" fmla="*/ 0 w 826"/>
                <a:gd name="T41" fmla="*/ 68 h 138"/>
                <a:gd name="T42" fmla="*/ 2 w 826"/>
                <a:gd name="T43" fmla="*/ 50 h 138"/>
                <a:gd name="T44" fmla="*/ 9 w 826"/>
                <a:gd name="T45" fmla="*/ 34 h 138"/>
                <a:gd name="T46" fmla="*/ 20 w 826"/>
                <a:gd name="T47" fmla="*/ 20 h 138"/>
                <a:gd name="T48" fmla="*/ 34 w 826"/>
                <a:gd name="T49" fmla="*/ 9 h 138"/>
                <a:gd name="T50" fmla="*/ 50 w 826"/>
                <a:gd name="T51" fmla="*/ 2 h 138"/>
                <a:gd name="T52" fmla="*/ 69 w 826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6" h="138">
                  <a:moveTo>
                    <a:pt x="69" y="0"/>
                  </a:moveTo>
                  <a:lnTo>
                    <a:pt x="757" y="0"/>
                  </a:lnTo>
                  <a:lnTo>
                    <a:pt x="776" y="2"/>
                  </a:lnTo>
                  <a:lnTo>
                    <a:pt x="792" y="9"/>
                  </a:lnTo>
                  <a:lnTo>
                    <a:pt x="806" y="20"/>
                  </a:lnTo>
                  <a:lnTo>
                    <a:pt x="817" y="34"/>
                  </a:lnTo>
                  <a:lnTo>
                    <a:pt x="824" y="50"/>
                  </a:lnTo>
                  <a:lnTo>
                    <a:pt x="826" y="68"/>
                  </a:lnTo>
                  <a:lnTo>
                    <a:pt x="824" y="87"/>
                  </a:lnTo>
                  <a:lnTo>
                    <a:pt x="817" y="104"/>
                  </a:lnTo>
                  <a:lnTo>
                    <a:pt x="806" y="118"/>
                  </a:lnTo>
                  <a:lnTo>
                    <a:pt x="792" y="129"/>
                  </a:lnTo>
                  <a:lnTo>
                    <a:pt x="776" y="136"/>
                  </a:lnTo>
                  <a:lnTo>
                    <a:pt x="757" y="138"/>
                  </a:lnTo>
                  <a:lnTo>
                    <a:pt x="69" y="138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8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211"/>
            <p:cNvSpPr>
              <a:spLocks noEditPoints="1"/>
            </p:cNvSpPr>
            <p:nvPr/>
          </p:nvSpPr>
          <p:spPr bwMode="auto">
            <a:xfrm>
              <a:off x="2757488" y="3063875"/>
              <a:ext cx="74613" cy="73025"/>
            </a:xfrm>
            <a:custGeom>
              <a:avLst/>
              <a:gdLst>
                <a:gd name="T0" fmla="*/ 189 w 415"/>
                <a:gd name="T1" fmla="*/ 141 h 415"/>
                <a:gd name="T2" fmla="*/ 158 w 415"/>
                <a:gd name="T3" fmla="*/ 159 h 415"/>
                <a:gd name="T4" fmla="*/ 141 w 415"/>
                <a:gd name="T5" fmla="*/ 189 h 415"/>
                <a:gd name="T6" fmla="*/ 141 w 415"/>
                <a:gd name="T7" fmla="*/ 226 h 415"/>
                <a:gd name="T8" fmla="*/ 158 w 415"/>
                <a:gd name="T9" fmla="*/ 257 h 415"/>
                <a:gd name="T10" fmla="*/ 189 w 415"/>
                <a:gd name="T11" fmla="*/ 275 h 415"/>
                <a:gd name="T12" fmla="*/ 226 w 415"/>
                <a:gd name="T13" fmla="*/ 275 h 415"/>
                <a:gd name="T14" fmla="*/ 256 w 415"/>
                <a:gd name="T15" fmla="*/ 257 h 415"/>
                <a:gd name="T16" fmla="*/ 274 w 415"/>
                <a:gd name="T17" fmla="*/ 226 h 415"/>
                <a:gd name="T18" fmla="*/ 274 w 415"/>
                <a:gd name="T19" fmla="*/ 189 h 415"/>
                <a:gd name="T20" fmla="*/ 256 w 415"/>
                <a:gd name="T21" fmla="*/ 159 h 415"/>
                <a:gd name="T22" fmla="*/ 226 w 415"/>
                <a:gd name="T23" fmla="*/ 141 h 415"/>
                <a:gd name="T24" fmla="*/ 206 w 415"/>
                <a:gd name="T25" fmla="*/ 0 h 415"/>
                <a:gd name="T26" fmla="*/ 273 w 415"/>
                <a:gd name="T27" fmla="*/ 11 h 415"/>
                <a:gd name="T28" fmla="*/ 331 w 415"/>
                <a:gd name="T29" fmla="*/ 40 h 415"/>
                <a:gd name="T30" fmla="*/ 375 w 415"/>
                <a:gd name="T31" fmla="*/ 86 h 415"/>
                <a:gd name="T32" fmla="*/ 405 w 415"/>
                <a:gd name="T33" fmla="*/ 142 h 415"/>
                <a:gd name="T34" fmla="*/ 415 w 415"/>
                <a:gd name="T35" fmla="*/ 207 h 415"/>
                <a:gd name="T36" fmla="*/ 405 w 415"/>
                <a:gd name="T37" fmla="*/ 273 h 415"/>
                <a:gd name="T38" fmla="*/ 375 w 415"/>
                <a:gd name="T39" fmla="*/ 330 h 415"/>
                <a:gd name="T40" fmla="*/ 331 w 415"/>
                <a:gd name="T41" fmla="*/ 375 h 415"/>
                <a:gd name="T42" fmla="*/ 273 w 415"/>
                <a:gd name="T43" fmla="*/ 405 h 415"/>
                <a:gd name="T44" fmla="*/ 206 w 415"/>
                <a:gd name="T45" fmla="*/ 415 h 415"/>
                <a:gd name="T46" fmla="*/ 142 w 415"/>
                <a:gd name="T47" fmla="*/ 405 h 415"/>
                <a:gd name="T48" fmla="*/ 84 w 415"/>
                <a:gd name="T49" fmla="*/ 375 h 415"/>
                <a:gd name="T50" fmla="*/ 40 w 415"/>
                <a:gd name="T51" fmla="*/ 330 h 415"/>
                <a:gd name="T52" fmla="*/ 10 w 415"/>
                <a:gd name="T53" fmla="*/ 273 h 415"/>
                <a:gd name="T54" fmla="*/ 0 w 415"/>
                <a:gd name="T55" fmla="*/ 207 h 415"/>
                <a:gd name="T56" fmla="*/ 10 w 415"/>
                <a:gd name="T57" fmla="*/ 142 h 415"/>
                <a:gd name="T58" fmla="*/ 40 w 415"/>
                <a:gd name="T59" fmla="*/ 86 h 415"/>
                <a:gd name="T60" fmla="*/ 84 w 415"/>
                <a:gd name="T61" fmla="*/ 40 h 415"/>
                <a:gd name="T62" fmla="*/ 142 w 415"/>
                <a:gd name="T63" fmla="*/ 11 h 415"/>
                <a:gd name="T64" fmla="*/ 206 w 415"/>
                <a:gd name="T65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5" h="415">
                  <a:moveTo>
                    <a:pt x="206" y="139"/>
                  </a:moveTo>
                  <a:lnTo>
                    <a:pt x="189" y="141"/>
                  </a:lnTo>
                  <a:lnTo>
                    <a:pt x="172" y="148"/>
                  </a:lnTo>
                  <a:lnTo>
                    <a:pt x="158" y="159"/>
                  </a:lnTo>
                  <a:lnTo>
                    <a:pt x="148" y="173"/>
                  </a:lnTo>
                  <a:lnTo>
                    <a:pt x="141" y="189"/>
                  </a:lnTo>
                  <a:lnTo>
                    <a:pt x="138" y="207"/>
                  </a:lnTo>
                  <a:lnTo>
                    <a:pt x="141" y="226"/>
                  </a:lnTo>
                  <a:lnTo>
                    <a:pt x="148" y="243"/>
                  </a:lnTo>
                  <a:lnTo>
                    <a:pt x="158" y="257"/>
                  </a:lnTo>
                  <a:lnTo>
                    <a:pt x="172" y="268"/>
                  </a:lnTo>
                  <a:lnTo>
                    <a:pt x="189" y="275"/>
                  </a:lnTo>
                  <a:lnTo>
                    <a:pt x="206" y="277"/>
                  </a:lnTo>
                  <a:lnTo>
                    <a:pt x="226" y="275"/>
                  </a:lnTo>
                  <a:lnTo>
                    <a:pt x="243" y="268"/>
                  </a:lnTo>
                  <a:lnTo>
                    <a:pt x="256" y="257"/>
                  </a:lnTo>
                  <a:lnTo>
                    <a:pt x="267" y="243"/>
                  </a:lnTo>
                  <a:lnTo>
                    <a:pt x="274" y="226"/>
                  </a:lnTo>
                  <a:lnTo>
                    <a:pt x="277" y="207"/>
                  </a:lnTo>
                  <a:lnTo>
                    <a:pt x="274" y="189"/>
                  </a:lnTo>
                  <a:lnTo>
                    <a:pt x="267" y="173"/>
                  </a:lnTo>
                  <a:lnTo>
                    <a:pt x="256" y="159"/>
                  </a:lnTo>
                  <a:lnTo>
                    <a:pt x="243" y="148"/>
                  </a:lnTo>
                  <a:lnTo>
                    <a:pt x="226" y="141"/>
                  </a:lnTo>
                  <a:lnTo>
                    <a:pt x="206" y="139"/>
                  </a:lnTo>
                  <a:close/>
                  <a:moveTo>
                    <a:pt x="206" y="0"/>
                  </a:moveTo>
                  <a:lnTo>
                    <a:pt x="241" y="3"/>
                  </a:lnTo>
                  <a:lnTo>
                    <a:pt x="273" y="11"/>
                  </a:lnTo>
                  <a:lnTo>
                    <a:pt x="303" y="23"/>
                  </a:lnTo>
                  <a:lnTo>
                    <a:pt x="331" y="40"/>
                  </a:lnTo>
                  <a:lnTo>
                    <a:pt x="355" y="61"/>
                  </a:lnTo>
                  <a:lnTo>
                    <a:pt x="375" y="86"/>
                  </a:lnTo>
                  <a:lnTo>
                    <a:pt x="392" y="113"/>
                  </a:lnTo>
                  <a:lnTo>
                    <a:pt x="405" y="142"/>
                  </a:lnTo>
                  <a:lnTo>
                    <a:pt x="412" y="174"/>
                  </a:lnTo>
                  <a:lnTo>
                    <a:pt x="415" y="207"/>
                  </a:lnTo>
                  <a:lnTo>
                    <a:pt x="412" y="242"/>
                  </a:lnTo>
                  <a:lnTo>
                    <a:pt x="405" y="273"/>
                  </a:lnTo>
                  <a:lnTo>
                    <a:pt x="392" y="303"/>
                  </a:lnTo>
                  <a:lnTo>
                    <a:pt x="375" y="330"/>
                  </a:lnTo>
                  <a:lnTo>
                    <a:pt x="355" y="354"/>
                  </a:lnTo>
                  <a:lnTo>
                    <a:pt x="331" y="375"/>
                  </a:lnTo>
                  <a:lnTo>
                    <a:pt x="303" y="391"/>
                  </a:lnTo>
                  <a:lnTo>
                    <a:pt x="273" y="405"/>
                  </a:lnTo>
                  <a:lnTo>
                    <a:pt x="241" y="413"/>
                  </a:lnTo>
                  <a:lnTo>
                    <a:pt x="206" y="415"/>
                  </a:lnTo>
                  <a:lnTo>
                    <a:pt x="174" y="413"/>
                  </a:lnTo>
                  <a:lnTo>
                    <a:pt x="142" y="405"/>
                  </a:lnTo>
                  <a:lnTo>
                    <a:pt x="112" y="391"/>
                  </a:lnTo>
                  <a:lnTo>
                    <a:pt x="84" y="375"/>
                  </a:lnTo>
                  <a:lnTo>
                    <a:pt x="60" y="354"/>
                  </a:lnTo>
                  <a:lnTo>
                    <a:pt x="40" y="330"/>
                  </a:lnTo>
                  <a:lnTo>
                    <a:pt x="23" y="303"/>
                  </a:lnTo>
                  <a:lnTo>
                    <a:pt x="10" y="273"/>
                  </a:lnTo>
                  <a:lnTo>
                    <a:pt x="2" y="242"/>
                  </a:lnTo>
                  <a:lnTo>
                    <a:pt x="0" y="207"/>
                  </a:lnTo>
                  <a:lnTo>
                    <a:pt x="2" y="174"/>
                  </a:lnTo>
                  <a:lnTo>
                    <a:pt x="10" y="142"/>
                  </a:lnTo>
                  <a:lnTo>
                    <a:pt x="23" y="113"/>
                  </a:lnTo>
                  <a:lnTo>
                    <a:pt x="40" y="86"/>
                  </a:lnTo>
                  <a:lnTo>
                    <a:pt x="60" y="61"/>
                  </a:lnTo>
                  <a:lnTo>
                    <a:pt x="84" y="40"/>
                  </a:lnTo>
                  <a:lnTo>
                    <a:pt x="112" y="23"/>
                  </a:lnTo>
                  <a:lnTo>
                    <a:pt x="142" y="11"/>
                  </a:lnTo>
                  <a:lnTo>
                    <a:pt x="174" y="3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6" name="Group 845"/>
          <p:cNvGrpSpPr/>
          <p:nvPr/>
        </p:nvGrpSpPr>
        <p:grpSpPr>
          <a:xfrm>
            <a:off x="3544677" y="2673350"/>
            <a:ext cx="415925" cy="585788"/>
            <a:chOff x="3589338" y="2673350"/>
            <a:chExt cx="415925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1" name="Freeform 216"/>
            <p:cNvSpPr>
              <a:spLocks noEditPoints="1"/>
            </p:cNvSpPr>
            <p:nvPr/>
          </p:nvSpPr>
          <p:spPr bwMode="auto">
            <a:xfrm>
              <a:off x="3589338" y="2673350"/>
              <a:ext cx="415925" cy="585788"/>
            </a:xfrm>
            <a:custGeom>
              <a:avLst/>
              <a:gdLst>
                <a:gd name="T0" fmla="*/ 139 w 2357"/>
                <a:gd name="T1" fmla="*/ 346 h 3321"/>
                <a:gd name="T2" fmla="*/ 139 w 2357"/>
                <a:gd name="T3" fmla="*/ 3182 h 3321"/>
                <a:gd name="T4" fmla="*/ 2218 w 2357"/>
                <a:gd name="T5" fmla="*/ 3182 h 3321"/>
                <a:gd name="T6" fmla="*/ 2218 w 2357"/>
                <a:gd name="T7" fmla="*/ 346 h 3321"/>
                <a:gd name="T8" fmla="*/ 139 w 2357"/>
                <a:gd name="T9" fmla="*/ 346 h 3321"/>
                <a:gd name="T10" fmla="*/ 139 w 2357"/>
                <a:gd name="T11" fmla="*/ 139 h 3321"/>
                <a:gd name="T12" fmla="*/ 139 w 2357"/>
                <a:gd name="T13" fmla="*/ 207 h 3321"/>
                <a:gd name="T14" fmla="*/ 2218 w 2357"/>
                <a:gd name="T15" fmla="*/ 207 h 3321"/>
                <a:gd name="T16" fmla="*/ 2218 w 2357"/>
                <a:gd name="T17" fmla="*/ 139 h 3321"/>
                <a:gd name="T18" fmla="*/ 139 w 2357"/>
                <a:gd name="T19" fmla="*/ 139 h 3321"/>
                <a:gd name="T20" fmla="*/ 70 w 2357"/>
                <a:gd name="T21" fmla="*/ 0 h 3321"/>
                <a:gd name="T22" fmla="*/ 2287 w 2357"/>
                <a:gd name="T23" fmla="*/ 0 h 3321"/>
                <a:gd name="T24" fmla="*/ 2306 w 2357"/>
                <a:gd name="T25" fmla="*/ 3 h 3321"/>
                <a:gd name="T26" fmla="*/ 2323 w 2357"/>
                <a:gd name="T27" fmla="*/ 10 h 3321"/>
                <a:gd name="T28" fmla="*/ 2336 w 2357"/>
                <a:gd name="T29" fmla="*/ 20 h 3321"/>
                <a:gd name="T30" fmla="*/ 2347 w 2357"/>
                <a:gd name="T31" fmla="*/ 34 h 3321"/>
                <a:gd name="T32" fmla="*/ 2354 w 2357"/>
                <a:gd name="T33" fmla="*/ 51 h 3321"/>
                <a:gd name="T34" fmla="*/ 2357 w 2357"/>
                <a:gd name="T35" fmla="*/ 69 h 3321"/>
                <a:gd name="T36" fmla="*/ 2357 w 2357"/>
                <a:gd name="T37" fmla="*/ 3252 h 3321"/>
                <a:gd name="T38" fmla="*/ 2354 w 2357"/>
                <a:gd name="T39" fmla="*/ 3271 h 3321"/>
                <a:gd name="T40" fmla="*/ 2347 w 2357"/>
                <a:gd name="T41" fmla="*/ 3287 h 3321"/>
                <a:gd name="T42" fmla="*/ 2336 w 2357"/>
                <a:gd name="T43" fmla="*/ 3301 h 3321"/>
                <a:gd name="T44" fmla="*/ 2323 w 2357"/>
                <a:gd name="T45" fmla="*/ 3312 h 3321"/>
                <a:gd name="T46" fmla="*/ 2306 w 2357"/>
                <a:gd name="T47" fmla="*/ 3319 h 3321"/>
                <a:gd name="T48" fmla="*/ 2287 w 2357"/>
                <a:gd name="T49" fmla="*/ 3321 h 3321"/>
                <a:gd name="T50" fmla="*/ 70 w 2357"/>
                <a:gd name="T51" fmla="*/ 3321 h 3321"/>
                <a:gd name="T52" fmla="*/ 51 w 2357"/>
                <a:gd name="T53" fmla="*/ 3319 h 3321"/>
                <a:gd name="T54" fmla="*/ 34 w 2357"/>
                <a:gd name="T55" fmla="*/ 3312 h 3321"/>
                <a:gd name="T56" fmla="*/ 20 w 2357"/>
                <a:gd name="T57" fmla="*/ 3301 h 3321"/>
                <a:gd name="T58" fmla="*/ 10 w 2357"/>
                <a:gd name="T59" fmla="*/ 3287 h 3321"/>
                <a:gd name="T60" fmla="*/ 3 w 2357"/>
                <a:gd name="T61" fmla="*/ 3271 h 3321"/>
                <a:gd name="T62" fmla="*/ 0 w 2357"/>
                <a:gd name="T63" fmla="*/ 3252 h 3321"/>
                <a:gd name="T64" fmla="*/ 0 w 2357"/>
                <a:gd name="T65" fmla="*/ 69 h 3321"/>
                <a:gd name="T66" fmla="*/ 3 w 2357"/>
                <a:gd name="T67" fmla="*/ 51 h 3321"/>
                <a:gd name="T68" fmla="*/ 10 w 2357"/>
                <a:gd name="T69" fmla="*/ 34 h 3321"/>
                <a:gd name="T70" fmla="*/ 20 w 2357"/>
                <a:gd name="T71" fmla="*/ 20 h 3321"/>
                <a:gd name="T72" fmla="*/ 34 w 2357"/>
                <a:gd name="T73" fmla="*/ 10 h 3321"/>
                <a:gd name="T74" fmla="*/ 51 w 2357"/>
                <a:gd name="T75" fmla="*/ 3 h 3321"/>
                <a:gd name="T76" fmla="*/ 70 w 2357"/>
                <a:gd name="T77" fmla="*/ 0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57" h="3321">
                  <a:moveTo>
                    <a:pt x="139" y="346"/>
                  </a:moveTo>
                  <a:lnTo>
                    <a:pt x="139" y="3182"/>
                  </a:lnTo>
                  <a:lnTo>
                    <a:pt x="2218" y="3182"/>
                  </a:lnTo>
                  <a:lnTo>
                    <a:pt x="2218" y="346"/>
                  </a:lnTo>
                  <a:lnTo>
                    <a:pt x="139" y="346"/>
                  </a:lnTo>
                  <a:close/>
                  <a:moveTo>
                    <a:pt x="139" y="139"/>
                  </a:moveTo>
                  <a:lnTo>
                    <a:pt x="139" y="207"/>
                  </a:lnTo>
                  <a:lnTo>
                    <a:pt x="2218" y="207"/>
                  </a:lnTo>
                  <a:lnTo>
                    <a:pt x="2218" y="139"/>
                  </a:lnTo>
                  <a:lnTo>
                    <a:pt x="139" y="139"/>
                  </a:lnTo>
                  <a:close/>
                  <a:moveTo>
                    <a:pt x="70" y="0"/>
                  </a:moveTo>
                  <a:lnTo>
                    <a:pt x="2287" y="0"/>
                  </a:lnTo>
                  <a:lnTo>
                    <a:pt x="2306" y="3"/>
                  </a:lnTo>
                  <a:lnTo>
                    <a:pt x="2323" y="10"/>
                  </a:lnTo>
                  <a:lnTo>
                    <a:pt x="2336" y="20"/>
                  </a:lnTo>
                  <a:lnTo>
                    <a:pt x="2347" y="34"/>
                  </a:lnTo>
                  <a:lnTo>
                    <a:pt x="2354" y="51"/>
                  </a:lnTo>
                  <a:lnTo>
                    <a:pt x="2357" y="69"/>
                  </a:lnTo>
                  <a:lnTo>
                    <a:pt x="2357" y="3252"/>
                  </a:lnTo>
                  <a:lnTo>
                    <a:pt x="2354" y="3271"/>
                  </a:lnTo>
                  <a:lnTo>
                    <a:pt x="2347" y="3287"/>
                  </a:lnTo>
                  <a:lnTo>
                    <a:pt x="2336" y="3301"/>
                  </a:lnTo>
                  <a:lnTo>
                    <a:pt x="2323" y="3312"/>
                  </a:lnTo>
                  <a:lnTo>
                    <a:pt x="2306" y="3319"/>
                  </a:lnTo>
                  <a:lnTo>
                    <a:pt x="2287" y="3321"/>
                  </a:lnTo>
                  <a:lnTo>
                    <a:pt x="70" y="3321"/>
                  </a:lnTo>
                  <a:lnTo>
                    <a:pt x="51" y="3319"/>
                  </a:lnTo>
                  <a:lnTo>
                    <a:pt x="34" y="3312"/>
                  </a:lnTo>
                  <a:lnTo>
                    <a:pt x="20" y="3301"/>
                  </a:lnTo>
                  <a:lnTo>
                    <a:pt x="10" y="3287"/>
                  </a:lnTo>
                  <a:lnTo>
                    <a:pt x="3" y="3271"/>
                  </a:lnTo>
                  <a:lnTo>
                    <a:pt x="0" y="3252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217"/>
            <p:cNvSpPr>
              <a:spLocks/>
            </p:cNvSpPr>
            <p:nvPr/>
          </p:nvSpPr>
          <p:spPr bwMode="auto">
            <a:xfrm>
              <a:off x="3625851" y="2746375"/>
              <a:ext cx="342900" cy="25400"/>
            </a:xfrm>
            <a:custGeom>
              <a:avLst/>
              <a:gdLst>
                <a:gd name="T0" fmla="*/ 69 w 1940"/>
                <a:gd name="T1" fmla="*/ 0 h 138"/>
                <a:gd name="T2" fmla="*/ 1872 w 1940"/>
                <a:gd name="T3" fmla="*/ 0 h 138"/>
                <a:gd name="T4" fmla="*/ 1890 w 1940"/>
                <a:gd name="T5" fmla="*/ 2 h 138"/>
                <a:gd name="T6" fmla="*/ 1906 w 1940"/>
                <a:gd name="T7" fmla="*/ 9 h 138"/>
                <a:gd name="T8" fmla="*/ 1920 w 1940"/>
                <a:gd name="T9" fmla="*/ 20 h 138"/>
                <a:gd name="T10" fmla="*/ 1931 w 1940"/>
                <a:gd name="T11" fmla="*/ 34 h 138"/>
                <a:gd name="T12" fmla="*/ 1938 w 1940"/>
                <a:gd name="T13" fmla="*/ 50 h 138"/>
                <a:gd name="T14" fmla="*/ 1940 w 1940"/>
                <a:gd name="T15" fmla="*/ 68 h 138"/>
                <a:gd name="T16" fmla="*/ 1938 w 1940"/>
                <a:gd name="T17" fmla="*/ 87 h 138"/>
                <a:gd name="T18" fmla="*/ 1931 w 1940"/>
                <a:gd name="T19" fmla="*/ 103 h 138"/>
                <a:gd name="T20" fmla="*/ 1920 w 1940"/>
                <a:gd name="T21" fmla="*/ 117 h 138"/>
                <a:gd name="T22" fmla="*/ 1906 w 1940"/>
                <a:gd name="T23" fmla="*/ 128 h 138"/>
                <a:gd name="T24" fmla="*/ 1890 w 1940"/>
                <a:gd name="T25" fmla="*/ 135 h 138"/>
                <a:gd name="T26" fmla="*/ 1872 w 1940"/>
                <a:gd name="T27" fmla="*/ 138 h 138"/>
                <a:gd name="T28" fmla="*/ 69 w 1940"/>
                <a:gd name="T29" fmla="*/ 138 h 138"/>
                <a:gd name="T30" fmla="*/ 51 w 1940"/>
                <a:gd name="T31" fmla="*/ 135 h 138"/>
                <a:gd name="T32" fmla="*/ 34 w 1940"/>
                <a:gd name="T33" fmla="*/ 128 h 138"/>
                <a:gd name="T34" fmla="*/ 21 w 1940"/>
                <a:gd name="T35" fmla="*/ 117 h 138"/>
                <a:gd name="T36" fmla="*/ 10 w 1940"/>
                <a:gd name="T37" fmla="*/ 103 h 138"/>
                <a:gd name="T38" fmla="*/ 3 w 1940"/>
                <a:gd name="T39" fmla="*/ 87 h 138"/>
                <a:gd name="T40" fmla="*/ 0 w 1940"/>
                <a:gd name="T41" fmla="*/ 68 h 138"/>
                <a:gd name="T42" fmla="*/ 3 w 1940"/>
                <a:gd name="T43" fmla="*/ 50 h 138"/>
                <a:gd name="T44" fmla="*/ 10 w 1940"/>
                <a:gd name="T45" fmla="*/ 34 h 138"/>
                <a:gd name="T46" fmla="*/ 21 w 1940"/>
                <a:gd name="T47" fmla="*/ 20 h 138"/>
                <a:gd name="T48" fmla="*/ 34 w 1940"/>
                <a:gd name="T49" fmla="*/ 9 h 138"/>
                <a:gd name="T50" fmla="*/ 51 w 1940"/>
                <a:gd name="T51" fmla="*/ 2 h 138"/>
                <a:gd name="T52" fmla="*/ 69 w 1940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40" h="138">
                  <a:moveTo>
                    <a:pt x="69" y="0"/>
                  </a:moveTo>
                  <a:lnTo>
                    <a:pt x="1872" y="0"/>
                  </a:lnTo>
                  <a:lnTo>
                    <a:pt x="1890" y="2"/>
                  </a:lnTo>
                  <a:lnTo>
                    <a:pt x="1906" y="9"/>
                  </a:lnTo>
                  <a:lnTo>
                    <a:pt x="1920" y="20"/>
                  </a:lnTo>
                  <a:lnTo>
                    <a:pt x="1931" y="34"/>
                  </a:lnTo>
                  <a:lnTo>
                    <a:pt x="1938" y="50"/>
                  </a:lnTo>
                  <a:lnTo>
                    <a:pt x="1940" y="68"/>
                  </a:lnTo>
                  <a:lnTo>
                    <a:pt x="1938" y="87"/>
                  </a:lnTo>
                  <a:lnTo>
                    <a:pt x="1931" y="103"/>
                  </a:lnTo>
                  <a:lnTo>
                    <a:pt x="1920" y="117"/>
                  </a:lnTo>
                  <a:lnTo>
                    <a:pt x="1906" y="128"/>
                  </a:lnTo>
                  <a:lnTo>
                    <a:pt x="1890" y="135"/>
                  </a:lnTo>
                  <a:lnTo>
                    <a:pt x="1872" y="138"/>
                  </a:lnTo>
                  <a:lnTo>
                    <a:pt x="69" y="138"/>
                  </a:lnTo>
                  <a:lnTo>
                    <a:pt x="51" y="135"/>
                  </a:lnTo>
                  <a:lnTo>
                    <a:pt x="34" y="128"/>
                  </a:lnTo>
                  <a:lnTo>
                    <a:pt x="21" y="117"/>
                  </a:lnTo>
                  <a:lnTo>
                    <a:pt x="10" y="103"/>
                  </a:lnTo>
                  <a:lnTo>
                    <a:pt x="3" y="87"/>
                  </a:lnTo>
                  <a:lnTo>
                    <a:pt x="0" y="68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218"/>
            <p:cNvSpPr>
              <a:spLocks noEditPoints="1"/>
            </p:cNvSpPr>
            <p:nvPr/>
          </p:nvSpPr>
          <p:spPr bwMode="auto">
            <a:xfrm>
              <a:off x="3636963" y="2849563"/>
              <a:ext cx="319088" cy="360363"/>
            </a:xfrm>
            <a:custGeom>
              <a:avLst/>
              <a:gdLst>
                <a:gd name="T0" fmla="*/ 305 w 1806"/>
                <a:gd name="T1" fmla="*/ 1822 h 2047"/>
                <a:gd name="T2" fmla="*/ 540 w 1806"/>
                <a:gd name="T3" fmla="*/ 1314 h 2047"/>
                <a:gd name="T4" fmla="*/ 804 w 1806"/>
                <a:gd name="T5" fmla="*/ 1381 h 2047"/>
                <a:gd name="T6" fmla="*/ 142 w 1806"/>
                <a:gd name="T7" fmla="*/ 594 h 2047"/>
                <a:gd name="T8" fmla="*/ 1668 w 1806"/>
                <a:gd name="T9" fmla="*/ 594 h 2047"/>
                <a:gd name="T10" fmla="*/ 1621 w 1806"/>
                <a:gd name="T11" fmla="*/ 234 h 2047"/>
                <a:gd name="T12" fmla="*/ 1507 w 1806"/>
                <a:gd name="T13" fmla="*/ 335 h 2047"/>
                <a:gd name="T14" fmla="*/ 1356 w 1806"/>
                <a:gd name="T15" fmla="*/ 456 h 2047"/>
                <a:gd name="T16" fmla="*/ 1663 w 1806"/>
                <a:gd name="T17" fmla="*/ 349 h 2047"/>
                <a:gd name="T18" fmla="*/ 1651 w 1806"/>
                <a:gd name="T19" fmla="*/ 206 h 2047"/>
                <a:gd name="T20" fmla="*/ 1716 w 1806"/>
                <a:gd name="T21" fmla="*/ 7 h 2047"/>
                <a:gd name="T22" fmla="*/ 1752 w 1806"/>
                <a:gd name="T23" fmla="*/ 45 h 2047"/>
                <a:gd name="T24" fmla="*/ 1762 w 1806"/>
                <a:gd name="T25" fmla="*/ 74 h 2047"/>
                <a:gd name="T26" fmla="*/ 1780 w 1806"/>
                <a:gd name="T27" fmla="*/ 141 h 2047"/>
                <a:gd name="T28" fmla="*/ 1797 w 1806"/>
                <a:gd name="T29" fmla="*/ 237 h 2047"/>
                <a:gd name="T30" fmla="*/ 1802 w 1806"/>
                <a:gd name="T31" fmla="*/ 352 h 2047"/>
                <a:gd name="T32" fmla="*/ 1787 w 1806"/>
                <a:gd name="T33" fmla="*/ 478 h 2047"/>
                <a:gd name="T34" fmla="*/ 1806 w 1806"/>
                <a:gd name="T35" fmla="*/ 526 h 2047"/>
                <a:gd name="T36" fmla="*/ 1797 w 1806"/>
                <a:gd name="T37" fmla="*/ 975 h 2047"/>
                <a:gd name="T38" fmla="*/ 1755 w 1806"/>
                <a:gd name="T39" fmla="*/ 1007 h 2047"/>
                <a:gd name="T40" fmla="*/ 901 w 1806"/>
                <a:gd name="T41" fmla="*/ 1480 h 2047"/>
                <a:gd name="T42" fmla="*/ 959 w 1806"/>
                <a:gd name="T43" fmla="*/ 1550 h 2047"/>
                <a:gd name="T44" fmla="*/ 953 w 1806"/>
                <a:gd name="T45" fmla="*/ 1601 h 2047"/>
                <a:gd name="T46" fmla="*/ 910 w 1806"/>
                <a:gd name="T47" fmla="*/ 1635 h 2047"/>
                <a:gd name="T48" fmla="*/ 858 w 1806"/>
                <a:gd name="T49" fmla="*/ 1628 h 2047"/>
                <a:gd name="T50" fmla="*/ 402 w 1806"/>
                <a:gd name="T51" fmla="*/ 1919 h 2047"/>
                <a:gd name="T52" fmla="*/ 431 w 1806"/>
                <a:gd name="T53" fmla="*/ 1961 h 2047"/>
                <a:gd name="T54" fmla="*/ 424 w 1806"/>
                <a:gd name="T55" fmla="*/ 2012 h 2047"/>
                <a:gd name="T56" fmla="*/ 381 w 1806"/>
                <a:gd name="T57" fmla="*/ 2045 h 2047"/>
                <a:gd name="T58" fmla="*/ 329 w 1806"/>
                <a:gd name="T59" fmla="*/ 2038 h 2047"/>
                <a:gd name="T60" fmla="*/ 255 w 1806"/>
                <a:gd name="T61" fmla="*/ 1969 h 2047"/>
                <a:gd name="T62" fmla="*/ 3 w 1806"/>
                <a:gd name="T63" fmla="*/ 1706 h 2047"/>
                <a:gd name="T64" fmla="*/ 4 w 1806"/>
                <a:gd name="T65" fmla="*/ 1662 h 2047"/>
                <a:gd name="T66" fmla="*/ 442 w 1806"/>
                <a:gd name="T67" fmla="*/ 1215 h 2047"/>
                <a:gd name="T68" fmla="*/ 414 w 1806"/>
                <a:gd name="T69" fmla="*/ 1175 h 2047"/>
                <a:gd name="T70" fmla="*/ 421 w 1806"/>
                <a:gd name="T71" fmla="*/ 1122 h 2047"/>
                <a:gd name="T72" fmla="*/ 459 w 1806"/>
                <a:gd name="T73" fmla="*/ 1091 h 2047"/>
                <a:gd name="T74" fmla="*/ 506 w 1806"/>
                <a:gd name="T75" fmla="*/ 1092 h 2047"/>
                <a:gd name="T76" fmla="*/ 55 w 1806"/>
                <a:gd name="T77" fmla="*/ 1007 h 2047"/>
                <a:gd name="T78" fmla="*/ 13 w 1806"/>
                <a:gd name="T79" fmla="*/ 975 h 2047"/>
                <a:gd name="T80" fmla="*/ 4 w 1806"/>
                <a:gd name="T81" fmla="*/ 526 h 2047"/>
                <a:gd name="T82" fmla="*/ 24 w 1806"/>
                <a:gd name="T83" fmla="*/ 476 h 2047"/>
                <a:gd name="T84" fmla="*/ 73 w 1806"/>
                <a:gd name="T85" fmla="*/ 456 h 2047"/>
                <a:gd name="T86" fmla="*/ 1202 w 1806"/>
                <a:gd name="T87" fmla="*/ 398 h 2047"/>
                <a:gd name="T88" fmla="*/ 1304 w 1806"/>
                <a:gd name="T89" fmla="*/ 322 h 2047"/>
                <a:gd name="T90" fmla="*/ 1427 w 1806"/>
                <a:gd name="T91" fmla="*/ 222 h 2047"/>
                <a:gd name="T92" fmla="*/ 1523 w 1806"/>
                <a:gd name="T93" fmla="*/ 136 h 2047"/>
                <a:gd name="T94" fmla="*/ 1590 w 1806"/>
                <a:gd name="T95" fmla="*/ 71 h 2047"/>
                <a:gd name="T96" fmla="*/ 1627 w 1806"/>
                <a:gd name="T97" fmla="*/ 33 h 2047"/>
                <a:gd name="T98" fmla="*/ 1648 w 1806"/>
                <a:gd name="T99" fmla="*/ 12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06" h="2047">
                  <a:moveTo>
                    <a:pt x="540" y="1314"/>
                  </a:moveTo>
                  <a:lnTo>
                    <a:pt x="168" y="1685"/>
                  </a:lnTo>
                  <a:lnTo>
                    <a:pt x="305" y="1822"/>
                  </a:lnTo>
                  <a:lnTo>
                    <a:pt x="677" y="1450"/>
                  </a:lnTo>
                  <a:lnTo>
                    <a:pt x="576" y="1350"/>
                  </a:lnTo>
                  <a:lnTo>
                    <a:pt x="540" y="1314"/>
                  </a:lnTo>
                  <a:close/>
                  <a:moveTo>
                    <a:pt x="785" y="1010"/>
                  </a:moveTo>
                  <a:lnTo>
                    <a:pt x="608" y="1186"/>
                  </a:lnTo>
                  <a:lnTo>
                    <a:pt x="804" y="1381"/>
                  </a:lnTo>
                  <a:lnTo>
                    <a:pt x="1177" y="1010"/>
                  </a:lnTo>
                  <a:lnTo>
                    <a:pt x="785" y="1010"/>
                  </a:lnTo>
                  <a:close/>
                  <a:moveTo>
                    <a:pt x="142" y="594"/>
                  </a:moveTo>
                  <a:lnTo>
                    <a:pt x="142" y="871"/>
                  </a:lnTo>
                  <a:lnTo>
                    <a:pt x="1668" y="871"/>
                  </a:lnTo>
                  <a:lnTo>
                    <a:pt x="1668" y="594"/>
                  </a:lnTo>
                  <a:lnTo>
                    <a:pt x="142" y="594"/>
                  </a:lnTo>
                  <a:close/>
                  <a:moveTo>
                    <a:pt x="1651" y="206"/>
                  </a:moveTo>
                  <a:lnTo>
                    <a:pt x="1621" y="234"/>
                  </a:lnTo>
                  <a:lnTo>
                    <a:pt x="1588" y="265"/>
                  </a:lnTo>
                  <a:lnTo>
                    <a:pt x="1550" y="299"/>
                  </a:lnTo>
                  <a:lnTo>
                    <a:pt x="1507" y="335"/>
                  </a:lnTo>
                  <a:lnTo>
                    <a:pt x="1461" y="375"/>
                  </a:lnTo>
                  <a:lnTo>
                    <a:pt x="1411" y="415"/>
                  </a:lnTo>
                  <a:lnTo>
                    <a:pt x="1356" y="456"/>
                  </a:lnTo>
                  <a:lnTo>
                    <a:pt x="1648" y="456"/>
                  </a:lnTo>
                  <a:lnTo>
                    <a:pt x="1659" y="402"/>
                  </a:lnTo>
                  <a:lnTo>
                    <a:pt x="1663" y="349"/>
                  </a:lnTo>
                  <a:lnTo>
                    <a:pt x="1662" y="297"/>
                  </a:lnTo>
                  <a:lnTo>
                    <a:pt x="1658" y="250"/>
                  </a:lnTo>
                  <a:lnTo>
                    <a:pt x="1651" y="206"/>
                  </a:lnTo>
                  <a:close/>
                  <a:moveTo>
                    <a:pt x="1682" y="0"/>
                  </a:moveTo>
                  <a:lnTo>
                    <a:pt x="1700" y="1"/>
                  </a:lnTo>
                  <a:lnTo>
                    <a:pt x="1716" y="7"/>
                  </a:lnTo>
                  <a:lnTo>
                    <a:pt x="1731" y="16"/>
                  </a:lnTo>
                  <a:lnTo>
                    <a:pt x="1743" y="29"/>
                  </a:lnTo>
                  <a:lnTo>
                    <a:pt x="1752" y="45"/>
                  </a:lnTo>
                  <a:lnTo>
                    <a:pt x="1753" y="50"/>
                  </a:lnTo>
                  <a:lnTo>
                    <a:pt x="1757" y="60"/>
                  </a:lnTo>
                  <a:lnTo>
                    <a:pt x="1762" y="74"/>
                  </a:lnTo>
                  <a:lnTo>
                    <a:pt x="1767" y="93"/>
                  </a:lnTo>
                  <a:lnTo>
                    <a:pt x="1773" y="115"/>
                  </a:lnTo>
                  <a:lnTo>
                    <a:pt x="1780" y="141"/>
                  </a:lnTo>
                  <a:lnTo>
                    <a:pt x="1787" y="170"/>
                  </a:lnTo>
                  <a:lnTo>
                    <a:pt x="1792" y="203"/>
                  </a:lnTo>
                  <a:lnTo>
                    <a:pt x="1797" y="237"/>
                  </a:lnTo>
                  <a:lnTo>
                    <a:pt x="1800" y="273"/>
                  </a:lnTo>
                  <a:lnTo>
                    <a:pt x="1802" y="312"/>
                  </a:lnTo>
                  <a:lnTo>
                    <a:pt x="1802" y="352"/>
                  </a:lnTo>
                  <a:lnTo>
                    <a:pt x="1800" y="393"/>
                  </a:lnTo>
                  <a:lnTo>
                    <a:pt x="1795" y="435"/>
                  </a:lnTo>
                  <a:lnTo>
                    <a:pt x="1787" y="478"/>
                  </a:lnTo>
                  <a:lnTo>
                    <a:pt x="1797" y="491"/>
                  </a:lnTo>
                  <a:lnTo>
                    <a:pt x="1804" y="508"/>
                  </a:lnTo>
                  <a:lnTo>
                    <a:pt x="1806" y="526"/>
                  </a:lnTo>
                  <a:lnTo>
                    <a:pt x="1806" y="940"/>
                  </a:lnTo>
                  <a:lnTo>
                    <a:pt x="1804" y="958"/>
                  </a:lnTo>
                  <a:lnTo>
                    <a:pt x="1797" y="975"/>
                  </a:lnTo>
                  <a:lnTo>
                    <a:pt x="1786" y="990"/>
                  </a:lnTo>
                  <a:lnTo>
                    <a:pt x="1771" y="1000"/>
                  </a:lnTo>
                  <a:lnTo>
                    <a:pt x="1755" y="1007"/>
                  </a:lnTo>
                  <a:lnTo>
                    <a:pt x="1736" y="1010"/>
                  </a:lnTo>
                  <a:lnTo>
                    <a:pt x="1372" y="1010"/>
                  </a:lnTo>
                  <a:lnTo>
                    <a:pt x="901" y="1480"/>
                  </a:lnTo>
                  <a:lnTo>
                    <a:pt x="941" y="1519"/>
                  </a:lnTo>
                  <a:lnTo>
                    <a:pt x="953" y="1533"/>
                  </a:lnTo>
                  <a:lnTo>
                    <a:pt x="959" y="1550"/>
                  </a:lnTo>
                  <a:lnTo>
                    <a:pt x="962" y="1567"/>
                  </a:lnTo>
                  <a:lnTo>
                    <a:pt x="959" y="1585"/>
                  </a:lnTo>
                  <a:lnTo>
                    <a:pt x="953" y="1601"/>
                  </a:lnTo>
                  <a:lnTo>
                    <a:pt x="941" y="1617"/>
                  </a:lnTo>
                  <a:lnTo>
                    <a:pt x="927" y="1628"/>
                  </a:lnTo>
                  <a:lnTo>
                    <a:pt x="910" y="1635"/>
                  </a:lnTo>
                  <a:lnTo>
                    <a:pt x="892" y="1637"/>
                  </a:lnTo>
                  <a:lnTo>
                    <a:pt x="874" y="1635"/>
                  </a:lnTo>
                  <a:lnTo>
                    <a:pt x="858" y="1628"/>
                  </a:lnTo>
                  <a:lnTo>
                    <a:pt x="843" y="1617"/>
                  </a:lnTo>
                  <a:lnTo>
                    <a:pt x="774" y="1548"/>
                  </a:lnTo>
                  <a:lnTo>
                    <a:pt x="402" y="1919"/>
                  </a:lnTo>
                  <a:lnTo>
                    <a:pt x="413" y="1930"/>
                  </a:lnTo>
                  <a:lnTo>
                    <a:pt x="424" y="1944"/>
                  </a:lnTo>
                  <a:lnTo>
                    <a:pt x="431" y="1961"/>
                  </a:lnTo>
                  <a:lnTo>
                    <a:pt x="433" y="1978"/>
                  </a:lnTo>
                  <a:lnTo>
                    <a:pt x="431" y="1996"/>
                  </a:lnTo>
                  <a:lnTo>
                    <a:pt x="424" y="2012"/>
                  </a:lnTo>
                  <a:lnTo>
                    <a:pt x="413" y="2027"/>
                  </a:lnTo>
                  <a:lnTo>
                    <a:pt x="397" y="2038"/>
                  </a:lnTo>
                  <a:lnTo>
                    <a:pt x="381" y="2045"/>
                  </a:lnTo>
                  <a:lnTo>
                    <a:pt x="363" y="2047"/>
                  </a:lnTo>
                  <a:lnTo>
                    <a:pt x="346" y="2045"/>
                  </a:lnTo>
                  <a:lnTo>
                    <a:pt x="329" y="2038"/>
                  </a:lnTo>
                  <a:lnTo>
                    <a:pt x="314" y="2027"/>
                  </a:lnTo>
                  <a:lnTo>
                    <a:pt x="255" y="1969"/>
                  </a:lnTo>
                  <a:lnTo>
                    <a:pt x="255" y="1969"/>
                  </a:lnTo>
                  <a:lnTo>
                    <a:pt x="20" y="1733"/>
                  </a:lnTo>
                  <a:lnTo>
                    <a:pt x="10" y="1720"/>
                  </a:lnTo>
                  <a:lnTo>
                    <a:pt x="3" y="1706"/>
                  </a:lnTo>
                  <a:lnTo>
                    <a:pt x="0" y="1691"/>
                  </a:lnTo>
                  <a:lnTo>
                    <a:pt x="0" y="1676"/>
                  </a:lnTo>
                  <a:lnTo>
                    <a:pt x="4" y="1662"/>
                  </a:lnTo>
                  <a:lnTo>
                    <a:pt x="10" y="1648"/>
                  </a:lnTo>
                  <a:lnTo>
                    <a:pt x="20" y="1636"/>
                  </a:lnTo>
                  <a:lnTo>
                    <a:pt x="442" y="1215"/>
                  </a:lnTo>
                  <a:lnTo>
                    <a:pt x="432" y="1206"/>
                  </a:lnTo>
                  <a:lnTo>
                    <a:pt x="421" y="1191"/>
                  </a:lnTo>
                  <a:lnTo>
                    <a:pt x="414" y="1175"/>
                  </a:lnTo>
                  <a:lnTo>
                    <a:pt x="412" y="1157"/>
                  </a:lnTo>
                  <a:lnTo>
                    <a:pt x="414" y="1140"/>
                  </a:lnTo>
                  <a:lnTo>
                    <a:pt x="421" y="1122"/>
                  </a:lnTo>
                  <a:lnTo>
                    <a:pt x="432" y="1107"/>
                  </a:lnTo>
                  <a:lnTo>
                    <a:pt x="445" y="1097"/>
                  </a:lnTo>
                  <a:lnTo>
                    <a:pt x="459" y="1091"/>
                  </a:lnTo>
                  <a:lnTo>
                    <a:pt x="475" y="1088"/>
                  </a:lnTo>
                  <a:lnTo>
                    <a:pt x="491" y="1088"/>
                  </a:lnTo>
                  <a:lnTo>
                    <a:pt x="506" y="1092"/>
                  </a:lnTo>
                  <a:lnTo>
                    <a:pt x="589" y="1010"/>
                  </a:lnTo>
                  <a:lnTo>
                    <a:pt x="73" y="1010"/>
                  </a:lnTo>
                  <a:lnTo>
                    <a:pt x="55" y="1007"/>
                  </a:lnTo>
                  <a:lnTo>
                    <a:pt x="39" y="1000"/>
                  </a:lnTo>
                  <a:lnTo>
                    <a:pt x="24" y="990"/>
                  </a:lnTo>
                  <a:lnTo>
                    <a:pt x="13" y="975"/>
                  </a:lnTo>
                  <a:lnTo>
                    <a:pt x="6" y="958"/>
                  </a:lnTo>
                  <a:lnTo>
                    <a:pt x="4" y="940"/>
                  </a:lnTo>
                  <a:lnTo>
                    <a:pt x="4" y="526"/>
                  </a:lnTo>
                  <a:lnTo>
                    <a:pt x="6" y="507"/>
                  </a:lnTo>
                  <a:lnTo>
                    <a:pt x="13" y="490"/>
                  </a:lnTo>
                  <a:lnTo>
                    <a:pt x="24" y="476"/>
                  </a:lnTo>
                  <a:lnTo>
                    <a:pt x="39" y="465"/>
                  </a:lnTo>
                  <a:lnTo>
                    <a:pt x="55" y="458"/>
                  </a:lnTo>
                  <a:lnTo>
                    <a:pt x="73" y="456"/>
                  </a:lnTo>
                  <a:lnTo>
                    <a:pt x="1143" y="456"/>
                  </a:lnTo>
                  <a:lnTo>
                    <a:pt x="1197" y="402"/>
                  </a:lnTo>
                  <a:lnTo>
                    <a:pt x="1202" y="398"/>
                  </a:lnTo>
                  <a:lnTo>
                    <a:pt x="1206" y="395"/>
                  </a:lnTo>
                  <a:lnTo>
                    <a:pt x="1256" y="359"/>
                  </a:lnTo>
                  <a:lnTo>
                    <a:pt x="1304" y="322"/>
                  </a:lnTo>
                  <a:lnTo>
                    <a:pt x="1347" y="288"/>
                  </a:lnTo>
                  <a:lnTo>
                    <a:pt x="1388" y="254"/>
                  </a:lnTo>
                  <a:lnTo>
                    <a:pt x="1427" y="222"/>
                  </a:lnTo>
                  <a:lnTo>
                    <a:pt x="1462" y="192"/>
                  </a:lnTo>
                  <a:lnTo>
                    <a:pt x="1494" y="163"/>
                  </a:lnTo>
                  <a:lnTo>
                    <a:pt x="1523" y="136"/>
                  </a:lnTo>
                  <a:lnTo>
                    <a:pt x="1549" y="112"/>
                  </a:lnTo>
                  <a:lnTo>
                    <a:pt x="1571" y="90"/>
                  </a:lnTo>
                  <a:lnTo>
                    <a:pt x="1590" y="71"/>
                  </a:lnTo>
                  <a:lnTo>
                    <a:pt x="1606" y="55"/>
                  </a:lnTo>
                  <a:lnTo>
                    <a:pt x="1618" y="42"/>
                  </a:lnTo>
                  <a:lnTo>
                    <a:pt x="1627" y="33"/>
                  </a:lnTo>
                  <a:lnTo>
                    <a:pt x="1633" y="26"/>
                  </a:lnTo>
                  <a:lnTo>
                    <a:pt x="1635" y="24"/>
                  </a:lnTo>
                  <a:lnTo>
                    <a:pt x="1648" y="12"/>
                  </a:lnTo>
                  <a:lnTo>
                    <a:pt x="1665" y="4"/>
                  </a:lnTo>
                  <a:lnTo>
                    <a:pt x="16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219"/>
            <p:cNvSpPr>
              <a:spLocks/>
            </p:cNvSpPr>
            <p:nvPr/>
          </p:nvSpPr>
          <p:spPr bwMode="auto">
            <a:xfrm>
              <a:off x="3686176" y="2967038"/>
              <a:ext cx="222250" cy="23813"/>
            </a:xfrm>
            <a:custGeom>
              <a:avLst/>
              <a:gdLst>
                <a:gd name="T0" fmla="*/ 69 w 1257"/>
                <a:gd name="T1" fmla="*/ 0 h 138"/>
                <a:gd name="T2" fmla="*/ 1187 w 1257"/>
                <a:gd name="T3" fmla="*/ 0 h 138"/>
                <a:gd name="T4" fmla="*/ 1205 w 1257"/>
                <a:gd name="T5" fmla="*/ 3 h 138"/>
                <a:gd name="T6" fmla="*/ 1222 w 1257"/>
                <a:gd name="T7" fmla="*/ 9 h 138"/>
                <a:gd name="T8" fmla="*/ 1235 w 1257"/>
                <a:gd name="T9" fmla="*/ 20 h 138"/>
                <a:gd name="T10" fmla="*/ 1246 w 1257"/>
                <a:gd name="T11" fmla="*/ 34 h 138"/>
                <a:gd name="T12" fmla="*/ 1254 w 1257"/>
                <a:gd name="T13" fmla="*/ 51 h 138"/>
                <a:gd name="T14" fmla="*/ 1257 w 1257"/>
                <a:gd name="T15" fmla="*/ 69 h 138"/>
                <a:gd name="T16" fmla="*/ 1254 w 1257"/>
                <a:gd name="T17" fmla="*/ 87 h 138"/>
                <a:gd name="T18" fmla="*/ 1246 w 1257"/>
                <a:gd name="T19" fmla="*/ 104 h 138"/>
                <a:gd name="T20" fmla="*/ 1235 w 1257"/>
                <a:gd name="T21" fmla="*/ 117 h 138"/>
                <a:gd name="T22" fmla="*/ 1222 w 1257"/>
                <a:gd name="T23" fmla="*/ 128 h 138"/>
                <a:gd name="T24" fmla="*/ 1205 w 1257"/>
                <a:gd name="T25" fmla="*/ 135 h 138"/>
                <a:gd name="T26" fmla="*/ 1187 w 1257"/>
                <a:gd name="T27" fmla="*/ 138 h 138"/>
                <a:gd name="T28" fmla="*/ 69 w 1257"/>
                <a:gd name="T29" fmla="*/ 138 h 138"/>
                <a:gd name="T30" fmla="*/ 51 w 1257"/>
                <a:gd name="T31" fmla="*/ 135 h 138"/>
                <a:gd name="T32" fmla="*/ 35 w 1257"/>
                <a:gd name="T33" fmla="*/ 128 h 138"/>
                <a:gd name="T34" fmla="*/ 21 w 1257"/>
                <a:gd name="T35" fmla="*/ 117 h 138"/>
                <a:gd name="T36" fmla="*/ 10 w 1257"/>
                <a:gd name="T37" fmla="*/ 104 h 138"/>
                <a:gd name="T38" fmla="*/ 2 w 1257"/>
                <a:gd name="T39" fmla="*/ 87 h 138"/>
                <a:gd name="T40" fmla="*/ 0 w 1257"/>
                <a:gd name="T41" fmla="*/ 69 h 138"/>
                <a:gd name="T42" fmla="*/ 2 w 1257"/>
                <a:gd name="T43" fmla="*/ 51 h 138"/>
                <a:gd name="T44" fmla="*/ 10 w 1257"/>
                <a:gd name="T45" fmla="*/ 34 h 138"/>
                <a:gd name="T46" fmla="*/ 21 w 1257"/>
                <a:gd name="T47" fmla="*/ 20 h 138"/>
                <a:gd name="T48" fmla="*/ 35 w 1257"/>
                <a:gd name="T49" fmla="*/ 9 h 138"/>
                <a:gd name="T50" fmla="*/ 51 w 1257"/>
                <a:gd name="T51" fmla="*/ 3 h 138"/>
                <a:gd name="T52" fmla="*/ 69 w 1257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7" h="138">
                  <a:moveTo>
                    <a:pt x="69" y="0"/>
                  </a:moveTo>
                  <a:lnTo>
                    <a:pt x="1187" y="0"/>
                  </a:lnTo>
                  <a:lnTo>
                    <a:pt x="1205" y="3"/>
                  </a:lnTo>
                  <a:lnTo>
                    <a:pt x="1222" y="9"/>
                  </a:lnTo>
                  <a:lnTo>
                    <a:pt x="1235" y="20"/>
                  </a:lnTo>
                  <a:lnTo>
                    <a:pt x="1246" y="34"/>
                  </a:lnTo>
                  <a:lnTo>
                    <a:pt x="1254" y="51"/>
                  </a:lnTo>
                  <a:lnTo>
                    <a:pt x="1257" y="69"/>
                  </a:lnTo>
                  <a:lnTo>
                    <a:pt x="1254" y="87"/>
                  </a:lnTo>
                  <a:lnTo>
                    <a:pt x="1246" y="104"/>
                  </a:lnTo>
                  <a:lnTo>
                    <a:pt x="1235" y="117"/>
                  </a:lnTo>
                  <a:lnTo>
                    <a:pt x="1222" y="128"/>
                  </a:lnTo>
                  <a:lnTo>
                    <a:pt x="1205" y="135"/>
                  </a:lnTo>
                  <a:lnTo>
                    <a:pt x="1187" y="138"/>
                  </a:lnTo>
                  <a:lnTo>
                    <a:pt x="69" y="138"/>
                  </a:lnTo>
                  <a:lnTo>
                    <a:pt x="51" y="135"/>
                  </a:lnTo>
                  <a:lnTo>
                    <a:pt x="35" y="128"/>
                  </a:lnTo>
                  <a:lnTo>
                    <a:pt x="21" y="117"/>
                  </a:lnTo>
                  <a:lnTo>
                    <a:pt x="10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7" name="Group 846"/>
          <p:cNvGrpSpPr/>
          <p:nvPr/>
        </p:nvGrpSpPr>
        <p:grpSpPr>
          <a:xfrm>
            <a:off x="4394446" y="2709863"/>
            <a:ext cx="587375" cy="512762"/>
            <a:chOff x="4402138" y="2709863"/>
            <a:chExt cx="587375" cy="5127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8" name="Freeform 224"/>
            <p:cNvSpPr>
              <a:spLocks noEditPoints="1"/>
            </p:cNvSpPr>
            <p:nvPr/>
          </p:nvSpPr>
          <p:spPr bwMode="auto">
            <a:xfrm>
              <a:off x="4402138" y="2709863"/>
              <a:ext cx="587375" cy="512762"/>
            </a:xfrm>
            <a:custGeom>
              <a:avLst/>
              <a:gdLst>
                <a:gd name="T0" fmla="*/ 1362 w 3330"/>
                <a:gd name="T1" fmla="*/ 2354 h 2908"/>
                <a:gd name="T2" fmla="*/ 1280 w 3330"/>
                <a:gd name="T3" fmla="*/ 2769 h 2908"/>
                <a:gd name="T4" fmla="*/ 1968 w 3330"/>
                <a:gd name="T5" fmla="*/ 2354 h 2908"/>
                <a:gd name="T6" fmla="*/ 139 w 3330"/>
                <a:gd name="T7" fmla="*/ 2215 h 2908"/>
                <a:gd name="T8" fmla="*/ 3191 w 3330"/>
                <a:gd name="T9" fmla="*/ 2077 h 2908"/>
                <a:gd name="T10" fmla="*/ 139 w 3330"/>
                <a:gd name="T11" fmla="*/ 139 h 2908"/>
                <a:gd name="T12" fmla="*/ 3191 w 3330"/>
                <a:gd name="T13" fmla="*/ 1938 h 2908"/>
                <a:gd name="T14" fmla="*/ 139 w 3330"/>
                <a:gd name="T15" fmla="*/ 139 h 2908"/>
                <a:gd name="T16" fmla="*/ 3191 w 3330"/>
                <a:gd name="T17" fmla="*/ 0 h 2908"/>
                <a:gd name="T18" fmla="*/ 3245 w 3330"/>
                <a:gd name="T19" fmla="*/ 11 h 2908"/>
                <a:gd name="T20" fmla="*/ 3290 w 3330"/>
                <a:gd name="T21" fmla="*/ 41 h 2908"/>
                <a:gd name="T22" fmla="*/ 3319 w 3330"/>
                <a:gd name="T23" fmla="*/ 85 h 2908"/>
                <a:gd name="T24" fmla="*/ 3330 w 3330"/>
                <a:gd name="T25" fmla="*/ 139 h 2908"/>
                <a:gd name="T26" fmla="*/ 3327 w 3330"/>
                <a:gd name="T27" fmla="*/ 2243 h 2908"/>
                <a:gd name="T28" fmla="*/ 3306 w 3330"/>
                <a:gd name="T29" fmla="*/ 2293 h 2908"/>
                <a:gd name="T30" fmla="*/ 3268 w 3330"/>
                <a:gd name="T31" fmla="*/ 2330 h 2908"/>
                <a:gd name="T32" fmla="*/ 3219 w 3330"/>
                <a:gd name="T33" fmla="*/ 2351 h 2908"/>
                <a:gd name="T34" fmla="*/ 2109 w 3330"/>
                <a:gd name="T35" fmla="*/ 2354 h 2908"/>
                <a:gd name="T36" fmla="*/ 2220 w 3330"/>
                <a:gd name="T37" fmla="*/ 2769 h 2908"/>
                <a:gd name="T38" fmla="*/ 2255 w 3330"/>
                <a:gd name="T39" fmla="*/ 2779 h 2908"/>
                <a:gd name="T40" fmla="*/ 2280 w 3330"/>
                <a:gd name="T41" fmla="*/ 2803 h 2908"/>
                <a:gd name="T42" fmla="*/ 2290 w 3330"/>
                <a:gd name="T43" fmla="*/ 2839 h 2908"/>
                <a:gd name="T44" fmla="*/ 2280 w 3330"/>
                <a:gd name="T45" fmla="*/ 2874 h 2908"/>
                <a:gd name="T46" fmla="*/ 2255 w 3330"/>
                <a:gd name="T47" fmla="*/ 2898 h 2908"/>
                <a:gd name="T48" fmla="*/ 2220 w 3330"/>
                <a:gd name="T49" fmla="*/ 2908 h 2908"/>
                <a:gd name="T50" fmla="*/ 1092 w 3330"/>
                <a:gd name="T51" fmla="*/ 2905 h 2908"/>
                <a:gd name="T52" fmla="*/ 1061 w 3330"/>
                <a:gd name="T53" fmla="*/ 2888 h 2908"/>
                <a:gd name="T54" fmla="*/ 1043 w 3330"/>
                <a:gd name="T55" fmla="*/ 2857 h 2908"/>
                <a:gd name="T56" fmla="*/ 1043 w 3330"/>
                <a:gd name="T57" fmla="*/ 2820 h 2908"/>
                <a:gd name="T58" fmla="*/ 1061 w 3330"/>
                <a:gd name="T59" fmla="*/ 2789 h 2908"/>
                <a:gd name="T60" fmla="*/ 1092 w 3330"/>
                <a:gd name="T61" fmla="*/ 2772 h 2908"/>
                <a:gd name="T62" fmla="*/ 1137 w 3330"/>
                <a:gd name="T63" fmla="*/ 2769 h 2908"/>
                <a:gd name="T64" fmla="*/ 139 w 3330"/>
                <a:gd name="T65" fmla="*/ 2354 h 2908"/>
                <a:gd name="T66" fmla="*/ 85 w 3330"/>
                <a:gd name="T67" fmla="*/ 2343 h 2908"/>
                <a:gd name="T68" fmla="*/ 40 w 3330"/>
                <a:gd name="T69" fmla="*/ 2314 h 2908"/>
                <a:gd name="T70" fmla="*/ 11 w 3330"/>
                <a:gd name="T71" fmla="*/ 2270 h 2908"/>
                <a:gd name="T72" fmla="*/ 0 w 3330"/>
                <a:gd name="T73" fmla="*/ 2215 h 2908"/>
                <a:gd name="T74" fmla="*/ 3 w 3330"/>
                <a:gd name="T75" fmla="*/ 111 h 2908"/>
                <a:gd name="T76" fmla="*/ 23 w 3330"/>
                <a:gd name="T77" fmla="*/ 61 h 2908"/>
                <a:gd name="T78" fmla="*/ 62 w 3330"/>
                <a:gd name="T79" fmla="*/ 24 h 2908"/>
                <a:gd name="T80" fmla="*/ 111 w 3330"/>
                <a:gd name="T81" fmla="*/ 3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30" h="2908">
                  <a:moveTo>
                    <a:pt x="1968" y="2354"/>
                  </a:moveTo>
                  <a:lnTo>
                    <a:pt x="1362" y="2354"/>
                  </a:lnTo>
                  <a:lnTo>
                    <a:pt x="1280" y="2769"/>
                  </a:lnTo>
                  <a:lnTo>
                    <a:pt x="1280" y="2769"/>
                  </a:lnTo>
                  <a:lnTo>
                    <a:pt x="2050" y="2769"/>
                  </a:lnTo>
                  <a:lnTo>
                    <a:pt x="1968" y="2354"/>
                  </a:lnTo>
                  <a:close/>
                  <a:moveTo>
                    <a:pt x="139" y="2077"/>
                  </a:moveTo>
                  <a:lnTo>
                    <a:pt x="139" y="2215"/>
                  </a:lnTo>
                  <a:lnTo>
                    <a:pt x="3191" y="2215"/>
                  </a:lnTo>
                  <a:lnTo>
                    <a:pt x="3191" y="2077"/>
                  </a:lnTo>
                  <a:lnTo>
                    <a:pt x="139" y="2077"/>
                  </a:lnTo>
                  <a:close/>
                  <a:moveTo>
                    <a:pt x="139" y="139"/>
                  </a:moveTo>
                  <a:lnTo>
                    <a:pt x="139" y="1938"/>
                  </a:lnTo>
                  <a:lnTo>
                    <a:pt x="3191" y="1938"/>
                  </a:lnTo>
                  <a:lnTo>
                    <a:pt x="3191" y="139"/>
                  </a:lnTo>
                  <a:lnTo>
                    <a:pt x="139" y="139"/>
                  </a:lnTo>
                  <a:close/>
                  <a:moveTo>
                    <a:pt x="139" y="0"/>
                  </a:moveTo>
                  <a:lnTo>
                    <a:pt x="3191" y="0"/>
                  </a:lnTo>
                  <a:lnTo>
                    <a:pt x="3219" y="3"/>
                  </a:lnTo>
                  <a:lnTo>
                    <a:pt x="3245" y="11"/>
                  </a:lnTo>
                  <a:lnTo>
                    <a:pt x="3268" y="24"/>
                  </a:lnTo>
                  <a:lnTo>
                    <a:pt x="3290" y="41"/>
                  </a:lnTo>
                  <a:lnTo>
                    <a:pt x="3306" y="61"/>
                  </a:lnTo>
                  <a:lnTo>
                    <a:pt x="3319" y="85"/>
                  </a:lnTo>
                  <a:lnTo>
                    <a:pt x="3327" y="111"/>
                  </a:lnTo>
                  <a:lnTo>
                    <a:pt x="3330" y="139"/>
                  </a:lnTo>
                  <a:lnTo>
                    <a:pt x="3330" y="2215"/>
                  </a:lnTo>
                  <a:lnTo>
                    <a:pt x="3327" y="2243"/>
                  </a:lnTo>
                  <a:lnTo>
                    <a:pt x="3319" y="2270"/>
                  </a:lnTo>
                  <a:lnTo>
                    <a:pt x="3306" y="2293"/>
                  </a:lnTo>
                  <a:lnTo>
                    <a:pt x="3290" y="2314"/>
                  </a:lnTo>
                  <a:lnTo>
                    <a:pt x="3268" y="2330"/>
                  </a:lnTo>
                  <a:lnTo>
                    <a:pt x="3245" y="2343"/>
                  </a:lnTo>
                  <a:lnTo>
                    <a:pt x="3219" y="2351"/>
                  </a:lnTo>
                  <a:lnTo>
                    <a:pt x="3191" y="2354"/>
                  </a:lnTo>
                  <a:lnTo>
                    <a:pt x="2109" y="2354"/>
                  </a:lnTo>
                  <a:lnTo>
                    <a:pt x="2192" y="2769"/>
                  </a:lnTo>
                  <a:lnTo>
                    <a:pt x="2220" y="2769"/>
                  </a:lnTo>
                  <a:lnTo>
                    <a:pt x="2238" y="2772"/>
                  </a:lnTo>
                  <a:lnTo>
                    <a:pt x="2255" y="2779"/>
                  </a:lnTo>
                  <a:lnTo>
                    <a:pt x="2268" y="2789"/>
                  </a:lnTo>
                  <a:lnTo>
                    <a:pt x="2280" y="2803"/>
                  </a:lnTo>
                  <a:lnTo>
                    <a:pt x="2287" y="2820"/>
                  </a:lnTo>
                  <a:lnTo>
                    <a:pt x="2290" y="2839"/>
                  </a:lnTo>
                  <a:lnTo>
                    <a:pt x="2287" y="2857"/>
                  </a:lnTo>
                  <a:lnTo>
                    <a:pt x="2280" y="2874"/>
                  </a:lnTo>
                  <a:lnTo>
                    <a:pt x="2268" y="2888"/>
                  </a:lnTo>
                  <a:lnTo>
                    <a:pt x="2255" y="2898"/>
                  </a:lnTo>
                  <a:lnTo>
                    <a:pt x="2238" y="2905"/>
                  </a:lnTo>
                  <a:lnTo>
                    <a:pt x="2220" y="2908"/>
                  </a:lnTo>
                  <a:lnTo>
                    <a:pt x="1110" y="2908"/>
                  </a:lnTo>
                  <a:lnTo>
                    <a:pt x="1092" y="2905"/>
                  </a:lnTo>
                  <a:lnTo>
                    <a:pt x="1075" y="2898"/>
                  </a:lnTo>
                  <a:lnTo>
                    <a:pt x="1061" y="2888"/>
                  </a:lnTo>
                  <a:lnTo>
                    <a:pt x="1050" y="2874"/>
                  </a:lnTo>
                  <a:lnTo>
                    <a:pt x="1043" y="2857"/>
                  </a:lnTo>
                  <a:lnTo>
                    <a:pt x="1040" y="2839"/>
                  </a:lnTo>
                  <a:lnTo>
                    <a:pt x="1043" y="2820"/>
                  </a:lnTo>
                  <a:lnTo>
                    <a:pt x="1050" y="2803"/>
                  </a:lnTo>
                  <a:lnTo>
                    <a:pt x="1061" y="2789"/>
                  </a:lnTo>
                  <a:lnTo>
                    <a:pt x="1075" y="2779"/>
                  </a:lnTo>
                  <a:lnTo>
                    <a:pt x="1092" y="2772"/>
                  </a:lnTo>
                  <a:lnTo>
                    <a:pt x="1110" y="2769"/>
                  </a:lnTo>
                  <a:lnTo>
                    <a:pt x="1137" y="2769"/>
                  </a:lnTo>
                  <a:lnTo>
                    <a:pt x="1221" y="2354"/>
                  </a:lnTo>
                  <a:lnTo>
                    <a:pt x="139" y="2354"/>
                  </a:lnTo>
                  <a:lnTo>
                    <a:pt x="111" y="2351"/>
                  </a:lnTo>
                  <a:lnTo>
                    <a:pt x="85" y="2343"/>
                  </a:lnTo>
                  <a:lnTo>
                    <a:pt x="62" y="2330"/>
                  </a:lnTo>
                  <a:lnTo>
                    <a:pt x="40" y="2314"/>
                  </a:lnTo>
                  <a:lnTo>
                    <a:pt x="23" y="2293"/>
                  </a:lnTo>
                  <a:lnTo>
                    <a:pt x="11" y="2270"/>
                  </a:lnTo>
                  <a:lnTo>
                    <a:pt x="3" y="2243"/>
                  </a:lnTo>
                  <a:lnTo>
                    <a:pt x="0" y="2215"/>
                  </a:lnTo>
                  <a:lnTo>
                    <a:pt x="0" y="139"/>
                  </a:lnTo>
                  <a:lnTo>
                    <a:pt x="3" y="111"/>
                  </a:lnTo>
                  <a:lnTo>
                    <a:pt x="11" y="85"/>
                  </a:lnTo>
                  <a:lnTo>
                    <a:pt x="23" y="61"/>
                  </a:lnTo>
                  <a:lnTo>
                    <a:pt x="40" y="41"/>
                  </a:lnTo>
                  <a:lnTo>
                    <a:pt x="62" y="24"/>
                  </a:lnTo>
                  <a:lnTo>
                    <a:pt x="85" y="11"/>
                  </a:lnTo>
                  <a:lnTo>
                    <a:pt x="111" y="3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225"/>
            <p:cNvSpPr>
              <a:spLocks/>
            </p:cNvSpPr>
            <p:nvPr/>
          </p:nvSpPr>
          <p:spPr bwMode="auto">
            <a:xfrm>
              <a:off x="4683126" y="3076575"/>
              <a:ext cx="25400" cy="23812"/>
            </a:xfrm>
            <a:custGeom>
              <a:avLst/>
              <a:gdLst>
                <a:gd name="T0" fmla="*/ 69 w 140"/>
                <a:gd name="T1" fmla="*/ 0 h 138"/>
                <a:gd name="T2" fmla="*/ 88 w 140"/>
                <a:gd name="T3" fmla="*/ 2 h 138"/>
                <a:gd name="T4" fmla="*/ 105 w 140"/>
                <a:gd name="T5" fmla="*/ 9 h 138"/>
                <a:gd name="T6" fmla="*/ 119 w 140"/>
                <a:gd name="T7" fmla="*/ 20 h 138"/>
                <a:gd name="T8" fmla="*/ 130 w 140"/>
                <a:gd name="T9" fmla="*/ 35 h 138"/>
                <a:gd name="T10" fmla="*/ 137 w 140"/>
                <a:gd name="T11" fmla="*/ 51 h 138"/>
                <a:gd name="T12" fmla="*/ 140 w 140"/>
                <a:gd name="T13" fmla="*/ 69 h 138"/>
                <a:gd name="T14" fmla="*/ 137 w 140"/>
                <a:gd name="T15" fmla="*/ 88 h 138"/>
                <a:gd name="T16" fmla="*/ 130 w 140"/>
                <a:gd name="T17" fmla="*/ 104 h 138"/>
                <a:gd name="T18" fmla="*/ 119 w 140"/>
                <a:gd name="T19" fmla="*/ 118 h 138"/>
                <a:gd name="T20" fmla="*/ 105 w 140"/>
                <a:gd name="T21" fmla="*/ 129 h 138"/>
                <a:gd name="T22" fmla="*/ 88 w 140"/>
                <a:gd name="T23" fmla="*/ 136 h 138"/>
                <a:gd name="T24" fmla="*/ 69 w 140"/>
                <a:gd name="T25" fmla="*/ 138 h 138"/>
                <a:gd name="T26" fmla="*/ 52 w 140"/>
                <a:gd name="T27" fmla="*/ 136 h 138"/>
                <a:gd name="T28" fmla="*/ 35 w 140"/>
                <a:gd name="T29" fmla="*/ 129 h 138"/>
                <a:gd name="T30" fmla="*/ 21 w 140"/>
                <a:gd name="T31" fmla="*/ 118 h 138"/>
                <a:gd name="T32" fmla="*/ 10 w 140"/>
                <a:gd name="T33" fmla="*/ 104 h 138"/>
                <a:gd name="T34" fmla="*/ 3 w 140"/>
                <a:gd name="T35" fmla="*/ 88 h 138"/>
                <a:gd name="T36" fmla="*/ 0 w 140"/>
                <a:gd name="T37" fmla="*/ 69 h 138"/>
                <a:gd name="T38" fmla="*/ 3 w 140"/>
                <a:gd name="T39" fmla="*/ 51 h 138"/>
                <a:gd name="T40" fmla="*/ 10 w 140"/>
                <a:gd name="T41" fmla="*/ 35 h 138"/>
                <a:gd name="T42" fmla="*/ 21 w 140"/>
                <a:gd name="T43" fmla="*/ 20 h 138"/>
                <a:gd name="T44" fmla="*/ 35 w 140"/>
                <a:gd name="T45" fmla="*/ 9 h 138"/>
                <a:gd name="T46" fmla="*/ 52 w 140"/>
                <a:gd name="T47" fmla="*/ 2 h 138"/>
                <a:gd name="T48" fmla="*/ 69 w 140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" h="138">
                  <a:moveTo>
                    <a:pt x="69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5"/>
                  </a:lnTo>
                  <a:lnTo>
                    <a:pt x="137" y="51"/>
                  </a:lnTo>
                  <a:lnTo>
                    <a:pt x="140" y="69"/>
                  </a:lnTo>
                  <a:lnTo>
                    <a:pt x="137" y="88"/>
                  </a:lnTo>
                  <a:lnTo>
                    <a:pt x="130" y="104"/>
                  </a:lnTo>
                  <a:lnTo>
                    <a:pt x="119" y="118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69" y="138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26"/>
            <p:cNvSpPr>
              <a:spLocks/>
            </p:cNvSpPr>
            <p:nvPr/>
          </p:nvSpPr>
          <p:spPr bwMode="auto">
            <a:xfrm>
              <a:off x="4494213" y="2801938"/>
              <a:ext cx="195263" cy="209550"/>
            </a:xfrm>
            <a:custGeom>
              <a:avLst/>
              <a:gdLst>
                <a:gd name="T0" fmla="*/ 584 w 1106"/>
                <a:gd name="T1" fmla="*/ 6 h 1185"/>
                <a:gd name="T2" fmla="*/ 684 w 1106"/>
                <a:gd name="T3" fmla="*/ 39 h 1185"/>
                <a:gd name="T4" fmla="*/ 780 w 1106"/>
                <a:gd name="T5" fmla="*/ 97 h 1185"/>
                <a:gd name="T6" fmla="*/ 864 w 1106"/>
                <a:gd name="T7" fmla="*/ 176 h 1185"/>
                <a:gd name="T8" fmla="*/ 939 w 1106"/>
                <a:gd name="T9" fmla="*/ 274 h 1185"/>
                <a:gd name="T10" fmla="*/ 1003 w 1106"/>
                <a:gd name="T11" fmla="*/ 389 h 1185"/>
                <a:gd name="T12" fmla="*/ 1052 w 1106"/>
                <a:gd name="T13" fmla="*/ 519 h 1185"/>
                <a:gd name="T14" fmla="*/ 1086 w 1106"/>
                <a:gd name="T15" fmla="*/ 656 h 1185"/>
                <a:gd name="T16" fmla="*/ 1103 w 1106"/>
                <a:gd name="T17" fmla="*/ 797 h 1185"/>
                <a:gd name="T18" fmla="*/ 1103 w 1106"/>
                <a:gd name="T19" fmla="*/ 939 h 1185"/>
                <a:gd name="T20" fmla="*/ 1092 w 1106"/>
                <a:gd name="T21" fmla="*/ 973 h 1185"/>
                <a:gd name="T22" fmla="*/ 1065 w 1106"/>
                <a:gd name="T23" fmla="*/ 996 h 1185"/>
                <a:gd name="T24" fmla="*/ 1029 w 1106"/>
                <a:gd name="T25" fmla="*/ 1004 h 1185"/>
                <a:gd name="T26" fmla="*/ 995 w 1106"/>
                <a:gd name="T27" fmla="*/ 992 h 1185"/>
                <a:gd name="T28" fmla="*/ 971 w 1106"/>
                <a:gd name="T29" fmla="*/ 966 h 1185"/>
                <a:gd name="T30" fmla="*/ 964 w 1106"/>
                <a:gd name="T31" fmla="*/ 931 h 1185"/>
                <a:gd name="T32" fmla="*/ 964 w 1106"/>
                <a:gd name="T33" fmla="*/ 806 h 1185"/>
                <a:gd name="T34" fmla="*/ 950 w 1106"/>
                <a:gd name="T35" fmla="*/ 683 h 1185"/>
                <a:gd name="T36" fmla="*/ 922 w 1106"/>
                <a:gd name="T37" fmla="*/ 567 h 1185"/>
                <a:gd name="T38" fmla="*/ 881 w 1106"/>
                <a:gd name="T39" fmla="*/ 457 h 1185"/>
                <a:gd name="T40" fmla="*/ 829 w 1106"/>
                <a:gd name="T41" fmla="*/ 359 h 1185"/>
                <a:gd name="T42" fmla="*/ 767 w 1106"/>
                <a:gd name="T43" fmla="*/ 274 h 1185"/>
                <a:gd name="T44" fmla="*/ 696 w 1106"/>
                <a:gd name="T45" fmla="*/ 207 h 1185"/>
                <a:gd name="T46" fmla="*/ 619 w 1106"/>
                <a:gd name="T47" fmla="*/ 162 h 1185"/>
                <a:gd name="T48" fmla="*/ 541 w 1106"/>
                <a:gd name="T49" fmla="*/ 140 h 1185"/>
                <a:gd name="T50" fmla="*/ 461 w 1106"/>
                <a:gd name="T51" fmla="*/ 143 h 1185"/>
                <a:gd name="T52" fmla="*/ 370 w 1106"/>
                <a:gd name="T53" fmla="*/ 171 h 1185"/>
                <a:gd name="T54" fmla="*/ 286 w 1106"/>
                <a:gd name="T55" fmla="*/ 212 h 1185"/>
                <a:gd name="T56" fmla="*/ 224 w 1106"/>
                <a:gd name="T57" fmla="*/ 258 h 1185"/>
                <a:gd name="T58" fmla="*/ 180 w 1106"/>
                <a:gd name="T59" fmla="*/ 309 h 1185"/>
                <a:gd name="T60" fmla="*/ 153 w 1106"/>
                <a:gd name="T61" fmla="*/ 364 h 1185"/>
                <a:gd name="T62" fmla="*/ 140 w 1106"/>
                <a:gd name="T63" fmla="*/ 424 h 1185"/>
                <a:gd name="T64" fmla="*/ 138 w 1106"/>
                <a:gd name="T65" fmla="*/ 488 h 1185"/>
                <a:gd name="T66" fmla="*/ 145 w 1106"/>
                <a:gd name="T67" fmla="*/ 555 h 1185"/>
                <a:gd name="T68" fmla="*/ 157 w 1106"/>
                <a:gd name="T69" fmla="*/ 627 h 1185"/>
                <a:gd name="T70" fmla="*/ 173 w 1106"/>
                <a:gd name="T71" fmla="*/ 702 h 1185"/>
                <a:gd name="T72" fmla="*/ 190 w 1106"/>
                <a:gd name="T73" fmla="*/ 788 h 1185"/>
                <a:gd name="T74" fmla="*/ 205 w 1106"/>
                <a:gd name="T75" fmla="*/ 873 h 1185"/>
                <a:gd name="T76" fmla="*/ 210 w 1106"/>
                <a:gd name="T77" fmla="*/ 956 h 1185"/>
                <a:gd name="T78" fmla="*/ 203 w 1106"/>
                <a:gd name="T79" fmla="*/ 1038 h 1185"/>
                <a:gd name="T80" fmla="*/ 177 w 1106"/>
                <a:gd name="T81" fmla="*/ 1115 h 1185"/>
                <a:gd name="T82" fmla="*/ 146 w 1106"/>
                <a:gd name="T83" fmla="*/ 1167 h 1185"/>
                <a:gd name="T84" fmla="*/ 116 w 1106"/>
                <a:gd name="T85" fmla="*/ 1183 h 1185"/>
                <a:gd name="T86" fmla="*/ 79 w 1106"/>
                <a:gd name="T87" fmla="*/ 1183 h 1185"/>
                <a:gd name="T88" fmla="*/ 47 w 1106"/>
                <a:gd name="T89" fmla="*/ 1163 h 1185"/>
                <a:gd name="T90" fmla="*/ 31 w 1106"/>
                <a:gd name="T91" fmla="*/ 1131 h 1185"/>
                <a:gd name="T92" fmla="*/ 32 w 1106"/>
                <a:gd name="T93" fmla="*/ 1096 h 1185"/>
                <a:gd name="T94" fmla="*/ 54 w 1106"/>
                <a:gd name="T95" fmla="*/ 1052 h 1185"/>
                <a:gd name="T96" fmla="*/ 69 w 1106"/>
                <a:gd name="T97" fmla="*/ 991 h 1185"/>
                <a:gd name="T98" fmla="*/ 70 w 1106"/>
                <a:gd name="T99" fmla="*/ 923 h 1185"/>
                <a:gd name="T100" fmla="*/ 61 w 1106"/>
                <a:gd name="T101" fmla="*/ 849 h 1185"/>
                <a:gd name="T102" fmla="*/ 46 w 1106"/>
                <a:gd name="T103" fmla="*/ 772 h 1185"/>
                <a:gd name="T104" fmla="*/ 27 w 1106"/>
                <a:gd name="T105" fmla="*/ 683 h 1185"/>
                <a:gd name="T106" fmla="*/ 9 w 1106"/>
                <a:gd name="T107" fmla="*/ 586 h 1185"/>
                <a:gd name="T108" fmla="*/ 0 w 1106"/>
                <a:gd name="T109" fmla="*/ 488 h 1185"/>
                <a:gd name="T110" fmla="*/ 5 w 1106"/>
                <a:gd name="T111" fmla="*/ 390 h 1185"/>
                <a:gd name="T112" fmla="*/ 29 w 1106"/>
                <a:gd name="T113" fmla="*/ 300 h 1185"/>
                <a:gd name="T114" fmla="*/ 72 w 1106"/>
                <a:gd name="T115" fmla="*/ 220 h 1185"/>
                <a:gd name="T116" fmla="*/ 135 w 1106"/>
                <a:gd name="T117" fmla="*/ 152 h 1185"/>
                <a:gd name="T118" fmla="*/ 217 w 1106"/>
                <a:gd name="T119" fmla="*/ 92 h 1185"/>
                <a:gd name="T120" fmla="*/ 319 w 1106"/>
                <a:gd name="T121" fmla="*/ 43 h 1185"/>
                <a:gd name="T122" fmla="*/ 430 w 1106"/>
                <a:gd name="T123" fmla="*/ 8 h 1185"/>
                <a:gd name="T124" fmla="*/ 532 w 1106"/>
                <a:gd name="T125" fmla="*/ 0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6" h="1185">
                  <a:moveTo>
                    <a:pt x="532" y="0"/>
                  </a:moveTo>
                  <a:lnTo>
                    <a:pt x="584" y="6"/>
                  </a:lnTo>
                  <a:lnTo>
                    <a:pt x="634" y="19"/>
                  </a:lnTo>
                  <a:lnTo>
                    <a:pt x="684" y="39"/>
                  </a:lnTo>
                  <a:lnTo>
                    <a:pt x="732" y="65"/>
                  </a:lnTo>
                  <a:lnTo>
                    <a:pt x="780" y="97"/>
                  </a:lnTo>
                  <a:lnTo>
                    <a:pt x="824" y="135"/>
                  </a:lnTo>
                  <a:lnTo>
                    <a:pt x="864" y="176"/>
                  </a:lnTo>
                  <a:lnTo>
                    <a:pt x="904" y="223"/>
                  </a:lnTo>
                  <a:lnTo>
                    <a:pt x="939" y="274"/>
                  </a:lnTo>
                  <a:lnTo>
                    <a:pt x="972" y="330"/>
                  </a:lnTo>
                  <a:lnTo>
                    <a:pt x="1003" y="389"/>
                  </a:lnTo>
                  <a:lnTo>
                    <a:pt x="1029" y="453"/>
                  </a:lnTo>
                  <a:lnTo>
                    <a:pt x="1052" y="519"/>
                  </a:lnTo>
                  <a:lnTo>
                    <a:pt x="1071" y="587"/>
                  </a:lnTo>
                  <a:lnTo>
                    <a:pt x="1086" y="656"/>
                  </a:lnTo>
                  <a:lnTo>
                    <a:pt x="1097" y="727"/>
                  </a:lnTo>
                  <a:lnTo>
                    <a:pt x="1103" y="797"/>
                  </a:lnTo>
                  <a:lnTo>
                    <a:pt x="1106" y="868"/>
                  </a:lnTo>
                  <a:lnTo>
                    <a:pt x="1103" y="939"/>
                  </a:lnTo>
                  <a:lnTo>
                    <a:pt x="1100" y="957"/>
                  </a:lnTo>
                  <a:lnTo>
                    <a:pt x="1092" y="973"/>
                  </a:lnTo>
                  <a:lnTo>
                    <a:pt x="1079" y="986"/>
                  </a:lnTo>
                  <a:lnTo>
                    <a:pt x="1065" y="996"/>
                  </a:lnTo>
                  <a:lnTo>
                    <a:pt x="1048" y="1003"/>
                  </a:lnTo>
                  <a:lnTo>
                    <a:pt x="1029" y="1004"/>
                  </a:lnTo>
                  <a:lnTo>
                    <a:pt x="1011" y="1000"/>
                  </a:lnTo>
                  <a:lnTo>
                    <a:pt x="995" y="992"/>
                  </a:lnTo>
                  <a:lnTo>
                    <a:pt x="982" y="980"/>
                  </a:lnTo>
                  <a:lnTo>
                    <a:pt x="971" y="966"/>
                  </a:lnTo>
                  <a:lnTo>
                    <a:pt x="965" y="949"/>
                  </a:lnTo>
                  <a:lnTo>
                    <a:pt x="964" y="931"/>
                  </a:lnTo>
                  <a:lnTo>
                    <a:pt x="966" y="869"/>
                  </a:lnTo>
                  <a:lnTo>
                    <a:pt x="964" y="806"/>
                  </a:lnTo>
                  <a:lnTo>
                    <a:pt x="959" y="745"/>
                  </a:lnTo>
                  <a:lnTo>
                    <a:pt x="950" y="683"/>
                  </a:lnTo>
                  <a:lnTo>
                    <a:pt x="937" y="624"/>
                  </a:lnTo>
                  <a:lnTo>
                    <a:pt x="922" y="567"/>
                  </a:lnTo>
                  <a:lnTo>
                    <a:pt x="903" y="510"/>
                  </a:lnTo>
                  <a:lnTo>
                    <a:pt x="881" y="457"/>
                  </a:lnTo>
                  <a:lnTo>
                    <a:pt x="856" y="406"/>
                  </a:lnTo>
                  <a:lnTo>
                    <a:pt x="829" y="359"/>
                  </a:lnTo>
                  <a:lnTo>
                    <a:pt x="799" y="315"/>
                  </a:lnTo>
                  <a:lnTo>
                    <a:pt x="767" y="274"/>
                  </a:lnTo>
                  <a:lnTo>
                    <a:pt x="732" y="238"/>
                  </a:lnTo>
                  <a:lnTo>
                    <a:pt x="696" y="207"/>
                  </a:lnTo>
                  <a:lnTo>
                    <a:pt x="658" y="181"/>
                  </a:lnTo>
                  <a:lnTo>
                    <a:pt x="619" y="162"/>
                  </a:lnTo>
                  <a:lnTo>
                    <a:pt x="580" y="148"/>
                  </a:lnTo>
                  <a:lnTo>
                    <a:pt x="541" y="140"/>
                  </a:lnTo>
                  <a:lnTo>
                    <a:pt x="501" y="138"/>
                  </a:lnTo>
                  <a:lnTo>
                    <a:pt x="461" y="143"/>
                  </a:lnTo>
                  <a:lnTo>
                    <a:pt x="421" y="153"/>
                  </a:lnTo>
                  <a:lnTo>
                    <a:pt x="370" y="171"/>
                  </a:lnTo>
                  <a:lnTo>
                    <a:pt x="325" y="191"/>
                  </a:lnTo>
                  <a:lnTo>
                    <a:pt x="286" y="212"/>
                  </a:lnTo>
                  <a:lnTo>
                    <a:pt x="252" y="234"/>
                  </a:lnTo>
                  <a:lnTo>
                    <a:pt x="224" y="258"/>
                  </a:lnTo>
                  <a:lnTo>
                    <a:pt x="199" y="283"/>
                  </a:lnTo>
                  <a:lnTo>
                    <a:pt x="180" y="309"/>
                  </a:lnTo>
                  <a:lnTo>
                    <a:pt x="164" y="336"/>
                  </a:lnTo>
                  <a:lnTo>
                    <a:pt x="153" y="364"/>
                  </a:lnTo>
                  <a:lnTo>
                    <a:pt x="145" y="393"/>
                  </a:lnTo>
                  <a:lnTo>
                    <a:pt x="140" y="424"/>
                  </a:lnTo>
                  <a:lnTo>
                    <a:pt x="138" y="456"/>
                  </a:lnTo>
                  <a:lnTo>
                    <a:pt x="138" y="488"/>
                  </a:lnTo>
                  <a:lnTo>
                    <a:pt x="140" y="521"/>
                  </a:lnTo>
                  <a:lnTo>
                    <a:pt x="145" y="555"/>
                  </a:lnTo>
                  <a:lnTo>
                    <a:pt x="150" y="591"/>
                  </a:lnTo>
                  <a:lnTo>
                    <a:pt x="157" y="627"/>
                  </a:lnTo>
                  <a:lnTo>
                    <a:pt x="165" y="664"/>
                  </a:lnTo>
                  <a:lnTo>
                    <a:pt x="173" y="702"/>
                  </a:lnTo>
                  <a:lnTo>
                    <a:pt x="182" y="745"/>
                  </a:lnTo>
                  <a:lnTo>
                    <a:pt x="190" y="788"/>
                  </a:lnTo>
                  <a:lnTo>
                    <a:pt x="198" y="830"/>
                  </a:lnTo>
                  <a:lnTo>
                    <a:pt x="205" y="873"/>
                  </a:lnTo>
                  <a:lnTo>
                    <a:pt x="209" y="915"/>
                  </a:lnTo>
                  <a:lnTo>
                    <a:pt x="210" y="956"/>
                  </a:lnTo>
                  <a:lnTo>
                    <a:pt x="208" y="997"/>
                  </a:lnTo>
                  <a:lnTo>
                    <a:pt x="203" y="1038"/>
                  </a:lnTo>
                  <a:lnTo>
                    <a:pt x="192" y="1077"/>
                  </a:lnTo>
                  <a:lnTo>
                    <a:pt x="177" y="1115"/>
                  </a:lnTo>
                  <a:lnTo>
                    <a:pt x="157" y="1153"/>
                  </a:lnTo>
                  <a:lnTo>
                    <a:pt x="146" y="1167"/>
                  </a:lnTo>
                  <a:lnTo>
                    <a:pt x="132" y="1177"/>
                  </a:lnTo>
                  <a:lnTo>
                    <a:pt x="116" y="1183"/>
                  </a:lnTo>
                  <a:lnTo>
                    <a:pt x="99" y="1185"/>
                  </a:lnTo>
                  <a:lnTo>
                    <a:pt x="79" y="1183"/>
                  </a:lnTo>
                  <a:lnTo>
                    <a:pt x="62" y="1175"/>
                  </a:lnTo>
                  <a:lnTo>
                    <a:pt x="47" y="1163"/>
                  </a:lnTo>
                  <a:lnTo>
                    <a:pt x="37" y="1147"/>
                  </a:lnTo>
                  <a:lnTo>
                    <a:pt x="31" y="1131"/>
                  </a:lnTo>
                  <a:lnTo>
                    <a:pt x="29" y="1113"/>
                  </a:lnTo>
                  <a:lnTo>
                    <a:pt x="32" y="1096"/>
                  </a:lnTo>
                  <a:lnTo>
                    <a:pt x="40" y="1079"/>
                  </a:lnTo>
                  <a:lnTo>
                    <a:pt x="54" y="1052"/>
                  </a:lnTo>
                  <a:lnTo>
                    <a:pt x="63" y="1023"/>
                  </a:lnTo>
                  <a:lnTo>
                    <a:pt x="69" y="991"/>
                  </a:lnTo>
                  <a:lnTo>
                    <a:pt x="71" y="958"/>
                  </a:lnTo>
                  <a:lnTo>
                    <a:pt x="70" y="923"/>
                  </a:lnTo>
                  <a:lnTo>
                    <a:pt x="66" y="887"/>
                  </a:lnTo>
                  <a:lnTo>
                    <a:pt x="61" y="849"/>
                  </a:lnTo>
                  <a:lnTo>
                    <a:pt x="54" y="811"/>
                  </a:lnTo>
                  <a:lnTo>
                    <a:pt x="46" y="772"/>
                  </a:lnTo>
                  <a:lnTo>
                    <a:pt x="37" y="732"/>
                  </a:lnTo>
                  <a:lnTo>
                    <a:pt x="27" y="683"/>
                  </a:lnTo>
                  <a:lnTo>
                    <a:pt x="17" y="635"/>
                  </a:lnTo>
                  <a:lnTo>
                    <a:pt x="9" y="586"/>
                  </a:lnTo>
                  <a:lnTo>
                    <a:pt x="3" y="536"/>
                  </a:lnTo>
                  <a:lnTo>
                    <a:pt x="0" y="488"/>
                  </a:lnTo>
                  <a:lnTo>
                    <a:pt x="0" y="439"/>
                  </a:lnTo>
                  <a:lnTo>
                    <a:pt x="5" y="390"/>
                  </a:lnTo>
                  <a:lnTo>
                    <a:pt x="15" y="343"/>
                  </a:lnTo>
                  <a:lnTo>
                    <a:pt x="29" y="300"/>
                  </a:lnTo>
                  <a:lnTo>
                    <a:pt x="48" y="258"/>
                  </a:lnTo>
                  <a:lnTo>
                    <a:pt x="72" y="220"/>
                  </a:lnTo>
                  <a:lnTo>
                    <a:pt x="101" y="185"/>
                  </a:lnTo>
                  <a:lnTo>
                    <a:pt x="135" y="152"/>
                  </a:lnTo>
                  <a:lnTo>
                    <a:pt x="173" y="120"/>
                  </a:lnTo>
                  <a:lnTo>
                    <a:pt x="217" y="92"/>
                  </a:lnTo>
                  <a:lnTo>
                    <a:pt x="265" y="66"/>
                  </a:lnTo>
                  <a:lnTo>
                    <a:pt x="319" y="43"/>
                  </a:lnTo>
                  <a:lnTo>
                    <a:pt x="377" y="21"/>
                  </a:lnTo>
                  <a:lnTo>
                    <a:pt x="430" y="8"/>
                  </a:lnTo>
                  <a:lnTo>
                    <a:pt x="481" y="1"/>
                  </a:lnTo>
                  <a:lnTo>
                    <a:pt x="5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227"/>
            <p:cNvSpPr>
              <a:spLocks/>
            </p:cNvSpPr>
            <p:nvPr/>
          </p:nvSpPr>
          <p:spPr bwMode="auto">
            <a:xfrm>
              <a:off x="4538663" y="2847975"/>
              <a:ext cx="112713" cy="179387"/>
            </a:xfrm>
            <a:custGeom>
              <a:avLst/>
              <a:gdLst>
                <a:gd name="T0" fmla="*/ 301 w 639"/>
                <a:gd name="T1" fmla="*/ 4 h 1019"/>
                <a:gd name="T2" fmla="*/ 371 w 639"/>
                <a:gd name="T3" fmla="*/ 31 h 1019"/>
                <a:gd name="T4" fmla="*/ 421 w 639"/>
                <a:gd name="T5" fmla="*/ 66 h 1019"/>
                <a:gd name="T6" fmla="*/ 455 w 639"/>
                <a:gd name="T7" fmla="*/ 102 h 1019"/>
                <a:gd name="T8" fmla="*/ 491 w 639"/>
                <a:gd name="T9" fmla="*/ 152 h 1019"/>
                <a:gd name="T10" fmla="*/ 528 w 639"/>
                <a:gd name="T11" fmla="*/ 219 h 1019"/>
                <a:gd name="T12" fmla="*/ 563 w 639"/>
                <a:gd name="T13" fmla="*/ 304 h 1019"/>
                <a:gd name="T14" fmla="*/ 593 w 639"/>
                <a:gd name="T15" fmla="*/ 411 h 1019"/>
                <a:gd name="T16" fmla="*/ 622 w 639"/>
                <a:gd name="T17" fmla="*/ 558 h 1019"/>
                <a:gd name="T18" fmla="*/ 637 w 639"/>
                <a:gd name="T19" fmla="*/ 712 h 1019"/>
                <a:gd name="T20" fmla="*/ 638 w 639"/>
                <a:gd name="T21" fmla="*/ 862 h 1019"/>
                <a:gd name="T22" fmla="*/ 627 w 639"/>
                <a:gd name="T23" fmla="*/ 898 h 1019"/>
                <a:gd name="T24" fmla="*/ 601 w 639"/>
                <a:gd name="T25" fmla="*/ 921 h 1019"/>
                <a:gd name="T26" fmla="*/ 566 w 639"/>
                <a:gd name="T27" fmla="*/ 929 h 1019"/>
                <a:gd name="T28" fmla="*/ 531 w 639"/>
                <a:gd name="T29" fmla="*/ 918 h 1019"/>
                <a:gd name="T30" fmla="*/ 508 w 639"/>
                <a:gd name="T31" fmla="*/ 893 h 1019"/>
                <a:gd name="T32" fmla="*/ 499 w 639"/>
                <a:gd name="T33" fmla="*/ 857 h 1019"/>
                <a:gd name="T34" fmla="*/ 498 w 639"/>
                <a:gd name="T35" fmla="*/ 719 h 1019"/>
                <a:gd name="T36" fmla="*/ 484 w 639"/>
                <a:gd name="T37" fmla="*/ 578 h 1019"/>
                <a:gd name="T38" fmla="*/ 459 w 639"/>
                <a:gd name="T39" fmla="*/ 444 h 1019"/>
                <a:gd name="T40" fmla="*/ 427 w 639"/>
                <a:gd name="T41" fmla="*/ 335 h 1019"/>
                <a:gd name="T42" fmla="*/ 387 w 639"/>
                <a:gd name="T43" fmla="*/ 247 h 1019"/>
                <a:gd name="T44" fmla="*/ 343 w 639"/>
                <a:gd name="T45" fmla="*/ 184 h 1019"/>
                <a:gd name="T46" fmla="*/ 302 w 639"/>
                <a:gd name="T47" fmla="*/ 150 h 1019"/>
                <a:gd name="T48" fmla="*/ 265 w 639"/>
                <a:gd name="T49" fmla="*/ 138 h 1019"/>
                <a:gd name="T50" fmla="*/ 226 w 639"/>
                <a:gd name="T51" fmla="*/ 143 h 1019"/>
                <a:gd name="T52" fmla="*/ 184 w 639"/>
                <a:gd name="T53" fmla="*/ 163 h 1019"/>
                <a:gd name="T54" fmla="*/ 156 w 639"/>
                <a:gd name="T55" fmla="*/ 196 h 1019"/>
                <a:gd name="T56" fmla="*/ 142 w 639"/>
                <a:gd name="T57" fmla="*/ 243 h 1019"/>
                <a:gd name="T58" fmla="*/ 139 w 639"/>
                <a:gd name="T59" fmla="*/ 314 h 1019"/>
                <a:gd name="T60" fmla="*/ 146 w 639"/>
                <a:gd name="T61" fmla="*/ 397 h 1019"/>
                <a:gd name="T62" fmla="*/ 159 w 639"/>
                <a:gd name="T63" fmla="*/ 489 h 1019"/>
                <a:gd name="T64" fmla="*/ 175 w 639"/>
                <a:gd name="T65" fmla="*/ 593 h 1019"/>
                <a:gd name="T66" fmla="*/ 185 w 639"/>
                <a:gd name="T67" fmla="*/ 702 h 1019"/>
                <a:gd name="T68" fmla="*/ 184 w 639"/>
                <a:gd name="T69" fmla="*/ 812 h 1019"/>
                <a:gd name="T70" fmla="*/ 167 w 639"/>
                <a:gd name="T71" fmla="*/ 921 h 1019"/>
                <a:gd name="T72" fmla="*/ 143 w 639"/>
                <a:gd name="T73" fmla="*/ 989 h 1019"/>
                <a:gd name="T74" fmla="*/ 118 w 639"/>
                <a:gd name="T75" fmla="*/ 1011 h 1019"/>
                <a:gd name="T76" fmla="*/ 86 w 639"/>
                <a:gd name="T77" fmla="*/ 1019 h 1019"/>
                <a:gd name="T78" fmla="*/ 63 w 639"/>
                <a:gd name="T79" fmla="*/ 1015 h 1019"/>
                <a:gd name="T80" fmla="*/ 32 w 639"/>
                <a:gd name="T81" fmla="*/ 994 h 1019"/>
                <a:gd name="T82" fmla="*/ 18 w 639"/>
                <a:gd name="T83" fmla="*/ 962 h 1019"/>
                <a:gd name="T84" fmla="*/ 21 w 639"/>
                <a:gd name="T85" fmla="*/ 927 h 1019"/>
                <a:gd name="T86" fmla="*/ 41 w 639"/>
                <a:gd name="T87" fmla="*/ 840 h 1019"/>
                <a:gd name="T88" fmla="*/ 47 w 639"/>
                <a:gd name="T89" fmla="*/ 749 h 1019"/>
                <a:gd name="T90" fmla="*/ 41 w 639"/>
                <a:gd name="T91" fmla="*/ 654 h 1019"/>
                <a:gd name="T92" fmla="*/ 29 w 639"/>
                <a:gd name="T93" fmla="*/ 557 h 1019"/>
                <a:gd name="T94" fmla="*/ 15 w 639"/>
                <a:gd name="T95" fmla="*/ 458 h 1019"/>
                <a:gd name="T96" fmla="*/ 3 w 639"/>
                <a:gd name="T97" fmla="*/ 358 h 1019"/>
                <a:gd name="T98" fmla="*/ 1 w 639"/>
                <a:gd name="T99" fmla="*/ 265 h 1019"/>
                <a:gd name="T100" fmla="*/ 13 w 639"/>
                <a:gd name="T101" fmla="*/ 183 h 1019"/>
                <a:gd name="T102" fmla="*/ 42 w 639"/>
                <a:gd name="T103" fmla="*/ 115 h 1019"/>
                <a:gd name="T104" fmla="*/ 88 w 639"/>
                <a:gd name="T105" fmla="*/ 63 h 1019"/>
                <a:gd name="T106" fmla="*/ 149 w 639"/>
                <a:gd name="T107" fmla="*/ 25 h 1019"/>
                <a:gd name="T108" fmla="*/ 225 w 639"/>
                <a:gd name="T109" fmla="*/ 2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9" h="1019">
                  <a:moveTo>
                    <a:pt x="263" y="0"/>
                  </a:moveTo>
                  <a:lnTo>
                    <a:pt x="301" y="4"/>
                  </a:lnTo>
                  <a:lnTo>
                    <a:pt x="337" y="14"/>
                  </a:lnTo>
                  <a:lnTo>
                    <a:pt x="371" y="31"/>
                  </a:lnTo>
                  <a:lnTo>
                    <a:pt x="405" y="53"/>
                  </a:lnTo>
                  <a:lnTo>
                    <a:pt x="421" y="66"/>
                  </a:lnTo>
                  <a:lnTo>
                    <a:pt x="438" y="82"/>
                  </a:lnTo>
                  <a:lnTo>
                    <a:pt x="455" y="102"/>
                  </a:lnTo>
                  <a:lnTo>
                    <a:pt x="473" y="125"/>
                  </a:lnTo>
                  <a:lnTo>
                    <a:pt x="491" y="152"/>
                  </a:lnTo>
                  <a:lnTo>
                    <a:pt x="511" y="184"/>
                  </a:lnTo>
                  <a:lnTo>
                    <a:pt x="528" y="219"/>
                  </a:lnTo>
                  <a:lnTo>
                    <a:pt x="546" y="259"/>
                  </a:lnTo>
                  <a:lnTo>
                    <a:pt x="563" y="304"/>
                  </a:lnTo>
                  <a:lnTo>
                    <a:pt x="579" y="355"/>
                  </a:lnTo>
                  <a:lnTo>
                    <a:pt x="593" y="411"/>
                  </a:lnTo>
                  <a:lnTo>
                    <a:pt x="609" y="484"/>
                  </a:lnTo>
                  <a:lnTo>
                    <a:pt x="622" y="558"/>
                  </a:lnTo>
                  <a:lnTo>
                    <a:pt x="631" y="635"/>
                  </a:lnTo>
                  <a:lnTo>
                    <a:pt x="637" y="712"/>
                  </a:lnTo>
                  <a:lnTo>
                    <a:pt x="639" y="788"/>
                  </a:lnTo>
                  <a:lnTo>
                    <a:pt x="638" y="862"/>
                  </a:lnTo>
                  <a:lnTo>
                    <a:pt x="635" y="880"/>
                  </a:lnTo>
                  <a:lnTo>
                    <a:pt x="627" y="898"/>
                  </a:lnTo>
                  <a:lnTo>
                    <a:pt x="616" y="911"/>
                  </a:lnTo>
                  <a:lnTo>
                    <a:pt x="601" y="921"/>
                  </a:lnTo>
                  <a:lnTo>
                    <a:pt x="584" y="927"/>
                  </a:lnTo>
                  <a:lnTo>
                    <a:pt x="566" y="929"/>
                  </a:lnTo>
                  <a:lnTo>
                    <a:pt x="547" y="926"/>
                  </a:lnTo>
                  <a:lnTo>
                    <a:pt x="531" y="918"/>
                  </a:lnTo>
                  <a:lnTo>
                    <a:pt x="518" y="907"/>
                  </a:lnTo>
                  <a:lnTo>
                    <a:pt x="508" y="893"/>
                  </a:lnTo>
                  <a:lnTo>
                    <a:pt x="500" y="875"/>
                  </a:lnTo>
                  <a:lnTo>
                    <a:pt x="499" y="857"/>
                  </a:lnTo>
                  <a:lnTo>
                    <a:pt x="500" y="789"/>
                  </a:lnTo>
                  <a:lnTo>
                    <a:pt x="498" y="719"/>
                  </a:lnTo>
                  <a:lnTo>
                    <a:pt x="493" y="649"/>
                  </a:lnTo>
                  <a:lnTo>
                    <a:pt x="484" y="578"/>
                  </a:lnTo>
                  <a:lnTo>
                    <a:pt x="473" y="510"/>
                  </a:lnTo>
                  <a:lnTo>
                    <a:pt x="459" y="444"/>
                  </a:lnTo>
                  <a:lnTo>
                    <a:pt x="444" y="387"/>
                  </a:lnTo>
                  <a:lnTo>
                    <a:pt x="427" y="335"/>
                  </a:lnTo>
                  <a:lnTo>
                    <a:pt x="408" y="288"/>
                  </a:lnTo>
                  <a:lnTo>
                    <a:pt x="387" y="247"/>
                  </a:lnTo>
                  <a:lnTo>
                    <a:pt x="366" y="213"/>
                  </a:lnTo>
                  <a:lnTo>
                    <a:pt x="343" y="184"/>
                  </a:lnTo>
                  <a:lnTo>
                    <a:pt x="320" y="161"/>
                  </a:lnTo>
                  <a:lnTo>
                    <a:pt x="302" y="150"/>
                  </a:lnTo>
                  <a:lnTo>
                    <a:pt x="285" y="142"/>
                  </a:lnTo>
                  <a:lnTo>
                    <a:pt x="265" y="138"/>
                  </a:lnTo>
                  <a:lnTo>
                    <a:pt x="246" y="139"/>
                  </a:lnTo>
                  <a:lnTo>
                    <a:pt x="226" y="143"/>
                  </a:lnTo>
                  <a:lnTo>
                    <a:pt x="203" y="152"/>
                  </a:lnTo>
                  <a:lnTo>
                    <a:pt x="184" y="163"/>
                  </a:lnTo>
                  <a:lnTo>
                    <a:pt x="167" y="178"/>
                  </a:lnTo>
                  <a:lnTo>
                    <a:pt x="156" y="196"/>
                  </a:lnTo>
                  <a:lnTo>
                    <a:pt x="147" y="217"/>
                  </a:lnTo>
                  <a:lnTo>
                    <a:pt x="142" y="243"/>
                  </a:lnTo>
                  <a:lnTo>
                    <a:pt x="139" y="276"/>
                  </a:lnTo>
                  <a:lnTo>
                    <a:pt x="139" y="314"/>
                  </a:lnTo>
                  <a:lnTo>
                    <a:pt x="142" y="355"/>
                  </a:lnTo>
                  <a:lnTo>
                    <a:pt x="146" y="397"/>
                  </a:lnTo>
                  <a:lnTo>
                    <a:pt x="152" y="442"/>
                  </a:lnTo>
                  <a:lnTo>
                    <a:pt x="159" y="489"/>
                  </a:lnTo>
                  <a:lnTo>
                    <a:pt x="167" y="540"/>
                  </a:lnTo>
                  <a:lnTo>
                    <a:pt x="175" y="593"/>
                  </a:lnTo>
                  <a:lnTo>
                    <a:pt x="181" y="648"/>
                  </a:lnTo>
                  <a:lnTo>
                    <a:pt x="185" y="702"/>
                  </a:lnTo>
                  <a:lnTo>
                    <a:pt x="186" y="758"/>
                  </a:lnTo>
                  <a:lnTo>
                    <a:pt x="184" y="812"/>
                  </a:lnTo>
                  <a:lnTo>
                    <a:pt x="178" y="866"/>
                  </a:lnTo>
                  <a:lnTo>
                    <a:pt x="167" y="921"/>
                  </a:lnTo>
                  <a:lnTo>
                    <a:pt x="151" y="974"/>
                  </a:lnTo>
                  <a:lnTo>
                    <a:pt x="143" y="989"/>
                  </a:lnTo>
                  <a:lnTo>
                    <a:pt x="132" y="1002"/>
                  </a:lnTo>
                  <a:lnTo>
                    <a:pt x="118" y="1011"/>
                  </a:lnTo>
                  <a:lnTo>
                    <a:pt x="103" y="1017"/>
                  </a:lnTo>
                  <a:lnTo>
                    <a:pt x="86" y="1019"/>
                  </a:lnTo>
                  <a:lnTo>
                    <a:pt x="74" y="1018"/>
                  </a:lnTo>
                  <a:lnTo>
                    <a:pt x="63" y="1015"/>
                  </a:lnTo>
                  <a:lnTo>
                    <a:pt x="45" y="1006"/>
                  </a:lnTo>
                  <a:lnTo>
                    <a:pt x="32" y="994"/>
                  </a:lnTo>
                  <a:lnTo>
                    <a:pt x="23" y="979"/>
                  </a:lnTo>
                  <a:lnTo>
                    <a:pt x="18" y="962"/>
                  </a:lnTo>
                  <a:lnTo>
                    <a:pt x="17" y="945"/>
                  </a:lnTo>
                  <a:lnTo>
                    <a:pt x="21" y="927"/>
                  </a:lnTo>
                  <a:lnTo>
                    <a:pt x="33" y="884"/>
                  </a:lnTo>
                  <a:lnTo>
                    <a:pt x="41" y="840"/>
                  </a:lnTo>
                  <a:lnTo>
                    <a:pt x="46" y="795"/>
                  </a:lnTo>
                  <a:lnTo>
                    <a:pt x="47" y="749"/>
                  </a:lnTo>
                  <a:lnTo>
                    <a:pt x="45" y="701"/>
                  </a:lnTo>
                  <a:lnTo>
                    <a:pt x="41" y="654"/>
                  </a:lnTo>
                  <a:lnTo>
                    <a:pt x="36" y="606"/>
                  </a:lnTo>
                  <a:lnTo>
                    <a:pt x="29" y="557"/>
                  </a:lnTo>
                  <a:lnTo>
                    <a:pt x="22" y="509"/>
                  </a:lnTo>
                  <a:lnTo>
                    <a:pt x="15" y="458"/>
                  </a:lnTo>
                  <a:lnTo>
                    <a:pt x="8" y="407"/>
                  </a:lnTo>
                  <a:lnTo>
                    <a:pt x="3" y="358"/>
                  </a:lnTo>
                  <a:lnTo>
                    <a:pt x="0" y="311"/>
                  </a:lnTo>
                  <a:lnTo>
                    <a:pt x="1" y="265"/>
                  </a:lnTo>
                  <a:lnTo>
                    <a:pt x="5" y="222"/>
                  </a:lnTo>
                  <a:lnTo>
                    <a:pt x="13" y="183"/>
                  </a:lnTo>
                  <a:lnTo>
                    <a:pt x="26" y="147"/>
                  </a:lnTo>
                  <a:lnTo>
                    <a:pt x="42" y="115"/>
                  </a:lnTo>
                  <a:lnTo>
                    <a:pt x="64" y="87"/>
                  </a:lnTo>
                  <a:lnTo>
                    <a:pt x="88" y="63"/>
                  </a:lnTo>
                  <a:lnTo>
                    <a:pt x="117" y="42"/>
                  </a:lnTo>
                  <a:lnTo>
                    <a:pt x="149" y="25"/>
                  </a:lnTo>
                  <a:lnTo>
                    <a:pt x="187" y="10"/>
                  </a:lnTo>
                  <a:lnTo>
                    <a:pt x="225" y="2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228"/>
            <p:cNvSpPr>
              <a:spLocks/>
            </p:cNvSpPr>
            <p:nvPr/>
          </p:nvSpPr>
          <p:spPr bwMode="auto">
            <a:xfrm>
              <a:off x="4578351" y="2901950"/>
              <a:ext cx="33338" cy="125412"/>
            </a:xfrm>
            <a:custGeom>
              <a:avLst/>
              <a:gdLst>
                <a:gd name="T0" fmla="*/ 66 w 191"/>
                <a:gd name="T1" fmla="*/ 0 h 711"/>
                <a:gd name="T2" fmla="*/ 84 w 191"/>
                <a:gd name="T3" fmla="*/ 3 h 711"/>
                <a:gd name="T4" fmla="*/ 100 w 191"/>
                <a:gd name="T5" fmla="*/ 9 h 711"/>
                <a:gd name="T6" fmla="*/ 115 w 191"/>
                <a:gd name="T7" fmla="*/ 19 h 711"/>
                <a:gd name="T8" fmla="*/ 127 w 191"/>
                <a:gd name="T9" fmla="*/ 32 h 711"/>
                <a:gd name="T10" fmla="*/ 135 w 191"/>
                <a:gd name="T11" fmla="*/ 49 h 711"/>
                <a:gd name="T12" fmla="*/ 136 w 191"/>
                <a:gd name="T13" fmla="*/ 54 h 711"/>
                <a:gd name="T14" fmla="*/ 140 w 191"/>
                <a:gd name="T15" fmla="*/ 64 h 711"/>
                <a:gd name="T16" fmla="*/ 144 w 191"/>
                <a:gd name="T17" fmla="*/ 80 h 711"/>
                <a:gd name="T18" fmla="*/ 149 w 191"/>
                <a:gd name="T19" fmla="*/ 100 h 711"/>
                <a:gd name="T20" fmla="*/ 156 w 191"/>
                <a:gd name="T21" fmla="*/ 125 h 711"/>
                <a:gd name="T22" fmla="*/ 162 w 191"/>
                <a:gd name="T23" fmla="*/ 155 h 711"/>
                <a:gd name="T24" fmla="*/ 169 w 191"/>
                <a:gd name="T25" fmla="*/ 188 h 711"/>
                <a:gd name="T26" fmla="*/ 176 w 191"/>
                <a:gd name="T27" fmla="*/ 225 h 711"/>
                <a:gd name="T28" fmla="*/ 181 w 191"/>
                <a:gd name="T29" fmla="*/ 264 h 711"/>
                <a:gd name="T30" fmla="*/ 186 w 191"/>
                <a:gd name="T31" fmla="*/ 308 h 711"/>
                <a:gd name="T32" fmla="*/ 189 w 191"/>
                <a:gd name="T33" fmla="*/ 353 h 711"/>
                <a:gd name="T34" fmla="*/ 191 w 191"/>
                <a:gd name="T35" fmla="*/ 400 h 711"/>
                <a:gd name="T36" fmla="*/ 191 w 191"/>
                <a:gd name="T37" fmla="*/ 450 h 711"/>
                <a:gd name="T38" fmla="*/ 189 w 191"/>
                <a:gd name="T39" fmla="*/ 500 h 711"/>
                <a:gd name="T40" fmla="*/ 185 w 191"/>
                <a:gd name="T41" fmla="*/ 551 h 711"/>
                <a:gd name="T42" fmla="*/ 178 w 191"/>
                <a:gd name="T43" fmla="*/ 605 h 711"/>
                <a:gd name="T44" fmla="*/ 167 w 191"/>
                <a:gd name="T45" fmla="*/ 657 h 711"/>
                <a:gd name="T46" fmla="*/ 160 w 191"/>
                <a:gd name="T47" fmla="*/ 675 h 711"/>
                <a:gd name="T48" fmla="*/ 149 w 191"/>
                <a:gd name="T49" fmla="*/ 690 h 711"/>
                <a:gd name="T50" fmla="*/ 135 w 191"/>
                <a:gd name="T51" fmla="*/ 701 h 711"/>
                <a:gd name="T52" fmla="*/ 118 w 191"/>
                <a:gd name="T53" fmla="*/ 708 h 711"/>
                <a:gd name="T54" fmla="*/ 99 w 191"/>
                <a:gd name="T55" fmla="*/ 711 h 711"/>
                <a:gd name="T56" fmla="*/ 92 w 191"/>
                <a:gd name="T57" fmla="*/ 710 h 711"/>
                <a:gd name="T58" fmla="*/ 84 w 191"/>
                <a:gd name="T59" fmla="*/ 709 h 711"/>
                <a:gd name="T60" fmla="*/ 67 w 191"/>
                <a:gd name="T61" fmla="*/ 703 h 711"/>
                <a:gd name="T62" fmla="*/ 51 w 191"/>
                <a:gd name="T63" fmla="*/ 692 h 711"/>
                <a:gd name="T64" fmla="*/ 40 w 191"/>
                <a:gd name="T65" fmla="*/ 679 h 711"/>
                <a:gd name="T66" fmla="*/ 33 w 191"/>
                <a:gd name="T67" fmla="*/ 663 h 711"/>
                <a:gd name="T68" fmla="*/ 30 w 191"/>
                <a:gd name="T69" fmla="*/ 645 h 711"/>
                <a:gd name="T70" fmla="*/ 31 w 191"/>
                <a:gd name="T71" fmla="*/ 627 h 711"/>
                <a:gd name="T72" fmla="*/ 40 w 191"/>
                <a:gd name="T73" fmla="*/ 580 h 711"/>
                <a:gd name="T74" fmla="*/ 46 w 191"/>
                <a:gd name="T75" fmla="*/ 534 h 711"/>
                <a:gd name="T76" fmla="*/ 50 w 191"/>
                <a:gd name="T77" fmla="*/ 488 h 711"/>
                <a:gd name="T78" fmla="*/ 52 w 191"/>
                <a:gd name="T79" fmla="*/ 444 h 711"/>
                <a:gd name="T80" fmla="*/ 52 w 191"/>
                <a:gd name="T81" fmla="*/ 399 h 711"/>
                <a:gd name="T82" fmla="*/ 50 w 191"/>
                <a:gd name="T83" fmla="*/ 357 h 711"/>
                <a:gd name="T84" fmla="*/ 46 w 191"/>
                <a:gd name="T85" fmla="*/ 318 h 711"/>
                <a:gd name="T86" fmla="*/ 42 w 191"/>
                <a:gd name="T87" fmla="*/ 279 h 711"/>
                <a:gd name="T88" fmla="*/ 37 w 191"/>
                <a:gd name="T89" fmla="*/ 244 h 711"/>
                <a:gd name="T90" fmla="*/ 32 w 191"/>
                <a:gd name="T91" fmla="*/ 211 h 711"/>
                <a:gd name="T92" fmla="*/ 26 w 191"/>
                <a:gd name="T93" fmla="*/ 182 h 711"/>
                <a:gd name="T94" fmla="*/ 20 w 191"/>
                <a:gd name="T95" fmla="*/ 157 h 711"/>
                <a:gd name="T96" fmla="*/ 15 w 191"/>
                <a:gd name="T97" fmla="*/ 134 h 711"/>
                <a:gd name="T98" fmla="*/ 10 w 191"/>
                <a:gd name="T99" fmla="*/ 116 h 711"/>
                <a:gd name="T100" fmla="*/ 7 w 191"/>
                <a:gd name="T101" fmla="*/ 103 h 711"/>
                <a:gd name="T102" fmla="*/ 4 w 191"/>
                <a:gd name="T103" fmla="*/ 95 h 711"/>
                <a:gd name="T104" fmla="*/ 3 w 191"/>
                <a:gd name="T105" fmla="*/ 92 h 711"/>
                <a:gd name="T106" fmla="*/ 0 w 191"/>
                <a:gd name="T107" fmla="*/ 74 h 711"/>
                <a:gd name="T108" fmla="*/ 1 w 191"/>
                <a:gd name="T109" fmla="*/ 56 h 711"/>
                <a:gd name="T110" fmla="*/ 7 w 191"/>
                <a:gd name="T111" fmla="*/ 39 h 711"/>
                <a:gd name="T112" fmla="*/ 17 w 191"/>
                <a:gd name="T113" fmla="*/ 25 h 711"/>
                <a:gd name="T114" fmla="*/ 30 w 191"/>
                <a:gd name="T115" fmla="*/ 13 h 711"/>
                <a:gd name="T116" fmla="*/ 47 w 191"/>
                <a:gd name="T117" fmla="*/ 5 h 711"/>
                <a:gd name="T118" fmla="*/ 66 w 191"/>
                <a:gd name="T119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711">
                  <a:moveTo>
                    <a:pt x="66" y="0"/>
                  </a:moveTo>
                  <a:lnTo>
                    <a:pt x="84" y="3"/>
                  </a:lnTo>
                  <a:lnTo>
                    <a:pt x="100" y="9"/>
                  </a:lnTo>
                  <a:lnTo>
                    <a:pt x="115" y="19"/>
                  </a:lnTo>
                  <a:lnTo>
                    <a:pt x="127" y="32"/>
                  </a:lnTo>
                  <a:lnTo>
                    <a:pt x="135" y="49"/>
                  </a:lnTo>
                  <a:lnTo>
                    <a:pt x="136" y="54"/>
                  </a:lnTo>
                  <a:lnTo>
                    <a:pt x="140" y="64"/>
                  </a:lnTo>
                  <a:lnTo>
                    <a:pt x="144" y="80"/>
                  </a:lnTo>
                  <a:lnTo>
                    <a:pt x="149" y="100"/>
                  </a:lnTo>
                  <a:lnTo>
                    <a:pt x="156" y="125"/>
                  </a:lnTo>
                  <a:lnTo>
                    <a:pt x="162" y="155"/>
                  </a:lnTo>
                  <a:lnTo>
                    <a:pt x="169" y="188"/>
                  </a:lnTo>
                  <a:lnTo>
                    <a:pt x="176" y="225"/>
                  </a:lnTo>
                  <a:lnTo>
                    <a:pt x="181" y="264"/>
                  </a:lnTo>
                  <a:lnTo>
                    <a:pt x="186" y="308"/>
                  </a:lnTo>
                  <a:lnTo>
                    <a:pt x="189" y="353"/>
                  </a:lnTo>
                  <a:lnTo>
                    <a:pt x="191" y="400"/>
                  </a:lnTo>
                  <a:lnTo>
                    <a:pt x="191" y="450"/>
                  </a:lnTo>
                  <a:lnTo>
                    <a:pt x="189" y="500"/>
                  </a:lnTo>
                  <a:lnTo>
                    <a:pt x="185" y="551"/>
                  </a:lnTo>
                  <a:lnTo>
                    <a:pt x="178" y="605"/>
                  </a:lnTo>
                  <a:lnTo>
                    <a:pt x="167" y="657"/>
                  </a:lnTo>
                  <a:lnTo>
                    <a:pt x="160" y="675"/>
                  </a:lnTo>
                  <a:lnTo>
                    <a:pt x="149" y="690"/>
                  </a:lnTo>
                  <a:lnTo>
                    <a:pt x="135" y="701"/>
                  </a:lnTo>
                  <a:lnTo>
                    <a:pt x="118" y="708"/>
                  </a:lnTo>
                  <a:lnTo>
                    <a:pt x="99" y="711"/>
                  </a:lnTo>
                  <a:lnTo>
                    <a:pt x="92" y="710"/>
                  </a:lnTo>
                  <a:lnTo>
                    <a:pt x="84" y="709"/>
                  </a:lnTo>
                  <a:lnTo>
                    <a:pt x="67" y="703"/>
                  </a:lnTo>
                  <a:lnTo>
                    <a:pt x="51" y="692"/>
                  </a:lnTo>
                  <a:lnTo>
                    <a:pt x="40" y="679"/>
                  </a:lnTo>
                  <a:lnTo>
                    <a:pt x="33" y="663"/>
                  </a:lnTo>
                  <a:lnTo>
                    <a:pt x="30" y="645"/>
                  </a:lnTo>
                  <a:lnTo>
                    <a:pt x="31" y="627"/>
                  </a:lnTo>
                  <a:lnTo>
                    <a:pt x="40" y="580"/>
                  </a:lnTo>
                  <a:lnTo>
                    <a:pt x="46" y="534"/>
                  </a:lnTo>
                  <a:lnTo>
                    <a:pt x="50" y="488"/>
                  </a:lnTo>
                  <a:lnTo>
                    <a:pt x="52" y="444"/>
                  </a:lnTo>
                  <a:lnTo>
                    <a:pt x="52" y="399"/>
                  </a:lnTo>
                  <a:lnTo>
                    <a:pt x="50" y="357"/>
                  </a:lnTo>
                  <a:lnTo>
                    <a:pt x="46" y="318"/>
                  </a:lnTo>
                  <a:lnTo>
                    <a:pt x="42" y="279"/>
                  </a:lnTo>
                  <a:lnTo>
                    <a:pt x="37" y="244"/>
                  </a:lnTo>
                  <a:lnTo>
                    <a:pt x="32" y="211"/>
                  </a:lnTo>
                  <a:lnTo>
                    <a:pt x="26" y="182"/>
                  </a:lnTo>
                  <a:lnTo>
                    <a:pt x="20" y="157"/>
                  </a:lnTo>
                  <a:lnTo>
                    <a:pt x="15" y="134"/>
                  </a:lnTo>
                  <a:lnTo>
                    <a:pt x="10" y="116"/>
                  </a:lnTo>
                  <a:lnTo>
                    <a:pt x="7" y="103"/>
                  </a:lnTo>
                  <a:lnTo>
                    <a:pt x="4" y="95"/>
                  </a:lnTo>
                  <a:lnTo>
                    <a:pt x="3" y="92"/>
                  </a:lnTo>
                  <a:lnTo>
                    <a:pt x="0" y="74"/>
                  </a:lnTo>
                  <a:lnTo>
                    <a:pt x="1" y="56"/>
                  </a:lnTo>
                  <a:lnTo>
                    <a:pt x="7" y="39"/>
                  </a:lnTo>
                  <a:lnTo>
                    <a:pt x="17" y="25"/>
                  </a:lnTo>
                  <a:lnTo>
                    <a:pt x="30" y="13"/>
                  </a:lnTo>
                  <a:lnTo>
                    <a:pt x="47" y="5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229"/>
            <p:cNvSpPr>
              <a:spLocks/>
            </p:cNvSpPr>
            <p:nvPr/>
          </p:nvSpPr>
          <p:spPr bwMode="auto">
            <a:xfrm>
              <a:off x="4451351" y="2759075"/>
              <a:ext cx="263525" cy="214312"/>
            </a:xfrm>
            <a:custGeom>
              <a:avLst/>
              <a:gdLst>
                <a:gd name="T0" fmla="*/ 878 w 1494"/>
                <a:gd name="T1" fmla="*/ 6 h 1221"/>
                <a:gd name="T2" fmla="*/ 997 w 1494"/>
                <a:gd name="T3" fmla="*/ 33 h 1221"/>
                <a:gd name="T4" fmla="*/ 1110 w 1494"/>
                <a:gd name="T5" fmla="*/ 83 h 1221"/>
                <a:gd name="T6" fmla="*/ 1206 w 1494"/>
                <a:gd name="T7" fmla="*/ 150 h 1221"/>
                <a:gd name="T8" fmla="*/ 1288 w 1494"/>
                <a:gd name="T9" fmla="*/ 227 h 1221"/>
                <a:gd name="T10" fmla="*/ 1359 w 1494"/>
                <a:gd name="T11" fmla="*/ 319 h 1221"/>
                <a:gd name="T12" fmla="*/ 1420 w 1494"/>
                <a:gd name="T13" fmla="*/ 425 h 1221"/>
                <a:gd name="T14" fmla="*/ 1467 w 1494"/>
                <a:gd name="T15" fmla="*/ 542 h 1221"/>
                <a:gd name="T16" fmla="*/ 1494 w 1494"/>
                <a:gd name="T17" fmla="*/ 660 h 1221"/>
                <a:gd name="T18" fmla="*/ 1490 w 1494"/>
                <a:gd name="T19" fmla="*/ 697 h 1221"/>
                <a:gd name="T20" fmla="*/ 1469 w 1494"/>
                <a:gd name="T21" fmla="*/ 725 h 1221"/>
                <a:gd name="T22" fmla="*/ 1435 w 1494"/>
                <a:gd name="T23" fmla="*/ 739 h 1221"/>
                <a:gd name="T24" fmla="*/ 1399 w 1494"/>
                <a:gd name="T25" fmla="*/ 735 h 1221"/>
                <a:gd name="T26" fmla="*/ 1371 w 1494"/>
                <a:gd name="T27" fmla="*/ 714 h 1221"/>
                <a:gd name="T28" fmla="*/ 1357 w 1494"/>
                <a:gd name="T29" fmla="*/ 681 h 1221"/>
                <a:gd name="T30" fmla="*/ 1342 w 1494"/>
                <a:gd name="T31" fmla="*/ 609 h 1221"/>
                <a:gd name="T32" fmla="*/ 1315 w 1494"/>
                <a:gd name="T33" fmla="*/ 531 h 1221"/>
                <a:gd name="T34" fmla="*/ 1277 w 1494"/>
                <a:gd name="T35" fmla="*/ 450 h 1221"/>
                <a:gd name="T36" fmla="*/ 1226 w 1494"/>
                <a:gd name="T37" fmla="*/ 370 h 1221"/>
                <a:gd name="T38" fmla="*/ 1161 w 1494"/>
                <a:gd name="T39" fmla="*/ 296 h 1221"/>
                <a:gd name="T40" fmla="*/ 1083 w 1494"/>
                <a:gd name="T41" fmla="*/ 230 h 1221"/>
                <a:gd name="T42" fmla="*/ 985 w 1494"/>
                <a:gd name="T43" fmla="*/ 177 h 1221"/>
                <a:gd name="T44" fmla="*/ 881 w 1494"/>
                <a:gd name="T45" fmla="*/ 146 h 1221"/>
                <a:gd name="T46" fmla="*/ 770 w 1494"/>
                <a:gd name="T47" fmla="*/ 138 h 1221"/>
                <a:gd name="T48" fmla="*/ 653 w 1494"/>
                <a:gd name="T49" fmla="*/ 153 h 1221"/>
                <a:gd name="T50" fmla="*/ 527 w 1494"/>
                <a:gd name="T51" fmla="*/ 186 h 1221"/>
                <a:gd name="T52" fmla="*/ 419 w 1494"/>
                <a:gd name="T53" fmla="*/ 229 h 1221"/>
                <a:gd name="T54" fmla="*/ 329 w 1494"/>
                <a:gd name="T55" fmla="*/ 282 h 1221"/>
                <a:gd name="T56" fmla="*/ 258 w 1494"/>
                <a:gd name="T57" fmla="*/ 344 h 1221"/>
                <a:gd name="T58" fmla="*/ 203 w 1494"/>
                <a:gd name="T59" fmla="*/ 416 h 1221"/>
                <a:gd name="T60" fmla="*/ 165 w 1494"/>
                <a:gd name="T61" fmla="*/ 497 h 1221"/>
                <a:gd name="T62" fmla="*/ 144 w 1494"/>
                <a:gd name="T63" fmla="*/ 593 h 1221"/>
                <a:gd name="T64" fmla="*/ 138 w 1494"/>
                <a:gd name="T65" fmla="*/ 694 h 1221"/>
                <a:gd name="T66" fmla="*/ 144 w 1494"/>
                <a:gd name="T67" fmla="*/ 795 h 1221"/>
                <a:gd name="T68" fmla="*/ 158 w 1494"/>
                <a:gd name="T69" fmla="*/ 897 h 1221"/>
                <a:gd name="T70" fmla="*/ 174 w 1494"/>
                <a:gd name="T71" fmla="*/ 997 h 1221"/>
                <a:gd name="T72" fmla="*/ 191 w 1494"/>
                <a:gd name="T73" fmla="*/ 1096 h 1221"/>
                <a:gd name="T74" fmla="*/ 197 w 1494"/>
                <a:gd name="T75" fmla="*/ 1162 h 1221"/>
                <a:gd name="T76" fmla="*/ 183 w 1494"/>
                <a:gd name="T77" fmla="*/ 1194 h 1221"/>
                <a:gd name="T78" fmla="*/ 155 w 1494"/>
                <a:gd name="T79" fmla="*/ 1215 h 1221"/>
                <a:gd name="T80" fmla="*/ 129 w 1494"/>
                <a:gd name="T81" fmla="*/ 1221 h 1221"/>
                <a:gd name="T82" fmla="*/ 96 w 1494"/>
                <a:gd name="T83" fmla="*/ 1213 h 1221"/>
                <a:gd name="T84" fmla="*/ 72 w 1494"/>
                <a:gd name="T85" fmla="*/ 1191 h 1221"/>
                <a:gd name="T86" fmla="*/ 60 w 1494"/>
                <a:gd name="T87" fmla="*/ 1160 h 1221"/>
                <a:gd name="T88" fmla="*/ 46 w 1494"/>
                <a:gd name="T89" fmla="*/ 1069 h 1221"/>
                <a:gd name="T90" fmla="*/ 29 w 1494"/>
                <a:gd name="T91" fmla="*/ 969 h 1221"/>
                <a:gd name="T92" fmla="*/ 12 w 1494"/>
                <a:gd name="T93" fmla="*/ 859 h 1221"/>
                <a:gd name="T94" fmla="*/ 2 w 1494"/>
                <a:gd name="T95" fmla="*/ 744 h 1221"/>
                <a:gd name="T96" fmla="*/ 2 w 1494"/>
                <a:gd name="T97" fmla="*/ 627 h 1221"/>
                <a:gd name="T98" fmla="*/ 18 w 1494"/>
                <a:gd name="T99" fmla="*/ 510 h 1221"/>
                <a:gd name="T100" fmla="*/ 54 w 1494"/>
                <a:gd name="T101" fmla="*/ 403 h 1221"/>
                <a:gd name="T102" fmla="*/ 107 w 1494"/>
                <a:gd name="T103" fmla="*/ 308 h 1221"/>
                <a:gd name="T104" fmla="*/ 179 w 1494"/>
                <a:gd name="T105" fmla="*/ 225 h 1221"/>
                <a:gd name="T106" fmla="*/ 267 w 1494"/>
                <a:gd name="T107" fmla="*/ 157 h 1221"/>
                <a:gd name="T108" fmla="*/ 369 w 1494"/>
                <a:gd name="T109" fmla="*/ 101 h 1221"/>
                <a:gd name="T110" fmla="*/ 489 w 1494"/>
                <a:gd name="T111" fmla="*/ 53 h 1221"/>
                <a:gd name="T112" fmla="*/ 624 w 1494"/>
                <a:gd name="T113" fmla="*/ 17 h 1221"/>
                <a:gd name="T114" fmla="*/ 753 w 1494"/>
                <a:gd name="T115" fmla="*/ 0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94" h="1221">
                  <a:moveTo>
                    <a:pt x="817" y="0"/>
                  </a:moveTo>
                  <a:lnTo>
                    <a:pt x="878" y="6"/>
                  </a:lnTo>
                  <a:lnTo>
                    <a:pt x="939" y="17"/>
                  </a:lnTo>
                  <a:lnTo>
                    <a:pt x="997" y="33"/>
                  </a:lnTo>
                  <a:lnTo>
                    <a:pt x="1054" y="55"/>
                  </a:lnTo>
                  <a:lnTo>
                    <a:pt x="1110" y="83"/>
                  </a:lnTo>
                  <a:lnTo>
                    <a:pt x="1162" y="117"/>
                  </a:lnTo>
                  <a:lnTo>
                    <a:pt x="1206" y="150"/>
                  </a:lnTo>
                  <a:lnTo>
                    <a:pt x="1248" y="187"/>
                  </a:lnTo>
                  <a:lnTo>
                    <a:pt x="1288" y="227"/>
                  </a:lnTo>
                  <a:lnTo>
                    <a:pt x="1324" y="272"/>
                  </a:lnTo>
                  <a:lnTo>
                    <a:pt x="1359" y="319"/>
                  </a:lnTo>
                  <a:lnTo>
                    <a:pt x="1390" y="368"/>
                  </a:lnTo>
                  <a:lnTo>
                    <a:pt x="1420" y="425"/>
                  </a:lnTo>
                  <a:lnTo>
                    <a:pt x="1447" y="483"/>
                  </a:lnTo>
                  <a:lnTo>
                    <a:pt x="1467" y="542"/>
                  </a:lnTo>
                  <a:lnTo>
                    <a:pt x="1483" y="601"/>
                  </a:lnTo>
                  <a:lnTo>
                    <a:pt x="1494" y="660"/>
                  </a:lnTo>
                  <a:lnTo>
                    <a:pt x="1494" y="680"/>
                  </a:lnTo>
                  <a:lnTo>
                    <a:pt x="1490" y="697"/>
                  </a:lnTo>
                  <a:lnTo>
                    <a:pt x="1481" y="712"/>
                  </a:lnTo>
                  <a:lnTo>
                    <a:pt x="1469" y="725"/>
                  </a:lnTo>
                  <a:lnTo>
                    <a:pt x="1454" y="734"/>
                  </a:lnTo>
                  <a:lnTo>
                    <a:pt x="1435" y="739"/>
                  </a:lnTo>
                  <a:lnTo>
                    <a:pt x="1417" y="739"/>
                  </a:lnTo>
                  <a:lnTo>
                    <a:pt x="1399" y="735"/>
                  </a:lnTo>
                  <a:lnTo>
                    <a:pt x="1384" y="726"/>
                  </a:lnTo>
                  <a:lnTo>
                    <a:pt x="1371" y="714"/>
                  </a:lnTo>
                  <a:lnTo>
                    <a:pt x="1362" y="698"/>
                  </a:lnTo>
                  <a:lnTo>
                    <a:pt x="1357" y="681"/>
                  </a:lnTo>
                  <a:lnTo>
                    <a:pt x="1351" y="645"/>
                  </a:lnTo>
                  <a:lnTo>
                    <a:pt x="1342" y="609"/>
                  </a:lnTo>
                  <a:lnTo>
                    <a:pt x="1330" y="571"/>
                  </a:lnTo>
                  <a:lnTo>
                    <a:pt x="1315" y="531"/>
                  </a:lnTo>
                  <a:lnTo>
                    <a:pt x="1298" y="490"/>
                  </a:lnTo>
                  <a:lnTo>
                    <a:pt x="1277" y="450"/>
                  </a:lnTo>
                  <a:lnTo>
                    <a:pt x="1253" y="410"/>
                  </a:lnTo>
                  <a:lnTo>
                    <a:pt x="1226" y="370"/>
                  </a:lnTo>
                  <a:lnTo>
                    <a:pt x="1195" y="332"/>
                  </a:lnTo>
                  <a:lnTo>
                    <a:pt x="1161" y="296"/>
                  </a:lnTo>
                  <a:lnTo>
                    <a:pt x="1124" y="262"/>
                  </a:lnTo>
                  <a:lnTo>
                    <a:pt x="1083" y="230"/>
                  </a:lnTo>
                  <a:lnTo>
                    <a:pt x="1035" y="200"/>
                  </a:lnTo>
                  <a:lnTo>
                    <a:pt x="985" y="177"/>
                  </a:lnTo>
                  <a:lnTo>
                    <a:pt x="935" y="159"/>
                  </a:lnTo>
                  <a:lnTo>
                    <a:pt x="881" y="146"/>
                  </a:lnTo>
                  <a:lnTo>
                    <a:pt x="827" y="139"/>
                  </a:lnTo>
                  <a:lnTo>
                    <a:pt x="770" y="138"/>
                  </a:lnTo>
                  <a:lnTo>
                    <a:pt x="713" y="142"/>
                  </a:lnTo>
                  <a:lnTo>
                    <a:pt x="653" y="153"/>
                  </a:lnTo>
                  <a:lnTo>
                    <a:pt x="588" y="168"/>
                  </a:lnTo>
                  <a:lnTo>
                    <a:pt x="527" y="186"/>
                  </a:lnTo>
                  <a:lnTo>
                    <a:pt x="471" y="206"/>
                  </a:lnTo>
                  <a:lnTo>
                    <a:pt x="419" y="229"/>
                  </a:lnTo>
                  <a:lnTo>
                    <a:pt x="372" y="255"/>
                  </a:lnTo>
                  <a:lnTo>
                    <a:pt x="329" y="282"/>
                  </a:lnTo>
                  <a:lnTo>
                    <a:pt x="291" y="312"/>
                  </a:lnTo>
                  <a:lnTo>
                    <a:pt x="258" y="344"/>
                  </a:lnTo>
                  <a:lnTo>
                    <a:pt x="228" y="379"/>
                  </a:lnTo>
                  <a:lnTo>
                    <a:pt x="203" y="416"/>
                  </a:lnTo>
                  <a:lnTo>
                    <a:pt x="182" y="455"/>
                  </a:lnTo>
                  <a:lnTo>
                    <a:pt x="165" y="497"/>
                  </a:lnTo>
                  <a:lnTo>
                    <a:pt x="153" y="545"/>
                  </a:lnTo>
                  <a:lnTo>
                    <a:pt x="144" y="593"/>
                  </a:lnTo>
                  <a:lnTo>
                    <a:pt x="140" y="642"/>
                  </a:lnTo>
                  <a:lnTo>
                    <a:pt x="138" y="694"/>
                  </a:lnTo>
                  <a:lnTo>
                    <a:pt x="140" y="744"/>
                  </a:lnTo>
                  <a:lnTo>
                    <a:pt x="144" y="795"/>
                  </a:lnTo>
                  <a:lnTo>
                    <a:pt x="150" y="847"/>
                  </a:lnTo>
                  <a:lnTo>
                    <a:pt x="158" y="897"/>
                  </a:lnTo>
                  <a:lnTo>
                    <a:pt x="166" y="947"/>
                  </a:lnTo>
                  <a:lnTo>
                    <a:pt x="174" y="997"/>
                  </a:lnTo>
                  <a:lnTo>
                    <a:pt x="183" y="1047"/>
                  </a:lnTo>
                  <a:lnTo>
                    <a:pt x="191" y="1096"/>
                  </a:lnTo>
                  <a:lnTo>
                    <a:pt x="197" y="1144"/>
                  </a:lnTo>
                  <a:lnTo>
                    <a:pt x="197" y="1162"/>
                  </a:lnTo>
                  <a:lnTo>
                    <a:pt x="192" y="1179"/>
                  </a:lnTo>
                  <a:lnTo>
                    <a:pt x="183" y="1194"/>
                  </a:lnTo>
                  <a:lnTo>
                    <a:pt x="170" y="1207"/>
                  </a:lnTo>
                  <a:lnTo>
                    <a:pt x="155" y="1215"/>
                  </a:lnTo>
                  <a:lnTo>
                    <a:pt x="137" y="1220"/>
                  </a:lnTo>
                  <a:lnTo>
                    <a:pt x="129" y="1221"/>
                  </a:lnTo>
                  <a:lnTo>
                    <a:pt x="112" y="1218"/>
                  </a:lnTo>
                  <a:lnTo>
                    <a:pt x="96" y="1213"/>
                  </a:lnTo>
                  <a:lnTo>
                    <a:pt x="82" y="1203"/>
                  </a:lnTo>
                  <a:lnTo>
                    <a:pt x="72" y="1191"/>
                  </a:lnTo>
                  <a:lnTo>
                    <a:pt x="64" y="1177"/>
                  </a:lnTo>
                  <a:lnTo>
                    <a:pt x="60" y="1160"/>
                  </a:lnTo>
                  <a:lnTo>
                    <a:pt x="54" y="1116"/>
                  </a:lnTo>
                  <a:lnTo>
                    <a:pt x="46" y="1069"/>
                  </a:lnTo>
                  <a:lnTo>
                    <a:pt x="38" y="1020"/>
                  </a:lnTo>
                  <a:lnTo>
                    <a:pt x="29" y="969"/>
                  </a:lnTo>
                  <a:lnTo>
                    <a:pt x="20" y="914"/>
                  </a:lnTo>
                  <a:lnTo>
                    <a:pt x="12" y="859"/>
                  </a:lnTo>
                  <a:lnTo>
                    <a:pt x="6" y="801"/>
                  </a:lnTo>
                  <a:lnTo>
                    <a:pt x="2" y="744"/>
                  </a:lnTo>
                  <a:lnTo>
                    <a:pt x="0" y="686"/>
                  </a:lnTo>
                  <a:lnTo>
                    <a:pt x="2" y="627"/>
                  </a:lnTo>
                  <a:lnTo>
                    <a:pt x="8" y="569"/>
                  </a:lnTo>
                  <a:lnTo>
                    <a:pt x="18" y="510"/>
                  </a:lnTo>
                  <a:lnTo>
                    <a:pt x="34" y="454"/>
                  </a:lnTo>
                  <a:lnTo>
                    <a:pt x="54" y="403"/>
                  </a:lnTo>
                  <a:lnTo>
                    <a:pt x="78" y="354"/>
                  </a:lnTo>
                  <a:lnTo>
                    <a:pt x="107" y="308"/>
                  </a:lnTo>
                  <a:lnTo>
                    <a:pt x="141" y="266"/>
                  </a:lnTo>
                  <a:lnTo>
                    <a:pt x="179" y="225"/>
                  </a:lnTo>
                  <a:lnTo>
                    <a:pt x="223" y="189"/>
                  </a:lnTo>
                  <a:lnTo>
                    <a:pt x="267" y="157"/>
                  </a:lnTo>
                  <a:lnTo>
                    <a:pt x="316" y="127"/>
                  </a:lnTo>
                  <a:lnTo>
                    <a:pt x="369" y="101"/>
                  </a:lnTo>
                  <a:lnTo>
                    <a:pt x="426" y="75"/>
                  </a:lnTo>
                  <a:lnTo>
                    <a:pt x="489" y="53"/>
                  </a:lnTo>
                  <a:lnTo>
                    <a:pt x="555" y="34"/>
                  </a:lnTo>
                  <a:lnTo>
                    <a:pt x="624" y="17"/>
                  </a:lnTo>
                  <a:lnTo>
                    <a:pt x="690" y="6"/>
                  </a:lnTo>
                  <a:lnTo>
                    <a:pt x="753" y="0"/>
                  </a:lnTo>
                  <a:lnTo>
                    <a:pt x="8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230"/>
            <p:cNvSpPr>
              <a:spLocks/>
            </p:cNvSpPr>
            <p:nvPr/>
          </p:nvSpPr>
          <p:spPr bwMode="auto">
            <a:xfrm>
              <a:off x="4757738" y="2806700"/>
              <a:ext cx="169863" cy="25400"/>
            </a:xfrm>
            <a:custGeom>
              <a:avLst/>
              <a:gdLst>
                <a:gd name="T0" fmla="*/ 69 w 971"/>
                <a:gd name="T1" fmla="*/ 0 h 139"/>
                <a:gd name="T2" fmla="*/ 901 w 971"/>
                <a:gd name="T3" fmla="*/ 0 h 139"/>
                <a:gd name="T4" fmla="*/ 920 w 971"/>
                <a:gd name="T5" fmla="*/ 3 h 139"/>
                <a:gd name="T6" fmla="*/ 937 w 971"/>
                <a:gd name="T7" fmla="*/ 10 h 139"/>
                <a:gd name="T8" fmla="*/ 951 w 971"/>
                <a:gd name="T9" fmla="*/ 21 h 139"/>
                <a:gd name="T10" fmla="*/ 962 w 971"/>
                <a:gd name="T11" fmla="*/ 34 h 139"/>
                <a:gd name="T12" fmla="*/ 969 w 971"/>
                <a:gd name="T13" fmla="*/ 51 h 139"/>
                <a:gd name="T14" fmla="*/ 971 w 971"/>
                <a:gd name="T15" fmla="*/ 69 h 139"/>
                <a:gd name="T16" fmla="*/ 969 w 971"/>
                <a:gd name="T17" fmla="*/ 87 h 139"/>
                <a:gd name="T18" fmla="*/ 962 w 971"/>
                <a:gd name="T19" fmla="*/ 105 h 139"/>
                <a:gd name="T20" fmla="*/ 951 w 971"/>
                <a:gd name="T21" fmla="*/ 119 h 139"/>
                <a:gd name="T22" fmla="*/ 937 w 971"/>
                <a:gd name="T23" fmla="*/ 129 h 139"/>
                <a:gd name="T24" fmla="*/ 920 w 971"/>
                <a:gd name="T25" fmla="*/ 136 h 139"/>
                <a:gd name="T26" fmla="*/ 901 w 971"/>
                <a:gd name="T27" fmla="*/ 139 h 139"/>
                <a:gd name="T28" fmla="*/ 69 w 971"/>
                <a:gd name="T29" fmla="*/ 139 h 139"/>
                <a:gd name="T30" fmla="*/ 51 w 971"/>
                <a:gd name="T31" fmla="*/ 136 h 139"/>
                <a:gd name="T32" fmla="*/ 34 w 971"/>
                <a:gd name="T33" fmla="*/ 129 h 139"/>
                <a:gd name="T34" fmla="*/ 20 w 971"/>
                <a:gd name="T35" fmla="*/ 119 h 139"/>
                <a:gd name="T36" fmla="*/ 9 w 971"/>
                <a:gd name="T37" fmla="*/ 105 h 139"/>
                <a:gd name="T38" fmla="*/ 2 w 971"/>
                <a:gd name="T39" fmla="*/ 87 h 139"/>
                <a:gd name="T40" fmla="*/ 0 w 971"/>
                <a:gd name="T41" fmla="*/ 69 h 139"/>
                <a:gd name="T42" fmla="*/ 2 w 971"/>
                <a:gd name="T43" fmla="*/ 51 h 139"/>
                <a:gd name="T44" fmla="*/ 9 w 971"/>
                <a:gd name="T45" fmla="*/ 34 h 139"/>
                <a:gd name="T46" fmla="*/ 20 w 971"/>
                <a:gd name="T47" fmla="*/ 21 h 139"/>
                <a:gd name="T48" fmla="*/ 34 w 971"/>
                <a:gd name="T49" fmla="*/ 10 h 139"/>
                <a:gd name="T50" fmla="*/ 51 w 971"/>
                <a:gd name="T51" fmla="*/ 3 h 139"/>
                <a:gd name="T52" fmla="*/ 69 w 97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71" h="139">
                  <a:moveTo>
                    <a:pt x="69" y="0"/>
                  </a:moveTo>
                  <a:lnTo>
                    <a:pt x="901" y="0"/>
                  </a:lnTo>
                  <a:lnTo>
                    <a:pt x="920" y="3"/>
                  </a:lnTo>
                  <a:lnTo>
                    <a:pt x="937" y="10"/>
                  </a:lnTo>
                  <a:lnTo>
                    <a:pt x="951" y="21"/>
                  </a:lnTo>
                  <a:lnTo>
                    <a:pt x="962" y="34"/>
                  </a:lnTo>
                  <a:lnTo>
                    <a:pt x="969" y="51"/>
                  </a:lnTo>
                  <a:lnTo>
                    <a:pt x="971" y="69"/>
                  </a:lnTo>
                  <a:lnTo>
                    <a:pt x="969" y="87"/>
                  </a:lnTo>
                  <a:lnTo>
                    <a:pt x="962" y="105"/>
                  </a:lnTo>
                  <a:lnTo>
                    <a:pt x="951" y="119"/>
                  </a:lnTo>
                  <a:lnTo>
                    <a:pt x="937" y="129"/>
                  </a:lnTo>
                  <a:lnTo>
                    <a:pt x="920" y="136"/>
                  </a:lnTo>
                  <a:lnTo>
                    <a:pt x="901" y="139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231"/>
            <p:cNvSpPr>
              <a:spLocks/>
            </p:cNvSpPr>
            <p:nvPr/>
          </p:nvSpPr>
          <p:spPr bwMode="auto">
            <a:xfrm>
              <a:off x="4757738" y="2855913"/>
              <a:ext cx="169863" cy="25400"/>
            </a:xfrm>
            <a:custGeom>
              <a:avLst/>
              <a:gdLst>
                <a:gd name="T0" fmla="*/ 69 w 971"/>
                <a:gd name="T1" fmla="*/ 0 h 139"/>
                <a:gd name="T2" fmla="*/ 901 w 971"/>
                <a:gd name="T3" fmla="*/ 0 h 139"/>
                <a:gd name="T4" fmla="*/ 920 w 971"/>
                <a:gd name="T5" fmla="*/ 3 h 139"/>
                <a:gd name="T6" fmla="*/ 937 w 971"/>
                <a:gd name="T7" fmla="*/ 10 h 139"/>
                <a:gd name="T8" fmla="*/ 951 w 971"/>
                <a:gd name="T9" fmla="*/ 20 h 139"/>
                <a:gd name="T10" fmla="*/ 962 w 971"/>
                <a:gd name="T11" fmla="*/ 34 h 139"/>
                <a:gd name="T12" fmla="*/ 969 w 971"/>
                <a:gd name="T13" fmla="*/ 51 h 139"/>
                <a:gd name="T14" fmla="*/ 971 w 971"/>
                <a:gd name="T15" fmla="*/ 69 h 139"/>
                <a:gd name="T16" fmla="*/ 969 w 971"/>
                <a:gd name="T17" fmla="*/ 87 h 139"/>
                <a:gd name="T18" fmla="*/ 962 w 971"/>
                <a:gd name="T19" fmla="*/ 104 h 139"/>
                <a:gd name="T20" fmla="*/ 951 w 971"/>
                <a:gd name="T21" fmla="*/ 119 h 139"/>
                <a:gd name="T22" fmla="*/ 937 w 971"/>
                <a:gd name="T23" fmla="*/ 129 h 139"/>
                <a:gd name="T24" fmla="*/ 920 w 971"/>
                <a:gd name="T25" fmla="*/ 136 h 139"/>
                <a:gd name="T26" fmla="*/ 901 w 971"/>
                <a:gd name="T27" fmla="*/ 139 h 139"/>
                <a:gd name="T28" fmla="*/ 69 w 971"/>
                <a:gd name="T29" fmla="*/ 139 h 139"/>
                <a:gd name="T30" fmla="*/ 51 w 971"/>
                <a:gd name="T31" fmla="*/ 136 h 139"/>
                <a:gd name="T32" fmla="*/ 34 w 971"/>
                <a:gd name="T33" fmla="*/ 129 h 139"/>
                <a:gd name="T34" fmla="*/ 20 w 971"/>
                <a:gd name="T35" fmla="*/ 119 h 139"/>
                <a:gd name="T36" fmla="*/ 9 w 971"/>
                <a:gd name="T37" fmla="*/ 104 h 139"/>
                <a:gd name="T38" fmla="*/ 2 w 971"/>
                <a:gd name="T39" fmla="*/ 87 h 139"/>
                <a:gd name="T40" fmla="*/ 0 w 971"/>
                <a:gd name="T41" fmla="*/ 69 h 139"/>
                <a:gd name="T42" fmla="*/ 2 w 971"/>
                <a:gd name="T43" fmla="*/ 51 h 139"/>
                <a:gd name="T44" fmla="*/ 9 w 971"/>
                <a:gd name="T45" fmla="*/ 34 h 139"/>
                <a:gd name="T46" fmla="*/ 20 w 971"/>
                <a:gd name="T47" fmla="*/ 20 h 139"/>
                <a:gd name="T48" fmla="*/ 34 w 971"/>
                <a:gd name="T49" fmla="*/ 10 h 139"/>
                <a:gd name="T50" fmla="*/ 51 w 971"/>
                <a:gd name="T51" fmla="*/ 3 h 139"/>
                <a:gd name="T52" fmla="*/ 69 w 97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71" h="139">
                  <a:moveTo>
                    <a:pt x="69" y="0"/>
                  </a:moveTo>
                  <a:lnTo>
                    <a:pt x="901" y="0"/>
                  </a:lnTo>
                  <a:lnTo>
                    <a:pt x="920" y="3"/>
                  </a:lnTo>
                  <a:lnTo>
                    <a:pt x="937" y="10"/>
                  </a:lnTo>
                  <a:lnTo>
                    <a:pt x="951" y="20"/>
                  </a:lnTo>
                  <a:lnTo>
                    <a:pt x="962" y="34"/>
                  </a:lnTo>
                  <a:lnTo>
                    <a:pt x="969" y="51"/>
                  </a:lnTo>
                  <a:lnTo>
                    <a:pt x="971" y="69"/>
                  </a:lnTo>
                  <a:lnTo>
                    <a:pt x="969" y="87"/>
                  </a:lnTo>
                  <a:lnTo>
                    <a:pt x="962" y="104"/>
                  </a:lnTo>
                  <a:lnTo>
                    <a:pt x="951" y="119"/>
                  </a:lnTo>
                  <a:lnTo>
                    <a:pt x="937" y="129"/>
                  </a:lnTo>
                  <a:lnTo>
                    <a:pt x="920" y="136"/>
                  </a:lnTo>
                  <a:lnTo>
                    <a:pt x="901" y="139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32"/>
            <p:cNvSpPr>
              <a:spLocks/>
            </p:cNvSpPr>
            <p:nvPr/>
          </p:nvSpPr>
          <p:spPr bwMode="auto">
            <a:xfrm>
              <a:off x="4757738" y="2905125"/>
              <a:ext cx="169863" cy="23812"/>
            </a:xfrm>
            <a:custGeom>
              <a:avLst/>
              <a:gdLst>
                <a:gd name="T0" fmla="*/ 69 w 971"/>
                <a:gd name="T1" fmla="*/ 0 h 139"/>
                <a:gd name="T2" fmla="*/ 901 w 971"/>
                <a:gd name="T3" fmla="*/ 0 h 139"/>
                <a:gd name="T4" fmla="*/ 920 w 971"/>
                <a:gd name="T5" fmla="*/ 3 h 139"/>
                <a:gd name="T6" fmla="*/ 937 w 971"/>
                <a:gd name="T7" fmla="*/ 10 h 139"/>
                <a:gd name="T8" fmla="*/ 951 w 971"/>
                <a:gd name="T9" fmla="*/ 20 h 139"/>
                <a:gd name="T10" fmla="*/ 962 w 971"/>
                <a:gd name="T11" fmla="*/ 34 h 139"/>
                <a:gd name="T12" fmla="*/ 969 w 971"/>
                <a:gd name="T13" fmla="*/ 51 h 139"/>
                <a:gd name="T14" fmla="*/ 971 w 971"/>
                <a:gd name="T15" fmla="*/ 69 h 139"/>
                <a:gd name="T16" fmla="*/ 969 w 971"/>
                <a:gd name="T17" fmla="*/ 87 h 139"/>
                <a:gd name="T18" fmla="*/ 962 w 971"/>
                <a:gd name="T19" fmla="*/ 104 h 139"/>
                <a:gd name="T20" fmla="*/ 951 w 971"/>
                <a:gd name="T21" fmla="*/ 118 h 139"/>
                <a:gd name="T22" fmla="*/ 937 w 971"/>
                <a:gd name="T23" fmla="*/ 129 h 139"/>
                <a:gd name="T24" fmla="*/ 920 w 971"/>
                <a:gd name="T25" fmla="*/ 136 h 139"/>
                <a:gd name="T26" fmla="*/ 901 w 971"/>
                <a:gd name="T27" fmla="*/ 139 h 139"/>
                <a:gd name="T28" fmla="*/ 69 w 971"/>
                <a:gd name="T29" fmla="*/ 139 h 139"/>
                <a:gd name="T30" fmla="*/ 51 w 971"/>
                <a:gd name="T31" fmla="*/ 136 h 139"/>
                <a:gd name="T32" fmla="*/ 34 w 971"/>
                <a:gd name="T33" fmla="*/ 129 h 139"/>
                <a:gd name="T34" fmla="*/ 20 w 971"/>
                <a:gd name="T35" fmla="*/ 118 h 139"/>
                <a:gd name="T36" fmla="*/ 9 w 971"/>
                <a:gd name="T37" fmla="*/ 104 h 139"/>
                <a:gd name="T38" fmla="*/ 2 w 971"/>
                <a:gd name="T39" fmla="*/ 87 h 139"/>
                <a:gd name="T40" fmla="*/ 0 w 971"/>
                <a:gd name="T41" fmla="*/ 69 h 139"/>
                <a:gd name="T42" fmla="*/ 2 w 971"/>
                <a:gd name="T43" fmla="*/ 51 h 139"/>
                <a:gd name="T44" fmla="*/ 9 w 971"/>
                <a:gd name="T45" fmla="*/ 34 h 139"/>
                <a:gd name="T46" fmla="*/ 20 w 971"/>
                <a:gd name="T47" fmla="*/ 20 h 139"/>
                <a:gd name="T48" fmla="*/ 34 w 971"/>
                <a:gd name="T49" fmla="*/ 10 h 139"/>
                <a:gd name="T50" fmla="*/ 51 w 971"/>
                <a:gd name="T51" fmla="*/ 3 h 139"/>
                <a:gd name="T52" fmla="*/ 69 w 97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71" h="139">
                  <a:moveTo>
                    <a:pt x="69" y="0"/>
                  </a:moveTo>
                  <a:lnTo>
                    <a:pt x="901" y="0"/>
                  </a:lnTo>
                  <a:lnTo>
                    <a:pt x="920" y="3"/>
                  </a:lnTo>
                  <a:lnTo>
                    <a:pt x="937" y="10"/>
                  </a:lnTo>
                  <a:lnTo>
                    <a:pt x="951" y="20"/>
                  </a:lnTo>
                  <a:lnTo>
                    <a:pt x="962" y="34"/>
                  </a:lnTo>
                  <a:lnTo>
                    <a:pt x="969" y="51"/>
                  </a:lnTo>
                  <a:lnTo>
                    <a:pt x="971" y="69"/>
                  </a:lnTo>
                  <a:lnTo>
                    <a:pt x="969" y="87"/>
                  </a:lnTo>
                  <a:lnTo>
                    <a:pt x="962" y="104"/>
                  </a:lnTo>
                  <a:lnTo>
                    <a:pt x="951" y="118"/>
                  </a:lnTo>
                  <a:lnTo>
                    <a:pt x="937" y="129"/>
                  </a:lnTo>
                  <a:lnTo>
                    <a:pt x="920" y="136"/>
                  </a:lnTo>
                  <a:lnTo>
                    <a:pt x="901" y="139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33"/>
            <p:cNvSpPr>
              <a:spLocks/>
            </p:cNvSpPr>
            <p:nvPr/>
          </p:nvSpPr>
          <p:spPr bwMode="auto">
            <a:xfrm>
              <a:off x="4757738" y="2954338"/>
              <a:ext cx="169863" cy="23812"/>
            </a:xfrm>
            <a:custGeom>
              <a:avLst/>
              <a:gdLst>
                <a:gd name="T0" fmla="*/ 69 w 971"/>
                <a:gd name="T1" fmla="*/ 0 h 138"/>
                <a:gd name="T2" fmla="*/ 901 w 971"/>
                <a:gd name="T3" fmla="*/ 0 h 138"/>
                <a:gd name="T4" fmla="*/ 920 w 971"/>
                <a:gd name="T5" fmla="*/ 3 h 138"/>
                <a:gd name="T6" fmla="*/ 937 w 971"/>
                <a:gd name="T7" fmla="*/ 10 h 138"/>
                <a:gd name="T8" fmla="*/ 951 w 971"/>
                <a:gd name="T9" fmla="*/ 20 h 138"/>
                <a:gd name="T10" fmla="*/ 962 w 971"/>
                <a:gd name="T11" fmla="*/ 34 h 138"/>
                <a:gd name="T12" fmla="*/ 969 w 971"/>
                <a:gd name="T13" fmla="*/ 51 h 138"/>
                <a:gd name="T14" fmla="*/ 971 w 971"/>
                <a:gd name="T15" fmla="*/ 69 h 138"/>
                <a:gd name="T16" fmla="*/ 969 w 971"/>
                <a:gd name="T17" fmla="*/ 87 h 138"/>
                <a:gd name="T18" fmla="*/ 962 w 971"/>
                <a:gd name="T19" fmla="*/ 104 h 138"/>
                <a:gd name="T20" fmla="*/ 951 w 971"/>
                <a:gd name="T21" fmla="*/ 118 h 138"/>
                <a:gd name="T22" fmla="*/ 937 w 971"/>
                <a:gd name="T23" fmla="*/ 128 h 138"/>
                <a:gd name="T24" fmla="*/ 920 w 971"/>
                <a:gd name="T25" fmla="*/ 135 h 138"/>
                <a:gd name="T26" fmla="*/ 901 w 971"/>
                <a:gd name="T27" fmla="*/ 138 h 138"/>
                <a:gd name="T28" fmla="*/ 69 w 971"/>
                <a:gd name="T29" fmla="*/ 138 h 138"/>
                <a:gd name="T30" fmla="*/ 51 w 971"/>
                <a:gd name="T31" fmla="*/ 135 h 138"/>
                <a:gd name="T32" fmla="*/ 34 w 971"/>
                <a:gd name="T33" fmla="*/ 128 h 138"/>
                <a:gd name="T34" fmla="*/ 20 w 971"/>
                <a:gd name="T35" fmla="*/ 118 h 138"/>
                <a:gd name="T36" fmla="*/ 9 w 971"/>
                <a:gd name="T37" fmla="*/ 104 h 138"/>
                <a:gd name="T38" fmla="*/ 2 w 971"/>
                <a:gd name="T39" fmla="*/ 87 h 138"/>
                <a:gd name="T40" fmla="*/ 0 w 971"/>
                <a:gd name="T41" fmla="*/ 69 h 138"/>
                <a:gd name="T42" fmla="*/ 2 w 971"/>
                <a:gd name="T43" fmla="*/ 51 h 138"/>
                <a:gd name="T44" fmla="*/ 9 w 971"/>
                <a:gd name="T45" fmla="*/ 34 h 138"/>
                <a:gd name="T46" fmla="*/ 20 w 971"/>
                <a:gd name="T47" fmla="*/ 20 h 138"/>
                <a:gd name="T48" fmla="*/ 34 w 971"/>
                <a:gd name="T49" fmla="*/ 10 h 138"/>
                <a:gd name="T50" fmla="*/ 51 w 971"/>
                <a:gd name="T51" fmla="*/ 3 h 138"/>
                <a:gd name="T52" fmla="*/ 69 w 971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71" h="138">
                  <a:moveTo>
                    <a:pt x="69" y="0"/>
                  </a:moveTo>
                  <a:lnTo>
                    <a:pt x="901" y="0"/>
                  </a:lnTo>
                  <a:lnTo>
                    <a:pt x="920" y="3"/>
                  </a:lnTo>
                  <a:lnTo>
                    <a:pt x="937" y="10"/>
                  </a:lnTo>
                  <a:lnTo>
                    <a:pt x="951" y="20"/>
                  </a:lnTo>
                  <a:lnTo>
                    <a:pt x="962" y="34"/>
                  </a:lnTo>
                  <a:lnTo>
                    <a:pt x="969" y="51"/>
                  </a:lnTo>
                  <a:lnTo>
                    <a:pt x="971" y="69"/>
                  </a:lnTo>
                  <a:lnTo>
                    <a:pt x="969" y="87"/>
                  </a:lnTo>
                  <a:lnTo>
                    <a:pt x="962" y="104"/>
                  </a:lnTo>
                  <a:lnTo>
                    <a:pt x="951" y="118"/>
                  </a:lnTo>
                  <a:lnTo>
                    <a:pt x="937" y="128"/>
                  </a:lnTo>
                  <a:lnTo>
                    <a:pt x="920" y="135"/>
                  </a:lnTo>
                  <a:lnTo>
                    <a:pt x="901" y="138"/>
                  </a:lnTo>
                  <a:lnTo>
                    <a:pt x="69" y="138"/>
                  </a:lnTo>
                  <a:lnTo>
                    <a:pt x="51" y="135"/>
                  </a:lnTo>
                  <a:lnTo>
                    <a:pt x="34" y="128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8" name="Group 847"/>
          <p:cNvGrpSpPr/>
          <p:nvPr/>
        </p:nvGrpSpPr>
        <p:grpSpPr>
          <a:xfrm>
            <a:off x="5329940" y="2673350"/>
            <a:ext cx="587375" cy="585788"/>
            <a:chOff x="5287963" y="2673350"/>
            <a:chExt cx="587375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7" name="Freeform 238"/>
            <p:cNvSpPr>
              <a:spLocks noEditPoints="1"/>
            </p:cNvSpPr>
            <p:nvPr/>
          </p:nvSpPr>
          <p:spPr bwMode="auto">
            <a:xfrm>
              <a:off x="5287963" y="2673350"/>
              <a:ext cx="587375" cy="585788"/>
            </a:xfrm>
            <a:custGeom>
              <a:avLst/>
              <a:gdLst>
                <a:gd name="T0" fmla="*/ 141 w 3330"/>
                <a:gd name="T1" fmla="*/ 3017 h 3321"/>
                <a:gd name="T2" fmla="*/ 180 w 3330"/>
                <a:gd name="T3" fmla="*/ 3142 h 3321"/>
                <a:gd name="T4" fmla="*/ 305 w 3330"/>
                <a:gd name="T5" fmla="*/ 3180 h 3321"/>
                <a:gd name="T6" fmla="*/ 836 w 3330"/>
                <a:gd name="T7" fmla="*/ 2292 h 3321"/>
                <a:gd name="T8" fmla="*/ 1198 w 3330"/>
                <a:gd name="T9" fmla="*/ 2126 h 3321"/>
                <a:gd name="T10" fmla="*/ 1863 w 3330"/>
                <a:gd name="T11" fmla="*/ 160 h 3321"/>
                <a:gd name="T12" fmla="*/ 1527 w 3330"/>
                <a:gd name="T13" fmla="*/ 286 h 3321"/>
                <a:gd name="T14" fmla="*/ 1246 w 3330"/>
                <a:gd name="T15" fmla="*/ 516 h 3321"/>
                <a:gd name="T16" fmla="*/ 1056 w 3330"/>
                <a:gd name="T17" fmla="*/ 821 h 3321"/>
                <a:gd name="T18" fmla="*/ 974 w 3330"/>
                <a:gd name="T19" fmla="*/ 1172 h 3321"/>
                <a:gd name="T20" fmla="*/ 1009 w 3330"/>
                <a:gd name="T21" fmla="*/ 1534 h 3321"/>
                <a:gd name="T22" fmla="*/ 1157 w 3330"/>
                <a:gd name="T23" fmla="*/ 1860 h 3321"/>
                <a:gd name="T24" fmla="*/ 1407 w 3330"/>
                <a:gd name="T25" fmla="*/ 2124 h 3321"/>
                <a:gd name="T26" fmla="*/ 1724 w 3330"/>
                <a:gd name="T27" fmla="*/ 2295 h 3321"/>
                <a:gd name="T28" fmla="*/ 2081 w 3330"/>
                <a:gd name="T29" fmla="*/ 2353 h 3321"/>
                <a:gd name="T30" fmla="*/ 2439 w 3330"/>
                <a:gd name="T31" fmla="*/ 2295 h 3321"/>
                <a:gd name="T32" fmla="*/ 2756 w 3330"/>
                <a:gd name="T33" fmla="*/ 2124 h 3321"/>
                <a:gd name="T34" fmla="*/ 3005 w 3330"/>
                <a:gd name="T35" fmla="*/ 1860 h 3321"/>
                <a:gd name="T36" fmla="*/ 3153 w 3330"/>
                <a:gd name="T37" fmla="*/ 1534 h 3321"/>
                <a:gd name="T38" fmla="*/ 3189 w 3330"/>
                <a:gd name="T39" fmla="*/ 1172 h 3321"/>
                <a:gd name="T40" fmla="*/ 3107 w 3330"/>
                <a:gd name="T41" fmla="*/ 821 h 3321"/>
                <a:gd name="T42" fmla="*/ 2916 w 3330"/>
                <a:gd name="T43" fmla="*/ 516 h 3321"/>
                <a:gd name="T44" fmla="*/ 2636 w 3330"/>
                <a:gd name="T45" fmla="*/ 286 h 3321"/>
                <a:gd name="T46" fmla="*/ 2300 w 3330"/>
                <a:gd name="T47" fmla="*/ 160 h 3321"/>
                <a:gd name="T48" fmla="*/ 2165 w 3330"/>
                <a:gd name="T49" fmla="*/ 3 h 3321"/>
                <a:gd name="T50" fmla="*/ 2559 w 3330"/>
                <a:gd name="T51" fmla="*/ 95 h 3321"/>
                <a:gd name="T52" fmla="*/ 2903 w 3330"/>
                <a:gd name="T53" fmla="*/ 308 h 3321"/>
                <a:gd name="T54" fmla="*/ 3164 w 3330"/>
                <a:gd name="T55" fmla="*/ 624 h 3321"/>
                <a:gd name="T56" fmla="*/ 3306 w 3330"/>
                <a:gd name="T57" fmla="*/ 1000 h 3321"/>
                <a:gd name="T58" fmla="*/ 3319 w 3330"/>
                <a:gd name="T59" fmla="*/ 1410 h 3321"/>
                <a:gd name="T60" fmla="*/ 3202 w 3330"/>
                <a:gd name="T61" fmla="*/ 1796 h 3321"/>
                <a:gd name="T62" fmla="*/ 2965 w 3330"/>
                <a:gd name="T63" fmla="*/ 2126 h 3321"/>
                <a:gd name="T64" fmla="*/ 2633 w 3330"/>
                <a:gd name="T65" fmla="*/ 2363 h 3321"/>
                <a:gd name="T66" fmla="*/ 2246 w 3330"/>
                <a:gd name="T67" fmla="*/ 2481 h 3321"/>
                <a:gd name="T68" fmla="*/ 1839 w 3330"/>
                <a:gd name="T69" fmla="*/ 2468 h 3321"/>
                <a:gd name="T70" fmla="*/ 1463 w 3330"/>
                <a:gd name="T71" fmla="*/ 2329 h 3321"/>
                <a:gd name="T72" fmla="*/ 1190 w 3330"/>
                <a:gd name="T73" fmla="*/ 2454 h 3321"/>
                <a:gd name="T74" fmla="*/ 1179 w 3330"/>
                <a:gd name="T75" fmla="*/ 2537 h 3321"/>
                <a:gd name="T76" fmla="*/ 349 w 3330"/>
                <a:gd name="T77" fmla="*/ 3312 h 3321"/>
                <a:gd name="T78" fmla="*/ 172 w 3330"/>
                <a:gd name="T79" fmla="*/ 3300 h 3321"/>
                <a:gd name="T80" fmla="*/ 37 w 3330"/>
                <a:gd name="T81" fmla="*/ 3182 h 3321"/>
                <a:gd name="T82" fmla="*/ 2 w 3330"/>
                <a:gd name="T83" fmla="*/ 3008 h 3321"/>
                <a:gd name="T84" fmla="*/ 82 w 3330"/>
                <a:gd name="T85" fmla="*/ 2849 h 3321"/>
                <a:gd name="T86" fmla="*/ 854 w 3330"/>
                <a:gd name="T87" fmla="*/ 2127 h 3321"/>
                <a:gd name="T88" fmla="*/ 1037 w 3330"/>
                <a:gd name="T89" fmla="*/ 1929 h 3321"/>
                <a:gd name="T90" fmla="*/ 874 w 3330"/>
                <a:gd name="T91" fmla="*/ 1566 h 3321"/>
                <a:gd name="T92" fmla="*/ 836 w 3330"/>
                <a:gd name="T93" fmla="*/ 1162 h 3321"/>
                <a:gd name="T94" fmla="*/ 927 w 3330"/>
                <a:gd name="T95" fmla="*/ 769 h 3321"/>
                <a:gd name="T96" fmla="*/ 1141 w 3330"/>
                <a:gd name="T97" fmla="*/ 426 h 3321"/>
                <a:gd name="T98" fmla="*/ 1458 w 3330"/>
                <a:gd name="T99" fmla="*/ 166 h 3321"/>
                <a:gd name="T100" fmla="*/ 1836 w 3330"/>
                <a:gd name="T101" fmla="*/ 24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0" h="3321">
                  <a:moveTo>
                    <a:pt x="836" y="2292"/>
                  </a:moveTo>
                  <a:lnTo>
                    <a:pt x="180" y="2947"/>
                  </a:lnTo>
                  <a:lnTo>
                    <a:pt x="161" y="2968"/>
                  </a:lnTo>
                  <a:lnTo>
                    <a:pt x="149" y="2991"/>
                  </a:lnTo>
                  <a:lnTo>
                    <a:pt x="141" y="3017"/>
                  </a:lnTo>
                  <a:lnTo>
                    <a:pt x="138" y="3044"/>
                  </a:lnTo>
                  <a:lnTo>
                    <a:pt x="141" y="3071"/>
                  </a:lnTo>
                  <a:lnTo>
                    <a:pt x="149" y="3098"/>
                  </a:lnTo>
                  <a:lnTo>
                    <a:pt x="161" y="3121"/>
                  </a:lnTo>
                  <a:lnTo>
                    <a:pt x="180" y="3142"/>
                  </a:lnTo>
                  <a:lnTo>
                    <a:pt x="201" y="3159"/>
                  </a:lnTo>
                  <a:lnTo>
                    <a:pt x="224" y="3172"/>
                  </a:lnTo>
                  <a:lnTo>
                    <a:pt x="250" y="3180"/>
                  </a:lnTo>
                  <a:lnTo>
                    <a:pt x="278" y="3182"/>
                  </a:lnTo>
                  <a:lnTo>
                    <a:pt x="305" y="3180"/>
                  </a:lnTo>
                  <a:lnTo>
                    <a:pt x="331" y="3172"/>
                  </a:lnTo>
                  <a:lnTo>
                    <a:pt x="354" y="3159"/>
                  </a:lnTo>
                  <a:lnTo>
                    <a:pt x="375" y="3142"/>
                  </a:lnTo>
                  <a:lnTo>
                    <a:pt x="1031" y="2488"/>
                  </a:lnTo>
                  <a:lnTo>
                    <a:pt x="836" y="2292"/>
                  </a:lnTo>
                  <a:close/>
                  <a:moveTo>
                    <a:pt x="1174" y="2101"/>
                  </a:moveTo>
                  <a:lnTo>
                    <a:pt x="1007" y="2267"/>
                  </a:lnTo>
                  <a:lnTo>
                    <a:pt x="1057" y="2317"/>
                  </a:lnTo>
                  <a:lnTo>
                    <a:pt x="1223" y="2150"/>
                  </a:lnTo>
                  <a:lnTo>
                    <a:pt x="1198" y="2126"/>
                  </a:lnTo>
                  <a:lnTo>
                    <a:pt x="1174" y="2101"/>
                  </a:lnTo>
                  <a:close/>
                  <a:moveTo>
                    <a:pt x="2081" y="139"/>
                  </a:moveTo>
                  <a:lnTo>
                    <a:pt x="2007" y="141"/>
                  </a:lnTo>
                  <a:lnTo>
                    <a:pt x="1934" y="148"/>
                  </a:lnTo>
                  <a:lnTo>
                    <a:pt x="1863" y="160"/>
                  </a:lnTo>
                  <a:lnTo>
                    <a:pt x="1792" y="176"/>
                  </a:lnTo>
                  <a:lnTo>
                    <a:pt x="1724" y="197"/>
                  </a:lnTo>
                  <a:lnTo>
                    <a:pt x="1656" y="222"/>
                  </a:lnTo>
                  <a:lnTo>
                    <a:pt x="1590" y="252"/>
                  </a:lnTo>
                  <a:lnTo>
                    <a:pt x="1527" y="286"/>
                  </a:lnTo>
                  <a:lnTo>
                    <a:pt x="1466" y="324"/>
                  </a:lnTo>
                  <a:lnTo>
                    <a:pt x="1407" y="366"/>
                  </a:lnTo>
                  <a:lnTo>
                    <a:pt x="1350" y="413"/>
                  </a:lnTo>
                  <a:lnTo>
                    <a:pt x="1297" y="463"/>
                  </a:lnTo>
                  <a:lnTo>
                    <a:pt x="1246" y="516"/>
                  </a:lnTo>
                  <a:lnTo>
                    <a:pt x="1200" y="573"/>
                  </a:lnTo>
                  <a:lnTo>
                    <a:pt x="1157" y="632"/>
                  </a:lnTo>
                  <a:lnTo>
                    <a:pt x="1119" y="693"/>
                  </a:lnTo>
                  <a:lnTo>
                    <a:pt x="1085" y="757"/>
                  </a:lnTo>
                  <a:lnTo>
                    <a:pt x="1056" y="821"/>
                  </a:lnTo>
                  <a:lnTo>
                    <a:pt x="1030" y="889"/>
                  </a:lnTo>
                  <a:lnTo>
                    <a:pt x="1009" y="958"/>
                  </a:lnTo>
                  <a:lnTo>
                    <a:pt x="993" y="1027"/>
                  </a:lnTo>
                  <a:lnTo>
                    <a:pt x="981" y="1099"/>
                  </a:lnTo>
                  <a:lnTo>
                    <a:pt x="974" y="1172"/>
                  </a:lnTo>
                  <a:lnTo>
                    <a:pt x="971" y="1246"/>
                  </a:lnTo>
                  <a:lnTo>
                    <a:pt x="974" y="1319"/>
                  </a:lnTo>
                  <a:lnTo>
                    <a:pt x="981" y="1392"/>
                  </a:lnTo>
                  <a:lnTo>
                    <a:pt x="993" y="1463"/>
                  </a:lnTo>
                  <a:lnTo>
                    <a:pt x="1009" y="1534"/>
                  </a:lnTo>
                  <a:lnTo>
                    <a:pt x="1030" y="1602"/>
                  </a:lnTo>
                  <a:lnTo>
                    <a:pt x="1056" y="1670"/>
                  </a:lnTo>
                  <a:lnTo>
                    <a:pt x="1085" y="1735"/>
                  </a:lnTo>
                  <a:lnTo>
                    <a:pt x="1119" y="1798"/>
                  </a:lnTo>
                  <a:lnTo>
                    <a:pt x="1157" y="1860"/>
                  </a:lnTo>
                  <a:lnTo>
                    <a:pt x="1200" y="1918"/>
                  </a:lnTo>
                  <a:lnTo>
                    <a:pt x="1246" y="1974"/>
                  </a:lnTo>
                  <a:lnTo>
                    <a:pt x="1297" y="2028"/>
                  </a:lnTo>
                  <a:lnTo>
                    <a:pt x="1350" y="2078"/>
                  </a:lnTo>
                  <a:lnTo>
                    <a:pt x="1407" y="2124"/>
                  </a:lnTo>
                  <a:lnTo>
                    <a:pt x="1466" y="2167"/>
                  </a:lnTo>
                  <a:lnTo>
                    <a:pt x="1527" y="2205"/>
                  </a:lnTo>
                  <a:lnTo>
                    <a:pt x="1590" y="2239"/>
                  </a:lnTo>
                  <a:lnTo>
                    <a:pt x="1656" y="2269"/>
                  </a:lnTo>
                  <a:lnTo>
                    <a:pt x="1724" y="2295"/>
                  </a:lnTo>
                  <a:lnTo>
                    <a:pt x="1792" y="2315"/>
                  </a:lnTo>
                  <a:lnTo>
                    <a:pt x="1863" y="2332"/>
                  </a:lnTo>
                  <a:lnTo>
                    <a:pt x="1934" y="2343"/>
                  </a:lnTo>
                  <a:lnTo>
                    <a:pt x="2007" y="2350"/>
                  </a:lnTo>
                  <a:lnTo>
                    <a:pt x="2081" y="2353"/>
                  </a:lnTo>
                  <a:lnTo>
                    <a:pt x="2154" y="2350"/>
                  </a:lnTo>
                  <a:lnTo>
                    <a:pt x="2228" y="2343"/>
                  </a:lnTo>
                  <a:lnTo>
                    <a:pt x="2300" y="2332"/>
                  </a:lnTo>
                  <a:lnTo>
                    <a:pt x="2369" y="2315"/>
                  </a:lnTo>
                  <a:lnTo>
                    <a:pt x="2439" y="2295"/>
                  </a:lnTo>
                  <a:lnTo>
                    <a:pt x="2507" y="2268"/>
                  </a:lnTo>
                  <a:lnTo>
                    <a:pt x="2572" y="2239"/>
                  </a:lnTo>
                  <a:lnTo>
                    <a:pt x="2636" y="2205"/>
                  </a:lnTo>
                  <a:lnTo>
                    <a:pt x="2696" y="2167"/>
                  </a:lnTo>
                  <a:lnTo>
                    <a:pt x="2756" y="2124"/>
                  </a:lnTo>
                  <a:lnTo>
                    <a:pt x="2812" y="2078"/>
                  </a:lnTo>
                  <a:lnTo>
                    <a:pt x="2866" y="2028"/>
                  </a:lnTo>
                  <a:lnTo>
                    <a:pt x="2916" y="1974"/>
                  </a:lnTo>
                  <a:lnTo>
                    <a:pt x="2963" y="1918"/>
                  </a:lnTo>
                  <a:lnTo>
                    <a:pt x="3005" y="1860"/>
                  </a:lnTo>
                  <a:lnTo>
                    <a:pt x="3043" y="1798"/>
                  </a:lnTo>
                  <a:lnTo>
                    <a:pt x="3078" y="1735"/>
                  </a:lnTo>
                  <a:lnTo>
                    <a:pt x="3107" y="1670"/>
                  </a:lnTo>
                  <a:lnTo>
                    <a:pt x="3132" y="1602"/>
                  </a:lnTo>
                  <a:lnTo>
                    <a:pt x="3153" y="1534"/>
                  </a:lnTo>
                  <a:lnTo>
                    <a:pt x="3170" y="1463"/>
                  </a:lnTo>
                  <a:lnTo>
                    <a:pt x="3182" y="1392"/>
                  </a:lnTo>
                  <a:lnTo>
                    <a:pt x="3189" y="1319"/>
                  </a:lnTo>
                  <a:lnTo>
                    <a:pt x="3191" y="1246"/>
                  </a:lnTo>
                  <a:lnTo>
                    <a:pt x="3189" y="1172"/>
                  </a:lnTo>
                  <a:lnTo>
                    <a:pt x="3182" y="1099"/>
                  </a:lnTo>
                  <a:lnTo>
                    <a:pt x="3170" y="1027"/>
                  </a:lnTo>
                  <a:lnTo>
                    <a:pt x="3153" y="958"/>
                  </a:lnTo>
                  <a:lnTo>
                    <a:pt x="3132" y="889"/>
                  </a:lnTo>
                  <a:lnTo>
                    <a:pt x="3107" y="821"/>
                  </a:lnTo>
                  <a:lnTo>
                    <a:pt x="3078" y="757"/>
                  </a:lnTo>
                  <a:lnTo>
                    <a:pt x="3043" y="693"/>
                  </a:lnTo>
                  <a:lnTo>
                    <a:pt x="3005" y="632"/>
                  </a:lnTo>
                  <a:lnTo>
                    <a:pt x="2963" y="573"/>
                  </a:lnTo>
                  <a:lnTo>
                    <a:pt x="2916" y="516"/>
                  </a:lnTo>
                  <a:lnTo>
                    <a:pt x="2866" y="463"/>
                  </a:lnTo>
                  <a:lnTo>
                    <a:pt x="2812" y="413"/>
                  </a:lnTo>
                  <a:lnTo>
                    <a:pt x="2756" y="366"/>
                  </a:lnTo>
                  <a:lnTo>
                    <a:pt x="2696" y="324"/>
                  </a:lnTo>
                  <a:lnTo>
                    <a:pt x="2636" y="286"/>
                  </a:lnTo>
                  <a:lnTo>
                    <a:pt x="2572" y="252"/>
                  </a:lnTo>
                  <a:lnTo>
                    <a:pt x="2507" y="222"/>
                  </a:lnTo>
                  <a:lnTo>
                    <a:pt x="2439" y="197"/>
                  </a:lnTo>
                  <a:lnTo>
                    <a:pt x="2370" y="176"/>
                  </a:lnTo>
                  <a:lnTo>
                    <a:pt x="2300" y="160"/>
                  </a:lnTo>
                  <a:lnTo>
                    <a:pt x="2228" y="148"/>
                  </a:lnTo>
                  <a:lnTo>
                    <a:pt x="2154" y="141"/>
                  </a:lnTo>
                  <a:lnTo>
                    <a:pt x="2081" y="139"/>
                  </a:lnTo>
                  <a:close/>
                  <a:moveTo>
                    <a:pt x="2081" y="0"/>
                  </a:moveTo>
                  <a:lnTo>
                    <a:pt x="2165" y="3"/>
                  </a:lnTo>
                  <a:lnTo>
                    <a:pt x="2246" y="11"/>
                  </a:lnTo>
                  <a:lnTo>
                    <a:pt x="2327" y="24"/>
                  </a:lnTo>
                  <a:lnTo>
                    <a:pt x="2406" y="42"/>
                  </a:lnTo>
                  <a:lnTo>
                    <a:pt x="2483" y="66"/>
                  </a:lnTo>
                  <a:lnTo>
                    <a:pt x="2559" y="95"/>
                  </a:lnTo>
                  <a:lnTo>
                    <a:pt x="2633" y="128"/>
                  </a:lnTo>
                  <a:lnTo>
                    <a:pt x="2704" y="166"/>
                  </a:lnTo>
                  <a:lnTo>
                    <a:pt x="2774" y="208"/>
                  </a:lnTo>
                  <a:lnTo>
                    <a:pt x="2840" y="257"/>
                  </a:lnTo>
                  <a:lnTo>
                    <a:pt x="2903" y="308"/>
                  </a:lnTo>
                  <a:lnTo>
                    <a:pt x="2965" y="365"/>
                  </a:lnTo>
                  <a:lnTo>
                    <a:pt x="3021" y="426"/>
                  </a:lnTo>
                  <a:lnTo>
                    <a:pt x="3073" y="489"/>
                  </a:lnTo>
                  <a:lnTo>
                    <a:pt x="3121" y="555"/>
                  </a:lnTo>
                  <a:lnTo>
                    <a:pt x="3164" y="624"/>
                  </a:lnTo>
                  <a:lnTo>
                    <a:pt x="3202" y="695"/>
                  </a:lnTo>
                  <a:lnTo>
                    <a:pt x="3235" y="769"/>
                  </a:lnTo>
                  <a:lnTo>
                    <a:pt x="3264" y="844"/>
                  </a:lnTo>
                  <a:lnTo>
                    <a:pt x="3288" y="922"/>
                  </a:lnTo>
                  <a:lnTo>
                    <a:pt x="3306" y="1000"/>
                  </a:lnTo>
                  <a:lnTo>
                    <a:pt x="3319" y="1081"/>
                  </a:lnTo>
                  <a:lnTo>
                    <a:pt x="3327" y="1162"/>
                  </a:lnTo>
                  <a:lnTo>
                    <a:pt x="3330" y="1246"/>
                  </a:lnTo>
                  <a:lnTo>
                    <a:pt x="3327" y="1328"/>
                  </a:lnTo>
                  <a:lnTo>
                    <a:pt x="3319" y="1410"/>
                  </a:lnTo>
                  <a:lnTo>
                    <a:pt x="3306" y="1490"/>
                  </a:lnTo>
                  <a:lnTo>
                    <a:pt x="3288" y="1569"/>
                  </a:lnTo>
                  <a:lnTo>
                    <a:pt x="3264" y="1646"/>
                  </a:lnTo>
                  <a:lnTo>
                    <a:pt x="3235" y="1722"/>
                  </a:lnTo>
                  <a:lnTo>
                    <a:pt x="3202" y="1796"/>
                  </a:lnTo>
                  <a:lnTo>
                    <a:pt x="3164" y="1867"/>
                  </a:lnTo>
                  <a:lnTo>
                    <a:pt x="3121" y="1936"/>
                  </a:lnTo>
                  <a:lnTo>
                    <a:pt x="3073" y="2003"/>
                  </a:lnTo>
                  <a:lnTo>
                    <a:pt x="3021" y="2066"/>
                  </a:lnTo>
                  <a:lnTo>
                    <a:pt x="2965" y="2126"/>
                  </a:lnTo>
                  <a:lnTo>
                    <a:pt x="2903" y="2183"/>
                  </a:lnTo>
                  <a:lnTo>
                    <a:pt x="2840" y="2235"/>
                  </a:lnTo>
                  <a:lnTo>
                    <a:pt x="2774" y="2282"/>
                  </a:lnTo>
                  <a:lnTo>
                    <a:pt x="2704" y="2326"/>
                  </a:lnTo>
                  <a:lnTo>
                    <a:pt x="2633" y="2363"/>
                  </a:lnTo>
                  <a:lnTo>
                    <a:pt x="2559" y="2397"/>
                  </a:lnTo>
                  <a:lnTo>
                    <a:pt x="2483" y="2425"/>
                  </a:lnTo>
                  <a:lnTo>
                    <a:pt x="2406" y="2448"/>
                  </a:lnTo>
                  <a:lnTo>
                    <a:pt x="2327" y="2467"/>
                  </a:lnTo>
                  <a:lnTo>
                    <a:pt x="2246" y="2481"/>
                  </a:lnTo>
                  <a:lnTo>
                    <a:pt x="2165" y="2488"/>
                  </a:lnTo>
                  <a:lnTo>
                    <a:pt x="2081" y="2491"/>
                  </a:lnTo>
                  <a:lnTo>
                    <a:pt x="1999" y="2489"/>
                  </a:lnTo>
                  <a:lnTo>
                    <a:pt x="1918" y="2481"/>
                  </a:lnTo>
                  <a:lnTo>
                    <a:pt x="1839" y="2468"/>
                  </a:lnTo>
                  <a:lnTo>
                    <a:pt x="1760" y="2449"/>
                  </a:lnTo>
                  <a:lnTo>
                    <a:pt x="1683" y="2426"/>
                  </a:lnTo>
                  <a:lnTo>
                    <a:pt x="1607" y="2398"/>
                  </a:lnTo>
                  <a:lnTo>
                    <a:pt x="1535" y="2366"/>
                  </a:lnTo>
                  <a:lnTo>
                    <a:pt x="1463" y="2329"/>
                  </a:lnTo>
                  <a:lnTo>
                    <a:pt x="1396" y="2286"/>
                  </a:lnTo>
                  <a:lnTo>
                    <a:pt x="1329" y="2240"/>
                  </a:lnTo>
                  <a:lnTo>
                    <a:pt x="1154" y="2414"/>
                  </a:lnTo>
                  <a:lnTo>
                    <a:pt x="1179" y="2438"/>
                  </a:lnTo>
                  <a:lnTo>
                    <a:pt x="1190" y="2454"/>
                  </a:lnTo>
                  <a:lnTo>
                    <a:pt x="1197" y="2470"/>
                  </a:lnTo>
                  <a:lnTo>
                    <a:pt x="1199" y="2488"/>
                  </a:lnTo>
                  <a:lnTo>
                    <a:pt x="1197" y="2506"/>
                  </a:lnTo>
                  <a:lnTo>
                    <a:pt x="1190" y="2522"/>
                  </a:lnTo>
                  <a:lnTo>
                    <a:pt x="1179" y="2537"/>
                  </a:lnTo>
                  <a:lnTo>
                    <a:pt x="473" y="3239"/>
                  </a:lnTo>
                  <a:lnTo>
                    <a:pt x="446" y="3264"/>
                  </a:lnTo>
                  <a:lnTo>
                    <a:pt x="416" y="3284"/>
                  </a:lnTo>
                  <a:lnTo>
                    <a:pt x="383" y="3300"/>
                  </a:lnTo>
                  <a:lnTo>
                    <a:pt x="349" y="3312"/>
                  </a:lnTo>
                  <a:lnTo>
                    <a:pt x="314" y="3319"/>
                  </a:lnTo>
                  <a:lnTo>
                    <a:pt x="278" y="3321"/>
                  </a:lnTo>
                  <a:lnTo>
                    <a:pt x="241" y="3319"/>
                  </a:lnTo>
                  <a:lnTo>
                    <a:pt x="205" y="3312"/>
                  </a:lnTo>
                  <a:lnTo>
                    <a:pt x="172" y="3300"/>
                  </a:lnTo>
                  <a:lnTo>
                    <a:pt x="139" y="3284"/>
                  </a:lnTo>
                  <a:lnTo>
                    <a:pt x="109" y="3264"/>
                  </a:lnTo>
                  <a:lnTo>
                    <a:pt x="82" y="3239"/>
                  </a:lnTo>
                  <a:lnTo>
                    <a:pt x="58" y="3212"/>
                  </a:lnTo>
                  <a:lnTo>
                    <a:pt x="37" y="3182"/>
                  </a:lnTo>
                  <a:lnTo>
                    <a:pt x="21" y="3150"/>
                  </a:lnTo>
                  <a:lnTo>
                    <a:pt x="9" y="3117"/>
                  </a:lnTo>
                  <a:lnTo>
                    <a:pt x="2" y="3080"/>
                  </a:lnTo>
                  <a:lnTo>
                    <a:pt x="0" y="3044"/>
                  </a:lnTo>
                  <a:lnTo>
                    <a:pt x="2" y="3008"/>
                  </a:lnTo>
                  <a:lnTo>
                    <a:pt x="9" y="2973"/>
                  </a:lnTo>
                  <a:lnTo>
                    <a:pt x="21" y="2939"/>
                  </a:lnTo>
                  <a:lnTo>
                    <a:pt x="37" y="2906"/>
                  </a:lnTo>
                  <a:lnTo>
                    <a:pt x="58" y="2876"/>
                  </a:lnTo>
                  <a:lnTo>
                    <a:pt x="82" y="2849"/>
                  </a:lnTo>
                  <a:lnTo>
                    <a:pt x="786" y="2146"/>
                  </a:lnTo>
                  <a:lnTo>
                    <a:pt x="801" y="2134"/>
                  </a:lnTo>
                  <a:lnTo>
                    <a:pt x="817" y="2127"/>
                  </a:lnTo>
                  <a:lnTo>
                    <a:pt x="836" y="2125"/>
                  </a:lnTo>
                  <a:lnTo>
                    <a:pt x="854" y="2127"/>
                  </a:lnTo>
                  <a:lnTo>
                    <a:pt x="870" y="2134"/>
                  </a:lnTo>
                  <a:lnTo>
                    <a:pt x="885" y="2146"/>
                  </a:lnTo>
                  <a:lnTo>
                    <a:pt x="909" y="2170"/>
                  </a:lnTo>
                  <a:lnTo>
                    <a:pt x="1084" y="1996"/>
                  </a:lnTo>
                  <a:lnTo>
                    <a:pt x="1037" y="1929"/>
                  </a:lnTo>
                  <a:lnTo>
                    <a:pt x="995" y="1861"/>
                  </a:lnTo>
                  <a:lnTo>
                    <a:pt x="958" y="1790"/>
                  </a:lnTo>
                  <a:lnTo>
                    <a:pt x="925" y="1718"/>
                  </a:lnTo>
                  <a:lnTo>
                    <a:pt x="897" y="1642"/>
                  </a:lnTo>
                  <a:lnTo>
                    <a:pt x="874" y="1566"/>
                  </a:lnTo>
                  <a:lnTo>
                    <a:pt x="856" y="1487"/>
                  </a:lnTo>
                  <a:lnTo>
                    <a:pt x="843" y="1408"/>
                  </a:lnTo>
                  <a:lnTo>
                    <a:pt x="836" y="1327"/>
                  </a:lnTo>
                  <a:lnTo>
                    <a:pt x="833" y="1246"/>
                  </a:lnTo>
                  <a:lnTo>
                    <a:pt x="836" y="1162"/>
                  </a:lnTo>
                  <a:lnTo>
                    <a:pt x="844" y="1081"/>
                  </a:lnTo>
                  <a:lnTo>
                    <a:pt x="857" y="1000"/>
                  </a:lnTo>
                  <a:lnTo>
                    <a:pt x="875" y="922"/>
                  </a:lnTo>
                  <a:lnTo>
                    <a:pt x="898" y="844"/>
                  </a:lnTo>
                  <a:lnTo>
                    <a:pt x="927" y="769"/>
                  </a:lnTo>
                  <a:lnTo>
                    <a:pt x="961" y="695"/>
                  </a:lnTo>
                  <a:lnTo>
                    <a:pt x="999" y="624"/>
                  </a:lnTo>
                  <a:lnTo>
                    <a:pt x="1041" y="555"/>
                  </a:lnTo>
                  <a:lnTo>
                    <a:pt x="1089" y="489"/>
                  </a:lnTo>
                  <a:lnTo>
                    <a:pt x="1141" y="426"/>
                  </a:lnTo>
                  <a:lnTo>
                    <a:pt x="1198" y="365"/>
                  </a:lnTo>
                  <a:lnTo>
                    <a:pt x="1258" y="308"/>
                  </a:lnTo>
                  <a:lnTo>
                    <a:pt x="1322" y="257"/>
                  </a:lnTo>
                  <a:lnTo>
                    <a:pt x="1389" y="208"/>
                  </a:lnTo>
                  <a:lnTo>
                    <a:pt x="1458" y="166"/>
                  </a:lnTo>
                  <a:lnTo>
                    <a:pt x="1530" y="128"/>
                  </a:lnTo>
                  <a:lnTo>
                    <a:pt x="1603" y="95"/>
                  </a:lnTo>
                  <a:lnTo>
                    <a:pt x="1679" y="66"/>
                  </a:lnTo>
                  <a:lnTo>
                    <a:pt x="1757" y="42"/>
                  </a:lnTo>
                  <a:lnTo>
                    <a:pt x="1836" y="24"/>
                  </a:lnTo>
                  <a:lnTo>
                    <a:pt x="1916" y="11"/>
                  </a:lnTo>
                  <a:lnTo>
                    <a:pt x="1998" y="3"/>
                  </a:lnTo>
                  <a:lnTo>
                    <a:pt x="20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39"/>
            <p:cNvSpPr>
              <a:spLocks/>
            </p:cNvSpPr>
            <p:nvPr/>
          </p:nvSpPr>
          <p:spPr bwMode="auto">
            <a:xfrm>
              <a:off x="5556251" y="2792413"/>
              <a:ext cx="215900" cy="231775"/>
            </a:xfrm>
            <a:custGeom>
              <a:avLst/>
              <a:gdLst>
                <a:gd name="T0" fmla="*/ 672 w 1227"/>
                <a:gd name="T1" fmla="*/ 13 h 1317"/>
                <a:gd name="T2" fmla="*/ 817 w 1227"/>
                <a:gd name="T3" fmla="*/ 77 h 1317"/>
                <a:gd name="T4" fmla="*/ 947 w 1227"/>
                <a:gd name="T5" fmla="*/ 184 h 1317"/>
                <a:gd name="T6" fmla="*/ 1055 w 1227"/>
                <a:gd name="T7" fmla="*/ 328 h 1317"/>
                <a:gd name="T8" fmla="*/ 1141 w 1227"/>
                <a:gd name="T9" fmla="*/ 505 h 1317"/>
                <a:gd name="T10" fmla="*/ 1205 w 1227"/>
                <a:gd name="T11" fmla="*/ 732 h 1317"/>
                <a:gd name="T12" fmla="*/ 1227 w 1227"/>
                <a:gd name="T13" fmla="*/ 968 h 1317"/>
                <a:gd name="T14" fmla="*/ 1213 w 1227"/>
                <a:gd name="T15" fmla="*/ 1082 h 1317"/>
                <a:gd name="T16" fmla="*/ 1169 w 1227"/>
                <a:gd name="T17" fmla="*/ 1111 h 1317"/>
                <a:gd name="T18" fmla="*/ 1116 w 1227"/>
                <a:gd name="T19" fmla="*/ 1101 h 1317"/>
                <a:gd name="T20" fmla="*/ 1086 w 1227"/>
                <a:gd name="T21" fmla="*/ 1058 h 1317"/>
                <a:gd name="T22" fmla="*/ 1085 w 1227"/>
                <a:gd name="T23" fmla="*/ 899 h 1317"/>
                <a:gd name="T24" fmla="*/ 1054 w 1227"/>
                <a:gd name="T25" fmla="*/ 693 h 1317"/>
                <a:gd name="T26" fmla="*/ 991 w 1227"/>
                <a:gd name="T27" fmla="*/ 502 h 1317"/>
                <a:gd name="T28" fmla="*/ 898 w 1227"/>
                <a:gd name="T29" fmla="*/ 341 h 1317"/>
                <a:gd name="T30" fmla="*/ 780 w 1227"/>
                <a:gd name="T31" fmla="*/ 219 h 1317"/>
                <a:gd name="T32" fmla="*/ 647 w 1227"/>
                <a:gd name="T33" fmla="*/ 150 h 1317"/>
                <a:gd name="T34" fmla="*/ 509 w 1227"/>
                <a:gd name="T35" fmla="*/ 144 h 1317"/>
                <a:gd name="T36" fmla="*/ 354 w 1227"/>
                <a:gd name="T37" fmla="*/ 200 h 1317"/>
                <a:gd name="T38" fmla="*/ 234 w 1227"/>
                <a:gd name="T39" fmla="*/ 279 h 1317"/>
                <a:gd name="T40" fmla="*/ 163 w 1227"/>
                <a:gd name="T41" fmla="*/ 379 h 1317"/>
                <a:gd name="T42" fmla="*/ 139 w 1227"/>
                <a:gd name="T43" fmla="*/ 501 h 1317"/>
                <a:gd name="T44" fmla="*/ 149 w 1227"/>
                <a:gd name="T45" fmla="*/ 640 h 1317"/>
                <a:gd name="T46" fmla="*/ 178 w 1227"/>
                <a:gd name="T47" fmla="*/ 784 h 1317"/>
                <a:gd name="T48" fmla="*/ 205 w 1227"/>
                <a:gd name="T49" fmla="*/ 915 h 1317"/>
                <a:gd name="T50" fmla="*/ 219 w 1227"/>
                <a:gd name="T51" fmla="*/ 1044 h 1317"/>
                <a:gd name="T52" fmla="*/ 209 w 1227"/>
                <a:gd name="T53" fmla="*/ 1168 h 1317"/>
                <a:gd name="T54" fmla="*/ 161 w 1227"/>
                <a:gd name="T55" fmla="*/ 1284 h 1317"/>
                <a:gd name="T56" fmla="*/ 120 w 1227"/>
                <a:gd name="T57" fmla="*/ 1315 h 1317"/>
                <a:gd name="T58" fmla="*/ 66 w 1227"/>
                <a:gd name="T59" fmla="*/ 1306 h 1317"/>
                <a:gd name="T60" fmla="*/ 35 w 1227"/>
                <a:gd name="T61" fmla="*/ 1262 h 1317"/>
                <a:gd name="T62" fmla="*/ 44 w 1227"/>
                <a:gd name="T63" fmla="*/ 1211 h 1317"/>
                <a:gd name="T64" fmla="*/ 76 w 1227"/>
                <a:gd name="T65" fmla="*/ 1119 h 1317"/>
                <a:gd name="T66" fmla="*/ 77 w 1227"/>
                <a:gd name="T67" fmla="*/ 1014 h 1317"/>
                <a:gd name="T68" fmla="*/ 60 w 1227"/>
                <a:gd name="T69" fmla="*/ 896 h 1317"/>
                <a:gd name="T70" fmla="*/ 31 w 1227"/>
                <a:gd name="T71" fmla="*/ 760 h 1317"/>
                <a:gd name="T72" fmla="*/ 4 w 1227"/>
                <a:gd name="T73" fmla="*/ 596 h 1317"/>
                <a:gd name="T74" fmla="*/ 6 w 1227"/>
                <a:gd name="T75" fmla="*/ 434 h 1317"/>
                <a:gd name="T76" fmla="*/ 49 w 1227"/>
                <a:gd name="T77" fmla="*/ 295 h 1317"/>
                <a:gd name="T78" fmla="*/ 132 w 1227"/>
                <a:gd name="T79" fmla="*/ 185 h 1317"/>
                <a:gd name="T80" fmla="*/ 255 w 1227"/>
                <a:gd name="T81" fmla="*/ 96 h 1317"/>
                <a:gd name="T82" fmla="*/ 418 w 1227"/>
                <a:gd name="T83" fmla="*/ 24 h 1317"/>
                <a:gd name="T84" fmla="*/ 572 w 1227"/>
                <a:gd name="T85" fmla="*/ 0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7" h="1317">
                  <a:moveTo>
                    <a:pt x="572" y="0"/>
                  </a:moveTo>
                  <a:lnTo>
                    <a:pt x="622" y="4"/>
                  </a:lnTo>
                  <a:lnTo>
                    <a:pt x="672" y="13"/>
                  </a:lnTo>
                  <a:lnTo>
                    <a:pt x="721" y="29"/>
                  </a:lnTo>
                  <a:lnTo>
                    <a:pt x="770" y="50"/>
                  </a:lnTo>
                  <a:lnTo>
                    <a:pt x="817" y="77"/>
                  </a:lnTo>
                  <a:lnTo>
                    <a:pt x="864" y="109"/>
                  </a:lnTo>
                  <a:lnTo>
                    <a:pt x="907" y="145"/>
                  </a:lnTo>
                  <a:lnTo>
                    <a:pt x="947" y="184"/>
                  </a:lnTo>
                  <a:lnTo>
                    <a:pt x="986" y="229"/>
                  </a:lnTo>
                  <a:lnTo>
                    <a:pt x="1022" y="277"/>
                  </a:lnTo>
                  <a:lnTo>
                    <a:pt x="1055" y="328"/>
                  </a:lnTo>
                  <a:lnTo>
                    <a:pt x="1086" y="385"/>
                  </a:lnTo>
                  <a:lnTo>
                    <a:pt x="1116" y="443"/>
                  </a:lnTo>
                  <a:lnTo>
                    <a:pt x="1141" y="505"/>
                  </a:lnTo>
                  <a:lnTo>
                    <a:pt x="1167" y="579"/>
                  </a:lnTo>
                  <a:lnTo>
                    <a:pt x="1188" y="655"/>
                  </a:lnTo>
                  <a:lnTo>
                    <a:pt x="1205" y="732"/>
                  </a:lnTo>
                  <a:lnTo>
                    <a:pt x="1217" y="810"/>
                  </a:lnTo>
                  <a:lnTo>
                    <a:pt x="1224" y="890"/>
                  </a:lnTo>
                  <a:lnTo>
                    <a:pt x="1227" y="968"/>
                  </a:lnTo>
                  <a:lnTo>
                    <a:pt x="1224" y="1048"/>
                  </a:lnTo>
                  <a:lnTo>
                    <a:pt x="1221" y="1066"/>
                  </a:lnTo>
                  <a:lnTo>
                    <a:pt x="1213" y="1082"/>
                  </a:lnTo>
                  <a:lnTo>
                    <a:pt x="1201" y="1096"/>
                  </a:lnTo>
                  <a:lnTo>
                    <a:pt x="1185" y="1105"/>
                  </a:lnTo>
                  <a:lnTo>
                    <a:pt x="1169" y="1111"/>
                  </a:lnTo>
                  <a:lnTo>
                    <a:pt x="1150" y="1113"/>
                  </a:lnTo>
                  <a:lnTo>
                    <a:pt x="1132" y="1109"/>
                  </a:lnTo>
                  <a:lnTo>
                    <a:pt x="1116" y="1101"/>
                  </a:lnTo>
                  <a:lnTo>
                    <a:pt x="1103" y="1090"/>
                  </a:lnTo>
                  <a:lnTo>
                    <a:pt x="1093" y="1075"/>
                  </a:lnTo>
                  <a:lnTo>
                    <a:pt x="1086" y="1058"/>
                  </a:lnTo>
                  <a:lnTo>
                    <a:pt x="1085" y="1040"/>
                  </a:lnTo>
                  <a:lnTo>
                    <a:pt x="1087" y="969"/>
                  </a:lnTo>
                  <a:lnTo>
                    <a:pt x="1085" y="899"/>
                  </a:lnTo>
                  <a:lnTo>
                    <a:pt x="1079" y="829"/>
                  </a:lnTo>
                  <a:lnTo>
                    <a:pt x="1068" y="760"/>
                  </a:lnTo>
                  <a:lnTo>
                    <a:pt x="1054" y="693"/>
                  </a:lnTo>
                  <a:lnTo>
                    <a:pt x="1037" y="627"/>
                  </a:lnTo>
                  <a:lnTo>
                    <a:pt x="1015" y="564"/>
                  </a:lnTo>
                  <a:lnTo>
                    <a:pt x="991" y="502"/>
                  </a:lnTo>
                  <a:lnTo>
                    <a:pt x="962" y="445"/>
                  </a:lnTo>
                  <a:lnTo>
                    <a:pt x="931" y="392"/>
                  </a:lnTo>
                  <a:lnTo>
                    <a:pt x="898" y="341"/>
                  </a:lnTo>
                  <a:lnTo>
                    <a:pt x="860" y="295"/>
                  </a:lnTo>
                  <a:lnTo>
                    <a:pt x="821" y="255"/>
                  </a:lnTo>
                  <a:lnTo>
                    <a:pt x="780" y="219"/>
                  </a:lnTo>
                  <a:lnTo>
                    <a:pt x="735" y="189"/>
                  </a:lnTo>
                  <a:lnTo>
                    <a:pt x="692" y="166"/>
                  </a:lnTo>
                  <a:lnTo>
                    <a:pt x="647" y="150"/>
                  </a:lnTo>
                  <a:lnTo>
                    <a:pt x="601" y="141"/>
                  </a:lnTo>
                  <a:lnTo>
                    <a:pt x="556" y="139"/>
                  </a:lnTo>
                  <a:lnTo>
                    <a:pt x="509" y="144"/>
                  </a:lnTo>
                  <a:lnTo>
                    <a:pt x="463" y="156"/>
                  </a:lnTo>
                  <a:lnTo>
                    <a:pt x="405" y="177"/>
                  </a:lnTo>
                  <a:lnTo>
                    <a:pt x="354" y="200"/>
                  </a:lnTo>
                  <a:lnTo>
                    <a:pt x="308" y="225"/>
                  </a:lnTo>
                  <a:lnTo>
                    <a:pt x="268" y="251"/>
                  </a:lnTo>
                  <a:lnTo>
                    <a:pt x="234" y="279"/>
                  </a:lnTo>
                  <a:lnTo>
                    <a:pt x="206" y="310"/>
                  </a:lnTo>
                  <a:lnTo>
                    <a:pt x="181" y="343"/>
                  </a:lnTo>
                  <a:lnTo>
                    <a:pt x="163" y="379"/>
                  </a:lnTo>
                  <a:lnTo>
                    <a:pt x="150" y="417"/>
                  </a:lnTo>
                  <a:lnTo>
                    <a:pt x="142" y="458"/>
                  </a:lnTo>
                  <a:lnTo>
                    <a:pt x="139" y="501"/>
                  </a:lnTo>
                  <a:lnTo>
                    <a:pt x="139" y="547"/>
                  </a:lnTo>
                  <a:lnTo>
                    <a:pt x="143" y="593"/>
                  </a:lnTo>
                  <a:lnTo>
                    <a:pt x="149" y="640"/>
                  </a:lnTo>
                  <a:lnTo>
                    <a:pt x="158" y="689"/>
                  </a:lnTo>
                  <a:lnTo>
                    <a:pt x="167" y="737"/>
                  </a:lnTo>
                  <a:lnTo>
                    <a:pt x="178" y="784"/>
                  </a:lnTo>
                  <a:lnTo>
                    <a:pt x="187" y="828"/>
                  </a:lnTo>
                  <a:lnTo>
                    <a:pt x="196" y="872"/>
                  </a:lnTo>
                  <a:lnTo>
                    <a:pt x="205" y="915"/>
                  </a:lnTo>
                  <a:lnTo>
                    <a:pt x="212" y="958"/>
                  </a:lnTo>
                  <a:lnTo>
                    <a:pt x="216" y="1002"/>
                  </a:lnTo>
                  <a:lnTo>
                    <a:pt x="219" y="1044"/>
                  </a:lnTo>
                  <a:lnTo>
                    <a:pt x="219" y="1086"/>
                  </a:lnTo>
                  <a:lnTo>
                    <a:pt x="216" y="1127"/>
                  </a:lnTo>
                  <a:lnTo>
                    <a:pt x="209" y="1168"/>
                  </a:lnTo>
                  <a:lnTo>
                    <a:pt x="197" y="1208"/>
                  </a:lnTo>
                  <a:lnTo>
                    <a:pt x="182" y="1246"/>
                  </a:lnTo>
                  <a:lnTo>
                    <a:pt x="161" y="1284"/>
                  </a:lnTo>
                  <a:lnTo>
                    <a:pt x="150" y="1298"/>
                  </a:lnTo>
                  <a:lnTo>
                    <a:pt x="136" y="1309"/>
                  </a:lnTo>
                  <a:lnTo>
                    <a:pt x="120" y="1315"/>
                  </a:lnTo>
                  <a:lnTo>
                    <a:pt x="103" y="1317"/>
                  </a:lnTo>
                  <a:lnTo>
                    <a:pt x="83" y="1314"/>
                  </a:lnTo>
                  <a:lnTo>
                    <a:pt x="66" y="1306"/>
                  </a:lnTo>
                  <a:lnTo>
                    <a:pt x="51" y="1294"/>
                  </a:lnTo>
                  <a:lnTo>
                    <a:pt x="41" y="1279"/>
                  </a:lnTo>
                  <a:lnTo>
                    <a:pt x="35" y="1262"/>
                  </a:lnTo>
                  <a:lnTo>
                    <a:pt x="33" y="1245"/>
                  </a:lnTo>
                  <a:lnTo>
                    <a:pt x="36" y="1227"/>
                  </a:lnTo>
                  <a:lnTo>
                    <a:pt x="44" y="1211"/>
                  </a:lnTo>
                  <a:lnTo>
                    <a:pt x="59" y="1182"/>
                  </a:lnTo>
                  <a:lnTo>
                    <a:pt x="69" y="1152"/>
                  </a:lnTo>
                  <a:lnTo>
                    <a:pt x="76" y="1119"/>
                  </a:lnTo>
                  <a:lnTo>
                    <a:pt x="79" y="1086"/>
                  </a:lnTo>
                  <a:lnTo>
                    <a:pt x="80" y="1050"/>
                  </a:lnTo>
                  <a:lnTo>
                    <a:pt x="77" y="1014"/>
                  </a:lnTo>
                  <a:lnTo>
                    <a:pt x="73" y="975"/>
                  </a:lnTo>
                  <a:lnTo>
                    <a:pt x="67" y="936"/>
                  </a:lnTo>
                  <a:lnTo>
                    <a:pt x="60" y="896"/>
                  </a:lnTo>
                  <a:lnTo>
                    <a:pt x="51" y="856"/>
                  </a:lnTo>
                  <a:lnTo>
                    <a:pt x="42" y="814"/>
                  </a:lnTo>
                  <a:lnTo>
                    <a:pt x="31" y="760"/>
                  </a:lnTo>
                  <a:lnTo>
                    <a:pt x="20" y="705"/>
                  </a:lnTo>
                  <a:lnTo>
                    <a:pt x="11" y="650"/>
                  </a:lnTo>
                  <a:lnTo>
                    <a:pt x="4" y="596"/>
                  </a:lnTo>
                  <a:lnTo>
                    <a:pt x="0" y="542"/>
                  </a:lnTo>
                  <a:lnTo>
                    <a:pt x="0" y="487"/>
                  </a:lnTo>
                  <a:lnTo>
                    <a:pt x="6" y="434"/>
                  </a:lnTo>
                  <a:lnTo>
                    <a:pt x="17" y="381"/>
                  </a:lnTo>
                  <a:lnTo>
                    <a:pt x="31" y="336"/>
                  </a:lnTo>
                  <a:lnTo>
                    <a:pt x="49" y="295"/>
                  </a:lnTo>
                  <a:lnTo>
                    <a:pt x="72" y="257"/>
                  </a:lnTo>
                  <a:lnTo>
                    <a:pt x="100" y="220"/>
                  </a:lnTo>
                  <a:lnTo>
                    <a:pt x="132" y="185"/>
                  </a:lnTo>
                  <a:lnTo>
                    <a:pt x="168" y="153"/>
                  </a:lnTo>
                  <a:lnTo>
                    <a:pt x="210" y="123"/>
                  </a:lnTo>
                  <a:lnTo>
                    <a:pt x="255" y="96"/>
                  </a:lnTo>
                  <a:lnTo>
                    <a:pt x="304" y="70"/>
                  </a:lnTo>
                  <a:lnTo>
                    <a:pt x="360" y="47"/>
                  </a:lnTo>
                  <a:lnTo>
                    <a:pt x="418" y="24"/>
                  </a:lnTo>
                  <a:lnTo>
                    <a:pt x="470" y="11"/>
                  </a:lnTo>
                  <a:lnTo>
                    <a:pt x="521" y="3"/>
                  </a:lnTo>
                  <a:lnTo>
                    <a:pt x="5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240"/>
            <p:cNvSpPr>
              <a:spLocks/>
            </p:cNvSpPr>
            <p:nvPr/>
          </p:nvSpPr>
          <p:spPr bwMode="auto">
            <a:xfrm>
              <a:off x="5607051" y="2843213"/>
              <a:ext cx="123825" cy="200025"/>
            </a:xfrm>
            <a:custGeom>
              <a:avLst/>
              <a:gdLst>
                <a:gd name="T0" fmla="*/ 311 w 702"/>
                <a:gd name="T1" fmla="*/ 2 h 1129"/>
                <a:gd name="T2" fmla="*/ 379 w 702"/>
                <a:gd name="T3" fmla="*/ 20 h 1129"/>
                <a:gd name="T4" fmla="*/ 441 w 702"/>
                <a:gd name="T5" fmla="*/ 57 h 1129"/>
                <a:gd name="T6" fmla="*/ 478 w 702"/>
                <a:gd name="T7" fmla="*/ 91 h 1129"/>
                <a:gd name="T8" fmla="*/ 518 w 702"/>
                <a:gd name="T9" fmla="*/ 138 h 1129"/>
                <a:gd name="T10" fmla="*/ 558 w 702"/>
                <a:gd name="T11" fmla="*/ 203 h 1129"/>
                <a:gd name="T12" fmla="*/ 598 w 702"/>
                <a:gd name="T13" fmla="*/ 287 h 1129"/>
                <a:gd name="T14" fmla="*/ 634 w 702"/>
                <a:gd name="T15" fmla="*/ 394 h 1129"/>
                <a:gd name="T16" fmla="*/ 668 w 702"/>
                <a:gd name="T17" fmla="*/ 536 h 1129"/>
                <a:gd name="T18" fmla="*/ 693 w 702"/>
                <a:gd name="T19" fmla="*/ 707 h 1129"/>
                <a:gd name="T20" fmla="*/ 702 w 702"/>
                <a:gd name="T21" fmla="*/ 878 h 1129"/>
                <a:gd name="T22" fmla="*/ 698 w 702"/>
                <a:gd name="T23" fmla="*/ 979 h 1129"/>
                <a:gd name="T24" fmla="*/ 678 w 702"/>
                <a:gd name="T25" fmla="*/ 1009 h 1129"/>
                <a:gd name="T26" fmla="*/ 647 w 702"/>
                <a:gd name="T27" fmla="*/ 1026 h 1129"/>
                <a:gd name="T28" fmla="*/ 610 w 702"/>
                <a:gd name="T29" fmla="*/ 1025 h 1129"/>
                <a:gd name="T30" fmla="*/ 579 w 702"/>
                <a:gd name="T31" fmla="*/ 1005 h 1129"/>
                <a:gd name="T32" fmla="*/ 563 w 702"/>
                <a:gd name="T33" fmla="*/ 974 h 1129"/>
                <a:gd name="T34" fmla="*/ 563 w 702"/>
                <a:gd name="T35" fmla="*/ 900 h 1129"/>
                <a:gd name="T36" fmla="*/ 559 w 702"/>
                <a:gd name="T37" fmla="*/ 783 h 1129"/>
                <a:gd name="T38" fmla="*/ 548 w 702"/>
                <a:gd name="T39" fmla="*/ 665 h 1129"/>
                <a:gd name="T40" fmla="*/ 529 w 702"/>
                <a:gd name="T41" fmla="*/ 549 h 1129"/>
                <a:gd name="T42" fmla="*/ 503 w 702"/>
                <a:gd name="T43" fmla="*/ 439 h 1129"/>
                <a:gd name="T44" fmla="*/ 470 w 702"/>
                <a:gd name="T45" fmla="*/ 339 h 1129"/>
                <a:gd name="T46" fmla="*/ 429 w 702"/>
                <a:gd name="T47" fmla="*/ 256 h 1129"/>
                <a:gd name="T48" fmla="*/ 382 w 702"/>
                <a:gd name="T49" fmla="*/ 190 h 1129"/>
                <a:gd name="T50" fmla="*/ 335 w 702"/>
                <a:gd name="T51" fmla="*/ 153 h 1129"/>
                <a:gd name="T52" fmla="*/ 291 w 702"/>
                <a:gd name="T53" fmla="*/ 139 h 1129"/>
                <a:gd name="T54" fmla="*/ 243 w 702"/>
                <a:gd name="T55" fmla="*/ 145 h 1129"/>
                <a:gd name="T56" fmla="*/ 196 w 702"/>
                <a:gd name="T57" fmla="*/ 167 h 1129"/>
                <a:gd name="T58" fmla="*/ 164 w 702"/>
                <a:gd name="T59" fmla="*/ 200 h 1129"/>
                <a:gd name="T60" fmla="*/ 146 w 702"/>
                <a:gd name="T61" fmla="*/ 248 h 1129"/>
                <a:gd name="T62" fmla="*/ 140 w 702"/>
                <a:gd name="T63" fmla="*/ 310 h 1129"/>
                <a:gd name="T64" fmla="*/ 143 w 702"/>
                <a:gd name="T65" fmla="*/ 389 h 1129"/>
                <a:gd name="T66" fmla="*/ 155 w 702"/>
                <a:gd name="T67" fmla="*/ 486 h 1129"/>
                <a:gd name="T68" fmla="*/ 170 w 702"/>
                <a:gd name="T69" fmla="*/ 595 h 1129"/>
                <a:gd name="T70" fmla="*/ 184 w 702"/>
                <a:gd name="T71" fmla="*/ 702 h 1129"/>
                <a:gd name="T72" fmla="*/ 191 w 702"/>
                <a:gd name="T73" fmla="*/ 812 h 1129"/>
                <a:gd name="T74" fmla="*/ 188 w 702"/>
                <a:gd name="T75" fmla="*/ 922 h 1129"/>
                <a:gd name="T76" fmla="*/ 170 w 702"/>
                <a:gd name="T77" fmla="*/ 1031 h 1129"/>
                <a:gd name="T78" fmla="*/ 146 w 702"/>
                <a:gd name="T79" fmla="*/ 1099 h 1129"/>
                <a:gd name="T80" fmla="*/ 120 w 702"/>
                <a:gd name="T81" fmla="*/ 1121 h 1129"/>
                <a:gd name="T82" fmla="*/ 88 w 702"/>
                <a:gd name="T83" fmla="*/ 1129 h 1129"/>
                <a:gd name="T84" fmla="*/ 65 w 702"/>
                <a:gd name="T85" fmla="*/ 1125 h 1129"/>
                <a:gd name="T86" fmla="*/ 35 w 702"/>
                <a:gd name="T87" fmla="*/ 1104 h 1129"/>
                <a:gd name="T88" fmla="*/ 19 w 702"/>
                <a:gd name="T89" fmla="*/ 1072 h 1129"/>
                <a:gd name="T90" fmla="*/ 22 w 702"/>
                <a:gd name="T91" fmla="*/ 1037 h 1129"/>
                <a:gd name="T92" fmla="*/ 47 w 702"/>
                <a:gd name="T93" fmla="*/ 938 h 1129"/>
                <a:gd name="T94" fmla="*/ 53 w 702"/>
                <a:gd name="T95" fmla="*/ 834 h 1129"/>
                <a:gd name="T96" fmla="*/ 47 w 702"/>
                <a:gd name="T97" fmla="*/ 727 h 1129"/>
                <a:gd name="T98" fmla="*/ 34 w 702"/>
                <a:gd name="T99" fmla="*/ 617 h 1129"/>
                <a:gd name="T100" fmla="*/ 16 w 702"/>
                <a:gd name="T101" fmla="*/ 505 h 1129"/>
                <a:gd name="T102" fmla="*/ 3 w 702"/>
                <a:gd name="T103" fmla="*/ 394 h 1129"/>
                <a:gd name="T104" fmla="*/ 1 w 702"/>
                <a:gd name="T105" fmla="*/ 291 h 1129"/>
                <a:gd name="T106" fmla="*/ 13 w 702"/>
                <a:gd name="T107" fmla="*/ 204 h 1129"/>
                <a:gd name="T108" fmla="*/ 40 w 702"/>
                <a:gd name="T109" fmla="*/ 137 h 1129"/>
                <a:gd name="T110" fmla="*/ 81 w 702"/>
                <a:gd name="T111" fmla="*/ 83 h 1129"/>
                <a:gd name="T112" fmla="*/ 135 w 702"/>
                <a:gd name="T113" fmla="*/ 41 h 1129"/>
                <a:gd name="T114" fmla="*/ 204 w 702"/>
                <a:gd name="T115" fmla="*/ 12 h 1129"/>
                <a:gd name="T116" fmla="*/ 276 w 702"/>
                <a:gd name="T117" fmla="*/ 0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2" h="1129">
                  <a:moveTo>
                    <a:pt x="276" y="0"/>
                  </a:moveTo>
                  <a:lnTo>
                    <a:pt x="311" y="2"/>
                  </a:lnTo>
                  <a:lnTo>
                    <a:pt x="345" y="9"/>
                  </a:lnTo>
                  <a:lnTo>
                    <a:pt x="379" y="20"/>
                  </a:lnTo>
                  <a:lnTo>
                    <a:pt x="411" y="36"/>
                  </a:lnTo>
                  <a:lnTo>
                    <a:pt x="441" y="57"/>
                  </a:lnTo>
                  <a:lnTo>
                    <a:pt x="459" y="73"/>
                  </a:lnTo>
                  <a:lnTo>
                    <a:pt x="478" y="91"/>
                  </a:lnTo>
                  <a:lnTo>
                    <a:pt x="498" y="113"/>
                  </a:lnTo>
                  <a:lnTo>
                    <a:pt x="518" y="138"/>
                  </a:lnTo>
                  <a:lnTo>
                    <a:pt x="538" y="168"/>
                  </a:lnTo>
                  <a:lnTo>
                    <a:pt x="558" y="203"/>
                  </a:lnTo>
                  <a:lnTo>
                    <a:pt x="578" y="243"/>
                  </a:lnTo>
                  <a:lnTo>
                    <a:pt x="598" y="287"/>
                  </a:lnTo>
                  <a:lnTo>
                    <a:pt x="617" y="337"/>
                  </a:lnTo>
                  <a:lnTo>
                    <a:pt x="634" y="394"/>
                  </a:lnTo>
                  <a:lnTo>
                    <a:pt x="651" y="456"/>
                  </a:lnTo>
                  <a:lnTo>
                    <a:pt x="668" y="536"/>
                  </a:lnTo>
                  <a:lnTo>
                    <a:pt x="682" y="621"/>
                  </a:lnTo>
                  <a:lnTo>
                    <a:pt x="693" y="707"/>
                  </a:lnTo>
                  <a:lnTo>
                    <a:pt x="700" y="793"/>
                  </a:lnTo>
                  <a:lnTo>
                    <a:pt x="702" y="878"/>
                  </a:lnTo>
                  <a:lnTo>
                    <a:pt x="701" y="961"/>
                  </a:lnTo>
                  <a:lnTo>
                    <a:pt x="698" y="979"/>
                  </a:lnTo>
                  <a:lnTo>
                    <a:pt x="689" y="995"/>
                  </a:lnTo>
                  <a:lnTo>
                    <a:pt x="678" y="1009"/>
                  </a:lnTo>
                  <a:lnTo>
                    <a:pt x="663" y="1020"/>
                  </a:lnTo>
                  <a:lnTo>
                    <a:pt x="647" y="1026"/>
                  </a:lnTo>
                  <a:lnTo>
                    <a:pt x="628" y="1028"/>
                  </a:lnTo>
                  <a:lnTo>
                    <a:pt x="610" y="1025"/>
                  </a:lnTo>
                  <a:lnTo>
                    <a:pt x="594" y="1017"/>
                  </a:lnTo>
                  <a:lnTo>
                    <a:pt x="579" y="1005"/>
                  </a:lnTo>
                  <a:lnTo>
                    <a:pt x="569" y="990"/>
                  </a:lnTo>
                  <a:lnTo>
                    <a:pt x="563" y="974"/>
                  </a:lnTo>
                  <a:lnTo>
                    <a:pt x="561" y="955"/>
                  </a:lnTo>
                  <a:lnTo>
                    <a:pt x="563" y="900"/>
                  </a:lnTo>
                  <a:lnTo>
                    <a:pt x="562" y="842"/>
                  </a:lnTo>
                  <a:lnTo>
                    <a:pt x="559" y="783"/>
                  </a:lnTo>
                  <a:lnTo>
                    <a:pt x="555" y="724"/>
                  </a:lnTo>
                  <a:lnTo>
                    <a:pt x="548" y="665"/>
                  </a:lnTo>
                  <a:lnTo>
                    <a:pt x="540" y="606"/>
                  </a:lnTo>
                  <a:lnTo>
                    <a:pt x="529" y="549"/>
                  </a:lnTo>
                  <a:lnTo>
                    <a:pt x="517" y="493"/>
                  </a:lnTo>
                  <a:lnTo>
                    <a:pt x="503" y="439"/>
                  </a:lnTo>
                  <a:lnTo>
                    <a:pt x="488" y="388"/>
                  </a:lnTo>
                  <a:lnTo>
                    <a:pt x="470" y="339"/>
                  </a:lnTo>
                  <a:lnTo>
                    <a:pt x="450" y="295"/>
                  </a:lnTo>
                  <a:lnTo>
                    <a:pt x="429" y="256"/>
                  </a:lnTo>
                  <a:lnTo>
                    <a:pt x="407" y="220"/>
                  </a:lnTo>
                  <a:lnTo>
                    <a:pt x="382" y="190"/>
                  </a:lnTo>
                  <a:lnTo>
                    <a:pt x="356" y="166"/>
                  </a:lnTo>
                  <a:lnTo>
                    <a:pt x="335" y="153"/>
                  </a:lnTo>
                  <a:lnTo>
                    <a:pt x="313" y="144"/>
                  </a:lnTo>
                  <a:lnTo>
                    <a:pt x="291" y="139"/>
                  </a:lnTo>
                  <a:lnTo>
                    <a:pt x="268" y="140"/>
                  </a:lnTo>
                  <a:lnTo>
                    <a:pt x="243" y="145"/>
                  </a:lnTo>
                  <a:lnTo>
                    <a:pt x="217" y="154"/>
                  </a:lnTo>
                  <a:lnTo>
                    <a:pt x="196" y="167"/>
                  </a:lnTo>
                  <a:lnTo>
                    <a:pt x="178" y="182"/>
                  </a:lnTo>
                  <a:lnTo>
                    <a:pt x="164" y="200"/>
                  </a:lnTo>
                  <a:lnTo>
                    <a:pt x="153" y="223"/>
                  </a:lnTo>
                  <a:lnTo>
                    <a:pt x="146" y="248"/>
                  </a:lnTo>
                  <a:lnTo>
                    <a:pt x="142" y="277"/>
                  </a:lnTo>
                  <a:lnTo>
                    <a:pt x="140" y="310"/>
                  </a:lnTo>
                  <a:lnTo>
                    <a:pt x="140" y="347"/>
                  </a:lnTo>
                  <a:lnTo>
                    <a:pt x="143" y="389"/>
                  </a:lnTo>
                  <a:lnTo>
                    <a:pt x="148" y="435"/>
                  </a:lnTo>
                  <a:lnTo>
                    <a:pt x="155" y="486"/>
                  </a:lnTo>
                  <a:lnTo>
                    <a:pt x="163" y="543"/>
                  </a:lnTo>
                  <a:lnTo>
                    <a:pt x="170" y="595"/>
                  </a:lnTo>
                  <a:lnTo>
                    <a:pt x="178" y="648"/>
                  </a:lnTo>
                  <a:lnTo>
                    <a:pt x="184" y="702"/>
                  </a:lnTo>
                  <a:lnTo>
                    <a:pt x="189" y="757"/>
                  </a:lnTo>
                  <a:lnTo>
                    <a:pt x="191" y="812"/>
                  </a:lnTo>
                  <a:lnTo>
                    <a:pt x="191" y="867"/>
                  </a:lnTo>
                  <a:lnTo>
                    <a:pt x="188" y="922"/>
                  </a:lnTo>
                  <a:lnTo>
                    <a:pt x="181" y="976"/>
                  </a:lnTo>
                  <a:lnTo>
                    <a:pt x="170" y="1031"/>
                  </a:lnTo>
                  <a:lnTo>
                    <a:pt x="154" y="1084"/>
                  </a:lnTo>
                  <a:lnTo>
                    <a:pt x="146" y="1099"/>
                  </a:lnTo>
                  <a:lnTo>
                    <a:pt x="134" y="1111"/>
                  </a:lnTo>
                  <a:lnTo>
                    <a:pt x="120" y="1121"/>
                  </a:lnTo>
                  <a:lnTo>
                    <a:pt x="105" y="1127"/>
                  </a:lnTo>
                  <a:lnTo>
                    <a:pt x="88" y="1129"/>
                  </a:lnTo>
                  <a:lnTo>
                    <a:pt x="76" y="1128"/>
                  </a:lnTo>
                  <a:lnTo>
                    <a:pt x="65" y="1125"/>
                  </a:lnTo>
                  <a:lnTo>
                    <a:pt x="48" y="1116"/>
                  </a:lnTo>
                  <a:lnTo>
                    <a:pt x="35" y="1104"/>
                  </a:lnTo>
                  <a:lnTo>
                    <a:pt x="26" y="1089"/>
                  </a:lnTo>
                  <a:lnTo>
                    <a:pt x="19" y="1072"/>
                  </a:lnTo>
                  <a:lnTo>
                    <a:pt x="19" y="1055"/>
                  </a:lnTo>
                  <a:lnTo>
                    <a:pt x="22" y="1037"/>
                  </a:lnTo>
                  <a:lnTo>
                    <a:pt x="38" y="988"/>
                  </a:lnTo>
                  <a:lnTo>
                    <a:pt x="47" y="938"/>
                  </a:lnTo>
                  <a:lnTo>
                    <a:pt x="52" y="887"/>
                  </a:lnTo>
                  <a:lnTo>
                    <a:pt x="53" y="834"/>
                  </a:lnTo>
                  <a:lnTo>
                    <a:pt x="52" y="781"/>
                  </a:lnTo>
                  <a:lnTo>
                    <a:pt x="47" y="727"/>
                  </a:lnTo>
                  <a:lnTo>
                    <a:pt x="41" y="671"/>
                  </a:lnTo>
                  <a:lnTo>
                    <a:pt x="34" y="617"/>
                  </a:lnTo>
                  <a:lnTo>
                    <a:pt x="26" y="563"/>
                  </a:lnTo>
                  <a:lnTo>
                    <a:pt x="16" y="505"/>
                  </a:lnTo>
                  <a:lnTo>
                    <a:pt x="9" y="449"/>
                  </a:lnTo>
                  <a:lnTo>
                    <a:pt x="3" y="394"/>
                  </a:lnTo>
                  <a:lnTo>
                    <a:pt x="0" y="341"/>
                  </a:lnTo>
                  <a:lnTo>
                    <a:pt x="1" y="291"/>
                  </a:lnTo>
                  <a:lnTo>
                    <a:pt x="5" y="243"/>
                  </a:lnTo>
                  <a:lnTo>
                    <a:pt x="13" y="204"/>
                  </a:lnTo>
                  <a:lnTo>
                    <a:pt x="24" y="169"/>
                  </a:lnTo>
                  <a:lnTo>
                    <a:pt x="40" y="137"/>
                  </a:lnTo>
                  <a:lnTo>
                    <a:pt x="59" y="109"/>
                  </a:lnTo>
                  <a:lnTo>
                    <a:pt x="81" y="83"/>
                  </a:lnTo>
                  <a:lnTo>
                    <a:pt x="106" y="60"/>
                  </a:lnTo>
                  <a:lnTo>
                    <a:pt x="135" y="41"/>
                  </a:lnTo>
                  <a:lnTo>
                    <a:pt x="168" y="25"/>
                  </a:lnTo>
                  <a:lnTo>
                    <a:pt x="204" y="12"/>
                  </a:lnTo>
                  <a:lnTo>
                    <a:pt x="240" y="4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241"/>
            <p:cNvSpPr>
              <a:spLocks/>
            </p:cNvSpPr>
            <p:nvPr/>
          </p:nvSpPr>
          <p:spPr bwMode="auto">
            <a:xfrm>
              <a:off x="5651501" y="2905125"/>
              <a:ext cx="34925" cy="138113"/>
            </a:xfrm>
            <a:custGeom>
              <a:avLst/>
              <a:gdLst>
                <a:gd name="T0" fmla="*/ 65 w 197"/>
                <a:gd name="T1" fmla="*/ 0 h 782"/>
                <a:gd name="T2" fmla="*/ 83 w 197"/>
                <a:gd name="T3" fmla="*/ 2 h 782"/>
                <a:gd name="T4" fmla="*/ 99 w 197"/>
                <a:gd name="T5" fmla="*/ 8 h 782"/>
                <a:gd name="T6" fmla="*/ 115 w 197"/>
                <a:gd name="T7" fmla="*/ 18 h 782"/>
                <a:gd name="T8" fmla="*/ 127 w 197"/>
                <a:gd name="T9" fmla="*/ 31 h 782"/>
                <a:gd name="T10" fmla="*/ 135 w 197"/>
                <a:gd name="T11" fmla="*/ 49 h 782"/>
                <a:gd name="T12" fmla="*/ 136 w 197"/>
                <a:gd name="T13" fmla="*/ 54 h 782"/>
                <a:gd name="T14" fmla="*/ 140 w 197"/>
                <a:gd name="T15" fmla="*/ 64 h 782"/>
                <a:gd name="T16" fmla="*/ 144 w 197"/>
                <a:gd name="T17" fmla="*/ 80 h 782"/>
                <a:gd name="T18" fmla="*/ 150 w 197"/>
                <a:gd name="T19" fmla="*/ 101 h 782"/>
                <a:gd name="T20" fmla="*/ 156 w 197"/>
                <a:gd name="T21" fmla="*/ 126 h 782"/>
                <a:gd name="T22" fmla="*/ 163 w 197"/>
                <a:gd name="T23" fmla="*/ 156 h 782"/>
                <a:gd name="T24" fmla="*/ 170 w 197"/>
                <a:gd name="T25" fmla="*/ 189 h 782"/>
                <a:gd name="T26" fmla="*/ 176 w 197"/>
                <a:gd name="T27" fmla="*/ 227 h 782"/>
                <a:gd name="T28" fmla="*/ 182 w 197"/>
                <a:gd name="T29" fmla="*/ 267 h 782"/>
                <a:gd name="T30" fmla="*/ 188 w 197"/>
                <a:gd name="T31" fmla="*/ 310 h 782"/>
                <a:gd name="T32" fmla="*/ 192 w 197"/>
                <a:gd name="T33" fmla="*/ 357 h 782"/>
                <a:gd name="T34" fmla="*/ 196 w 197"/>
                <a:gd name="T35" fmla="*/ 406 h 782"/>
                <a:gd name="T36" fmla="*/ 197 w 197"/>
                <a:gd name="T37" fmla="*/ 456 h 782"/>
                <a:gd name="T38" fmla="*/ 197 w 197"/>
                <a:gd name="T39" fmla="*/ 509 h 782"/>
                <a:gd name="T40" fmla="*/ 194 w 197"/>
                <a:gd name="T41" fmla="*/ 562 h 782"/>
                <a:gd name="T42" fmla="*/ 189 w 197"/>
                <a:gd name="T43" fmla="*/ 616 h 782"/>
                <a:gd name="T44" fmla="*/ 181 w 197"/>
                <a:gd name="T45" fmla="*/ 673 h 782"/>
                <a:gd name="T46" fmla="*/ 170 w 197"/>
                <a:gd name="T47" fmla="*/ 728 h 782"/>
                <a:gd name="T48" fmla="*/ 163 w 197"/>
                <a:gd name="T49" fmla="*/ 746 h 782"/>
                <a:gd name="T50" fmla="*/ 153 w 197"/>
                <a:gd name="T51" fmla="*/ 761 h 782"/>
                <a:gd name="T52" fmla="*/ 138 w 197"/>
                <a:gd name="T53" fmla="*/ 772 h 782"/>
                <a:gd name="T54" fmla="*/ 122 w 197"/>
                <a:gd name="T55" fmla="*/ 779 h 782"/>
                <a:gd name="T56" fmla="*/ 103 w 197"/>
                <a:gd name="T57" fmla="*/ 782 h 782"/>
                <a:gd name="T58" fmla="*/ 95 w 197"/>
                <a:gd name="T59" fmla="*/ 781 h 782"/>
                <a:gd name="T60" fmla="*/ 87 w 197"/>
                <a:gd name="T61" fmla="*/ 780 h 782"/>
                <a:gd name="T62" fmla="*/ 70 w 197"/>
                <a:gd name="T63" fmla="*/ 774 h 782"/>
                <a:gd name="T64" fmla="*/ 55 w 197"/>
                <a:gd name="T65" fmla="*/ 763 h 782"/>
                <a:gd name="T66" fmla="*/ 44 w 197"/>
                <a:gd name="T67" fmla="*/ 750 h 782"/>
                <a:gd name="T68" fmla="*/ 37 w 197"/>
                <a:gd name="T69" fmla="*/ 734 h 782"/>
                <a:gd name="T70" fmla="*/ 33 w 197"/>
                <a:gd name="T71" fmla="*/ 716 h 782"/>
                <a:gd name="T72" fmla="*/ 35 w 197"/>
                <a:gd name="T73" fmla="*/ 698 h 782"/>
                <a:gd name="T74" fmla="*/ 45 w 197"/>
                <a:gd name="T75" fmla="*/ 647 h 782"/>
                <a:gd name="T76" fmla="*/ 52 w 197"/>
                <a:gd name="T77" fmla="*/ 598 h 782"/>
                <a:gd name="T78" fmla="*/ 56 w 197"/>
                <a:gd name="T79" fmla="*/ 549 h 782"/>
                <a:gd name="T80" fmla="*/ 58 w 197"/>
                <a:gd name="T81" fmla="*/ 500 h 782"/>
                <a:gd name="T82" fmla="*/ 58 w 197"/>
                <a:gd name="T83" fmla="*/ 454 h 782"/>
                <a:gd name="T84" fmla="*/ 57 w 197"/>
                <a:gd name="T85" fmla="*/ 408 h 782"/>
                <a:gd name="T86" fmla="*/ 54 w 197"/>
                <a:gd name="T87" fmla="*/ 365 h 782"/>
                <a:gd name="T88" fmla="*/ 50 w 197"/>
                <a:gd name="T89" fmla="*/ 322 h 782"/>
                <a:gd name="T90" fmla="*/ 45 w 197"/>
                <a:gd name="T91" fmla="*/ 283 h 782"/>
                <a:gd name="T92" fmla="*/ 39 w 197"/>
                <a:gd name="T93" fmla="*/ 247 h 782"/>
                <a:gd name="T94" fmla="*/ 33 w 197"/>
                <a:gd name="T95" fmla="*/ 214 h 782"/>
                <a:gd name="T96" fmla="*/ 27 w 197"/>
                <a:gd name="T97" fmla="*/ 183 h 782"/>
                <a:gd name="T98" fmla="*/ 21 w 197"/>
                <a:gd name="T99" fmla="*/ 157 h 782"/>
                <a:gd name="T100" fmla="*/ 15 w 197"/>
                <a:gd name="T101" fmla="*/ 135 h 782"/>
                <a:gd name="T102" fmla="*/ 11 w 197"/>
                <a:gd name="T103" fmla="*/ 117 h 782"/>
                <a:gd name="T104" fmla="*/ 7 w 197"/>
                <a:gd name="T105" fmla="*/ 103 h 782"/>
                <a:gd name="T106" fmla="*/ 4 w 197"/>
                <a:gd name="T107" fmla="*/ 95 h 782"/>
                <a:gd name="T108" fmla="*/ 3 w 197"/>
                <a:gd name="T109" fmla="*/ 92 h 782"/>
                <a:gd name="T110" fmla="*/ 0 w 197"/>
                <a:gd name="T111" fmla="*/ 74 h 782"/>
                <a:gd name="T112" fmla="*/ 1 w 197"/>
                <a:gd name="T113" fmla="*/ 56 h 782"/>
                <a:gd name="T114" fmla="*/ 7 w 197"/>
                <a:gd name="T115" fmla="*/ 39 h 782"/>
                <a:gd name="T116" fmla="*/ 17 w 197"/>
                <a:gd name="T117" fmla="*/ 24 h 782"/>
                <a:gd name="T118" fmla="*/ 30 w 197"/>
                <a:gd name="T119" fmla="*/ 12 h 782"/>
                <a:gd name="T120" fmla="*/ 47 w 197"/>
                <a:gd name="T121" fmla="*/ 4 h 782"/>
                <a:gd name="T122" fmla="*/ 65 w 197"/>
                <a:gd name="T123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7" h="782">
                  <a:moveTo>
                    <a:pt x="65" y="0"/>
                  </a:moveTo>
                  <a:lnTo>
                    <a:pt x="83" y="2"/>
                  </a:lnTo>
                  <a:lnTo>
                    <a:pt x="99" y="8"/>
                  </a:lnTo>
                  <a:lnTo>
                    <a:pt x="115" y="18"/>
                  </a:lnTo>
                  <a:lnTo>
                    <a:pt x="127" y="31"/>
                  </a:lnTo>
                  <a:lnTo>
                    <a:pt x="135" y="49"/>
                  </a:lnTo>
                  <a:lnTo>
                    <a:pt x="136" y="54"/>
                  </a:lnTo>
                  <a:lnTo>
                    <a:pt x="140" y="64"/>
                  </a:lnTo>
                  <a:lnTo>
                    <a:pt x="144" y="80"/>
                  </a:lnTo>
                  <a:lnTo>
                    <a:pt x="150" y="101"/>
                  </a:lnTo>
                  <a:lnTo>
                    <a:pt x="156" y="126"/>
                  </a:lnTo>
                  <a:lnTo>
                    <a:pt x="163" y="156"/>
                  </a:lnTo>
                  <a:lnTo>
                    <a:pt x="170" y="189"/>
                  </a:lnTo>
                  <a:lnTo>
                    <a:pt x="176" y="227"/>
                  </a:lnTo>
                  <a:lnTo>
                    <a:pt x="182" y="267"/>
                  </a:lnTo>
                  <a:lnTo>
                    <a:pt x="188" y="310"/>
                  </a:lnTo>
                  <a:lnTo>
                    <a:pt x="192" y="357"/>
                  </a:lnTo>
                  <a:lnTo>
                    <a:pt x="196" y="406"/>
                  </a:lnTo>
                  <a:lnTo>
                    <a:pt x="197" y="456"/>
                  </a:lnTo>
                  <a:lnTo>
                    <a:pt x="197" y="509"/>
                  </a:lnTo>
                  <a:lnTo>
                    <a:pt x="194" y="562"/>
                  </a:lnTo>
                  <a:lnTo>
                    <a:pt x="189" y="616"/>
                  </a:lnTo>
                  <a:lnTo>
                    <a:pt x="181" y="673"/>
                  </a:lnTo>
                  <a:lnTo>
                    <a:pt x="170" y="728"/>
                  </a:lnTo>
                  <a:lnTo>
                    <a:pt x="163" y="746"/>
                  </a:lnTo>
                  <a:lnTo>
                    <a:pt x="153" y="761"/>
                  </a:lnTo>
                  <a:lnTo>
                    <a:pt x="138" y="772"/>
                  </a:lnTo>
                  <a:lnTo>
                    <a:pt x="122" y="779"/>
                  </a:lnTo>
                  <a:lnTo>
                    <a:pt x="103" y="782"/>
                  </a:lnTo>
                  <a:lnTo>
                    <a:pt x="95" y="781"/>
                  </a:lnTo>
                  <a:lnTo>
                    <a:pt x="87" y="780"/>
                  </a:lnTo>
                  <a:lnTo>
                    <a:pt x="70" y="774"/>
                  </a:lnTo>
                  <a:lnTo>
                    <a:pt x="55" y="763"/>
                  </a:lnTo>
                  <a:lnTo>
                    <a:pt x="44" y="750"/>
                  </a:lnTo>
                  <a:lnTo>
                    <a:pt x="37" y="734"/>
                  </a:lnTo>
                  <a:lnTo>
                    <a:pt x="33" y="716"/>
                  </a:lnTo>
                  <a:lnTo>
                    <a:pt x="35" y="698"/>
                  </a:lnTo>
                  <a:lnTo>
                    <a:pt x="45" y="647"/>
                  </a:lnTo>
                  <a:lnTo>
                    <a:pt x="52" y="598"/>
                  </a:lnTo>
                  <a:lnTo>
                    <a:pt x="56" y="549"/>
                  </a:lnTo>
                  <a:lnTo>
                    <a:pt x="58" y="500"/>
                  </a:lnTo>
                  <a:lnTo>
                    <a:pt x="58" y="454"/>
                  </a:lnTo>
                  <a:lnTo>
                    <a:pt x="57" y="408"/>
                  </a:lnTo>
                  <a:lnTo>
                    <a:pt x="54" y="365"/>
                  </a:lnTo>
                  <a:lnTo>
                    <a:pt x="50" y="322"/>
                  </a:lnTo>
                  <a:lnTo>
                    <a:pt x="45" y="283"/>
                  </a:lnTo>
                  <a:lnTo>
                    <a:pt x="39" y="247"/>
                  </a:lnTo>
                  <a:lnTo>
                    <a:pt x="33" y="214"/>
                  </a:lnTo>
                  <a:lnTo>
                    <a:pt x="27" y="183"/>
                  </a:lnTo>
                  <a:lnTo>
                    <a:pt x="21" y="157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7" y="103"/>
                  </a:lnTo>
                  <a:lnTo>
                    <a:pt x="4" y="95"/>
                  </a:lnTo>
                  <a:lnTo>
                    <a:pt x="3" y="92"/>
                  </a:lnTo>
                  <a:lnTo>
                    <a:pt x="0" y="74"/>
                  </a:lnTo>
                  <a:lnTo>
                    <a:pt x="1" y="56"/>
                  </a:lnTo>
                  <a:lnTo>
                    <a:pt x="7" y="39"/>
                  </a:lnTo>
                  <a:lnTo>
                    <a:pt x="17" y="24"/>
                  </a:lnTo>
                  <a:lnTo>
                    <a:pt x="30" y="12"/>
                  </a:lnTo>
                  <a:lnTo>
                    <a:pt x="47" y="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42"/>
            <p:cNvSpPr>
              <a:spLocks/>
            </p:cNvSpPr>
            <p:nvPr/>
          </p:nvSpPr>
          <p:spPr bwMode="auto">
            <a:xfrm>
              <a:off x="5508626" y="2743200"/>
              <a:ext cx="293688" cy="239713"/>
            </a:xfrm>
            <a:custGeom>
              <a:avLst/>
              <a:gdLst>
                <a:gd name="T0" fmla="*/ 951 w 1664"/>
                <a:gd name="T1" fmla="*/ 3 h 1355"/>
                <a:gd name="T2" fmla="*/ 1072 w 1664"/>
                <a:gd name="T3" fmla="*/ 26 h 1355"/>
                <a:gd name="T4" fmla="*/ 1187 w 1664"/>
                <a:gd name="T5" fmla="*/ 67 h 1355"/>
                <a:gd name="T6" fmla="*/ 1294 w 1664"/>
                <a:gd name="T7" fmla="*/ 129 h 1355"/>
                <a:gd name="T8" fmla="*/ 1390 w 1664"/>
                <a:gd name="T9" fmla="*/ 208 h 1355"/>
                <a:gd name="T10" fmla="*/ 1476 w 1664"/>
                <a:gd name="T11" fmla="*/ 302 h 1355"/>
                <a:gd name="T12" fmla="*/ 1548 w 1664"/>
                <a:gd name="T13" fmla="*/ 410 h 1355"/>
                <a:gd name="T14" fmla="*/ 1611 w 1664"/>
                <a:gd name="T15" fmla="*/ 538 h 1355"/>
                <a:gd name="T16" fmla="*/ 1652 w 1664"/>
                <a:gd name="T17" fmla="*/ 670 h 1355"/>
                <a:gd name="T18" fmla="*/ 1664 w 1664"/>
                <a:gd name="T19" fmla="*/ 753 h 1355"/>
                <a:gd name="T20" fmla="*/ 1651 w 1664"/>
                <a:gd name="T21" fmla="*/ 786 h 1355"/>
                <a:gd name="T22" fmla="*/ 1623 w 1664"/>
                <a:gd name="T23" fmla="*/ 809 h 1355"/>
                <a:gd name="T24" fmla="*/ 1587 w 1664"/>
                <a:gd name="T25" fmla="*/ 814 h 1355"/>
                <a:gd name="T26" fmla="*/ 1553 w 1664"/>
                <a:gd name="T27" fmla="*/ 801 h 1355"/>
                <a:gd name="T28" fmla="*/ 1532 w 1664"/>
                <a:gd name="T29" fmla="*/ 772 h 1355"/>
                <a:gd name="T30" fmla="*/ 1520 w 1664"/>
                <a:gd name="T31" fmla="*/ 715 h 1355"/>
                <a:gd name="T32" fmla="*/ 1496 w 1664"/>
                <a:gd name="T33" fmla="*/ 630 h 1355"/>
                <a:gd name="T34" fmla="*/ 1459 w 1664"/>
                <a:gd name="T35" fmla="*/ 539 h 1355"/>
                <a:gd name="T36" fmla="*/ 1409 w 1664"/>
                <a:gd name="T37" fmla="*/ 447 h 1355"/>
                <a:gd name="T38" fmla="*/ 1342 w 1664"/>
                <a:gd name="T39" fmla="*/ 359 h 1355"/>
                <a:gd name="T40" fmla="*/ 1262 w 1664"/>
                <a:gd name="T41" fmla="*/ 278 h 1355"/>
                <a:gd name="T42" fmla="*/ 1167 w 1664"/>
                <a:gd name="T43" fmla="*/ 213 h 1355"/>
                <a:gd name="T44" fmla="*/ 1065 w 1664"/>
                <a:gd name="T45" fmla="*/ 168 h 1355"/>
                <a:gd name="T46" fmla="*/ 958 w 1664"/>
                <a:gd name="T47" fmla="*/ 142 h 1355"/>
                <a:gd name="T48" fmla="*/ 844 w 1664"/>
                <a:gd name="T49" fmla="*/ 138 h 1355"/>
                <a:gd name="T50" fmla="*/ 725 w 1664"/>
                <a:gd name="T51" fmla="*/ 155 h 1355"/>
                <a:gd name="T52" fmla="*/ 581 w 1664"/>
                <a:gd name="T53" fmla="*/ 193 h 1355"/>
                <a:gd name="T54" fmla="*/ 458 w 1664"/>
                <a:gd name="T55" fmla="*/ 242 h 1355"/>
                <a:gd name="T56" fmla="*/ 356 w 1664"/>
                <a:gd name="T57" fmla="*/ 301 h 1355"/>
                <a:gd name="T58" fmla="*/ 275 w 1664"/>
                <a:gd name="T59" fmla="*/ 373 h 1355"/>
                <a:gd name="T60" fmla="*/ 212 w 1664"/>
                <a:gd name="T61" fmla="*/ 454 h 1355"/>
                <a:gd name="T62" fmla="*/ 170 w 1664"/>
                <a:gd name="T63" fmla="*/ 548 h 1355"/>
                <a:gd name="T64" fmla="*/ 145 w 1664"/>
                <a:gd name="T65" fmla="*/ 657 h 1355"/>
                <a:gd name="T66" fmla="*/ 139 w 1664"/>
                <a:gd name="T67" fmla="*/ 770 h 1355"/>
                <a:gd name="T68" fmla="*/ 146 w 1664"/>
                <a:gd name="T69" fmla="*/ 886 h 1355"/>
                <a:gd name="T70" fmla="*/ 161 w 1664"/>
                <a:gd name="T71" fmla="*/ 1001 h 1355"/>
                <a:gd name="T72" fmla="*/ 179 w 1664"/>
                <a:gd name="T73" fmla="*/ 1114 h 1355"/>
                <a:gd name="T74" fmla="*/ 198 w 1664"/>
                <a:gd name="T75" fmla="*/ 1225 h 1355"/>
                <a:gd name="T76" fmla="*/ 205 w 1664"/>
                <a:gd name="T77" fmla="*/ 1297 h 1355"/>
                <a:gd name="T78" fmla="*/ 191 w 1664"/>
                <a:gd name="T79" fmla="*/ 1329 h 1355"/>
                <a:gd name="T80" fmla="*/ 163 w 1664"/>
                <a:gd name="T81" fmla="*/ 1350 h 1355"/>
                <a:gd name="T82" fmla="*/ 136 w 1664"/>
                <a:gd name="T83" fmla="*/ 1355 h 1355"/>
                <a:gd name="T84" fmla="*/ 104 w 1664"/>
                <a:gd name="T85" fmla="*/ 1347 h 1355"/>
                <a:gd name="T86" fmla="*/ 79 w 1664"/>
                <a:gd name="T87" fmla="*/ 1326 h 1355"/>
                <a:gd name="T88" fmla="*/ 67 w 1664"/>
                <a:gd name="T89" fmla="*/ 1295 h 1355"/>
                <a:gd name="T90" fmla="*/ 52 w 1664"/>
                <a:gd name="T91" fmla="*/ 1192 h 1355"/>
                <a:gd name="T92" fmla="*/ 34 w 1664"/>
                <a:gd name="T93" fmla="*/ 1084 h 1355"/>
                <a:gd name="T94" fmla="*/ 16 w 1664"/>
                <a:gd name="T95" fmla="*/ 974 h 1355"/>
                <a:gd name="T96" fmla="*/ 3 w 1664"/>
                <a:gd name="T97" fmla="*/ 857 h 1355"/>
                <a:gd name="T98" fmla="*/ 0 w 1664"/>
                <a:gd name="T99" fmla="*/ 739 h 1355"/>
                <a:gd name="T100" fmla="*/ 10 w 1664"/>
                <a:gd name="T101" fmla="*/ 620 h 1355"/>
                <a:gd name="T102" fmla="*/ 38 w 1664"/>
                <a:gd name="T103" fmla="*/ 504 h 1355"/>
                <a:gd name="T104" fmla="*/ 79 w 1664"/>
                <a:gd name="T105" fmla="*/ 408 h 1355"/>
                <a:gd name="T106" fmla="*/ 135 w 1664"/>
                <a:gd name="T107" fmla="*/ 322 h 1355"/>
                <a:gd name="T108" fmla="*/ 206 w 1664"/>
                <a:gd name="T109" fmla="*/ 245 h 1355"/>
                <a:gd name="T110" fmla="*/ 297 w 1664"/>
                <a:gd name="T111" fmla="*/ 175 h 1355"/>
                <a:gd name="T112" fmla="*/ 411 w 1664"/>
                <a:gd name="T113" fmla="*/ 111 h 1355"/>
                <a:gd name="T114" fmla="*/ 544 w 1664"/>
                <a:gd name="T115" fmla="*/ 60 h 1355"/>
                <a:gd name="T116" fmla="*/ 696 w 1664"/>
                <a:gd name="T117" fmla="*/ 19 h 1355"/>
                <a:gd name="T118" fmla="*/ 826 w 1664"/>
                <a:gd name="T119" fmla="*/ 1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4" h="1355">
                  <a:moveTo>
                    <a:pt x="888" y="0"/>
                  </a:moveTo>
                  <a:lnTo>
                    <a:pt x="951" y="3"/>
                  </a:lnTo>
                  <a:lnTo>
                    <a:pt x="1012" y="12"/>
                  </a:lnTo>
                  <a:lnTo>
                    <a:pt x="1072" y="26"/>
                  </a:lnTo>
                  <a:lnTo>
                    <a:pt x="1130" y="44"/>
                  </a:lnTo>
                  <a:lnTo>
                    <a:pt x="1187" y="67"/>
                  </a:lnTo>
                  <a:lnTo>
                    <a:pt x="1241" y="96"/>
                  </a:lnTo>
                  <a:lnTo>
                    <a:pt x="1294" y="129"/>
                  </a:lnTo>
                  <a:lnTo>
                    <a:pt x="1343" y="167"/>
                  </a:lnTo>
                  <a:lnTo>
                    <a:pt x="1390" y="208"/>
                  </a:lnTo>
                  <a:lnTo>
                    <a:pt x="1434" y="253"/>
                  </a:lnTo>
                  <a:lnTo>
                    <a:pt x="1476" y="302"/>
                  </a:lnTo>
                  <a:lnTo>
                    <a:pt x="1514" y="355"/>
                  </a:lnTo>
                  <a:lnTo>
                    <a:pt x="1548" y="410"/>
                  </a:lnTo>
                  <a:lnTo>
                    <a:pt x="1582" y="474"/>
                  </a:lnTo>
                  <a:lnTo>
                    <a:pt x="1611" y="538"/>
                  </a:lnTo>
                  <a:lnTo>
                    <a:pt x="1634" y="603"/>
                  </a:lnTo>
                  <a:lnTo>
                    <a:pt x="1652" y="670"/>
                  </a:lnTo>
                  <a:lnTo>
                    <a:pt x="1664" y="735"/>
                  </a:lnTo>
                  <a:lnTo>
                    <a:pt x="1664" y="753"/>
                  </a:lnTo>
                  <a:lnTo>
                    <a:pt x="1659" y="771"/>
                  </a:lnTo>
                  <a:lnTo>
                    <a:pt x="1651" y="786"/>
                  </a:lnTo>
                  <a:lnTo>
                    <a:pt x="1638" y="800"/>
                  </a:lnTo>
                  <a:lnTo>
                    <a:pt x="1623" y="809"/>
                  </a:lnTo>
                  <a:lnTo>
                    <a:pt x="1605" y="814"/>
                  </a:lnTo>
                  <a:lnTo>
                    <a:pt x="1587" y="814"/>
                  </a:lnTo>
                  <a:lnTo>
                    <a:pt x="1569" y="809"/>
                  </a:lnTo>
                  <a:lnTo>
                    <a:pt x="1553" y="801"/>
                  </a:lnTo>
                  <a:lnTo>
                    <a:pt x="1541" y="789"/>
                  </a:lnTo>
                  <a:lnTo>
                    <a:pt x="1532" y="772"/>
                  </a:lnTo>
                  <a:lnTo>
                    <a:pt x="1527" y="754"/>
                  </a:lnTo>
                  <a:lnTo>
                    <a:pt x="1520" y="715"/>
                  </a:lnTo>
                  <a:lnTo>
                    <a:pt x="1510" y="674"/>
                  </a:lnTo>
                  <a:lnTo>
                    <a:pt x="1496" y="630"/>
                  </a:lnTo>
                  <a:lnTo>
                    <a:pt x="1480" y="585"/>
                  </a:lnTo>
                  <a:lnTo>
                    <a:pt x="1459" y="539"/>
                  </a:lnTo>
                  <a:lnTo>
                    <a:pt x="1436" y="493"/>
                  </a:lnTo>
                  <a:lnTo>
                    <a:pt x="1409" y="447"/>
                  </a:lnTo>
                  <a:lnTo>
                    <a:pt x="1378" y="402"/>
                  </a:lnTo>
                  <a:lnTo>
                    <a:pt x="1342" y="359"/>
                  </a:lnTo>
                  <a:lnTo>
                    <a:pt x="1304" y="318"/>
                  </a:lnTo>
                  <a:lnTo>
                    <a:pt x="1262" y="278"/>
                  </a:lnTo>
                  <a:lnTo>
                    <a:pt x="1214" y="243"/>
                  </a:lnTo>
                  <a:lnTo>
                    <a:pt x="1167" y="213"/>
                  </a:lnTo>
                  <a:lnTo>
                    <a:pt x="1116" y="188"/>
                  </a:lnTo>
                  <a:lnTo>
                    <a:pt x="1065" y="168"/>
                  </a:lnTo>
                  <a:lnTo>
                    <a:pt x="1012" y="152"/>
                  </a:lnTo>
                  <a:lnTo>
                    <a:pt x="958" y="142"/>
                  </a:lnTo>
                  <a:lnTo>
                    <a:pt x="901" y="137"/>
                  </a:lnTo>
                  <a:lnTo>
                    <a:pt x="844" y="138"/>
                  </a:lnTo>
                  <a:lnTo>
                    <a:pt x="785" y="143"/>
                  </a:lnTo>
                  <a:lnTo>
                    <a:pt x="725" y="155"/>
                  </a:lnTo>
                  <a:lnTo>
                    <a:pt x="651" y="173"/>
                  </a:lnTo>
                  <a:lnTo>
                    <a:pt x="581" y="193"/>
                  </a:lnTo>
                  <a:lnTo>
                    <a:pt x="518" y="216"/>
                  </a:lnTo>
                  <a:lnTo>
                    <a:pt x="458" y="242"/>
                  </a:lnTo>
                  <a:lnTo>
                    <a:pt x="405" y="270"/>
                  </a:lnTo>
                  <a:lnTo>
                    <a:pt x="356" y="301"/>
                  </a:lnTo>
                  <a:lnTo>
                    <a:pt x="313" y="336"/>
                  </a:lnTo>
                  <a:lnTo>
                    <a:pt x="275" y="373"/>
                  </a:lnTo>
                  <a:lnTo>
                    <a:pt x="240" y="412"/>
                  </a:lnTo>
                  <a:lnTo>
                    <a:pt x="212" y="454"/>
                  </a:lnTo>
                  <a:lnTo>
                    <a:pt x="188" y="500"/>
                  </a:lnTo>
                  <a:lnTo>
                    <a:pt x="170" y="548"/>
                  </a:lnTo>
                  <a:lnTo>
                    <a:pt x="155" y="601"/>
                  </a:lnTo>
                  <a:lnTo>
                    <a:pt x="145" y="657"/>
                  </a:lnTo>
                  <a:lnTo>
                    <a:pt x="140" y="713"/>
                  </a:lnTo>
                  <a:lnTo>
                    <a:pt x="139" y="770"/>
                  </a:lnTo>
                  <a:lnTo>
                    <a:pt x="141" y="828"/>
                  </a:lnTo>
                  <a:lnTo>
                    <a:pt x="146" y="886"/>
                  </a:lnTo>
                  <a:lnTo>
                    <a:pt x="152" y="943"/>
                  </a:lnTo>
                  <a:lnTo>
                    <a:pt x="161" y="1001"/>
                  </a:lnTo>
                  <a:lnTo>
                    <a:pt x="170" y="1057"/>
                  </a:lnTo>
                  <a:lnTo>
                    <a:pt x="179" y="1114"/>
                  </a:lnTo>
                  <a:lnTo>
                    <a:pt x="189" y="1170"/>
                  </a:lnTo>
                  <a:lnTo>
                    <a:pt x="198" y="1225"/>
                  </a:lnTo>
                  <a:lnTo>
                    <a:pt x="205" y="1278"/>
                  </a:lnTo>
                  <a:lnTo>
                    <a:pt x="205" y="1297"/>
                  </a:lnTo>
                  <a:lnTo>
                    <a:pt x="200" y="1314"/>
                  </a:lnTo>
                  <a:lnTo>
                    <a:pt x="191" y="1329"/>
                  </a:lnTo>
                  <a:lnTo>
                    <a:pt x="178" y="1341"/>
                  </a:lnTo>
                  <a:lnTo>
                    <a:pt x="163" y="1350"/>
                  </a:lnTo>
                  <a:lnTo>
                    <a:pt x="145" y="1355"/>
                  </a:lnTo>
                  <a:lnTo>
                    <a:pt x="136" y="1355"/>
                  </a:lnTo>
                  <a:lnTo>
                    <a:pt x="119" y="1353"/>
                  </a:lnTo>
                  <a:lnTo>
                    <a:pt x="104" y="1347"/>
                  </a:lnTo>
                  <a:lnTo>
                    <a:pt x="90" y="1338"/>
                  </a:lnTo>
                  <a:lnTo>
                    <a:pt x="79" y="1326"/>
                  </a:lnTo>
                  <a:lnTo>
                    <a:pt x="72" y="1311"/>
                  </a:lnTo>
                  <a:lnTo>
                    <a:pt x="67" y="1295"/>
                  </a:lnTo>
                  <a:lnTo>
                    <a:pt x="61" y="1244"/>
                  </a:lnTo>
                  <a:lnTo>
                    <a:pt x="52" y="1192"/>
                  </a:lnTo>
                  <a:lnTo>
                    <a:pt x="43" y="1137"/>
                  </a:lnTo>
                  <a:lnTo>
                    <a:pt x="34" y="1084"/>
                  </a:lnTo>
                  <a:lnTo>
                    <a:pt x="24" y="1030"/>
                  </a:lnTo>
                  <a:lnTo>
                    <a:pt x="16" y="974"/>
                  </a:lnTo>
                  <a:lnTo>
                    <a:pt x="9" y="916"/>
                  </a:lnTo>
                  <a:lnTo>
                    <a:pt x="3" y="857"/>
                  </a:lnTo>
                  <a:lnTo>
                    <a:pt x="0" y="799"/>
                  </a:lnTo>
                  <a:lnTo>
                    <a:pt x="0" y="739"/>
                  </a:lnTo>
                  <a:lnTo>
                    <a:pt x="3" y="679"/>
                  </a:lnTo>
                  <a:lnTo>
                    <a:pt x="10" y="620"/>
                  </a:lnTo>
                  <a:lnTo>
                    <a:pt x="21" y="562"/>
                  </a:lnTo>
                  <a:lnTo>
                    <a:pt x="38" y="504"/>
                  </a:lnTo>
                  <a:lnTo>
                    <a:pt x="57" y="455"/>
                  </a:lnTo>
                  <a:lnTo>
                    <a:pt x="79" y="408"/>
                  </a:lnTo>
                  <a:lnTo>
                    <a:pt x="105" y="364"/>
                  </a:lnTo>
                  <a:lnTo>
                    <a:pt x="135" y="322"/>
                  </a:lnTo>
                  <a:lnTo>
                    <a:pt x="169" y="282"/>
                  </a:lnTo>
                  <a:lnTo>
                    <a:pt x="206" y="245"/>
                  </a:lnTo>
                  <a:lnTo>
                    <a:pt x="247" y="210"/>
                  </a:lnTo>
                  <a:lnTo>
                    <a:pt x="297" y="175"/>
                  </a:lnTo>
                  <a:lnTo>
                    <a:pt x="351" y="141"/>
                  </a:lnTo>
                  <a:lnTo>
                    <a:pt x="411" y="111"/>
                  </a:lnTo>
                  <a:lnTo>
                    <a:pt x="476" y="84"/>
                  </a:lnTo>
                  <a:lnTo>
                    <a:pt x="544" y="60"/>
                  </a:lnTo>
                  <a:lnTo>
                    <a:pt x="618" y="38"/>
                  </a:lnTo>
                  <a:lnTo>
                    <a:pt x="696" y="19"/>
                  </a:lnTo>
                  <a:lnTo>
                    <a:pt x="761" y="8"/>
                  </a:lnTo>
                  <a:lnTo>
                    <a:pt x="826" y="1"/>
                  </a:lnTo>
                  <a:lnTo>
                    <a:pt x="8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9" name="Group 848"/>
          <p:cNvGrpSpPr/>
          <p:nvPr/>
        </p:nvGrpSpPr>
        <p:grpSpPr>
          <a:xfrm>
            <a:off x="6266227" y="2673350"/>
            <a:ext cx="585788" cy="585788"/>
            <a:chOff x="6213475" y="2673350"/>
            <a:chExt cx="585788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5" name="Freeform 247"/>
            <p:cNvSpPr>
              <a:spLocks noEditPoints="1"/>
            </p:cNvSpPr>
            <p:nvPr/>
          </p:nvSpPr>
          <p:spPr bwMode="auto">
            <a:xfrm>
              <a:off x="6213475" y="2673350"/>
              <a:ext cx="585788" cy="585788"/>
            </a:xfrm>
            <a:custGeom>
              <a:avLst/>
              <a:gdLst>
                <a:gd name="T0" fmla="*/ 141 w 3321"/>
                <a:gd name="T1" fmla="*/ 3071 h 3321"/>
                <a:gd name="T2" fmla="*/ 277 w 3321"/>
                <a:gd name="T3" fmla="*/ 3182 h 3321"/>
                <a:gd name="T4" fmla="*/ 1879 w 3321"/>
                <a:gd name="T5" fmla="*/ 2142 h 3321"/>
                <a:gd name="T6" fmla="*/ 1739 w 3321"/>
                <a:gd name="T7" fmla="*/ 2299 h 3321"/>
                <a:gd name="T8" fmla="*/ 1827 w 3321"/>
                <a:gd name="T9" fmla="*/ 2296 h 3321"/>
                <a:gd name="T10" fmla="*/ 1879 w 3321"/>
                <a:gd name="T11" fmla="*/ 2189 h 3321"/>
                <a:gd name="T12" fmla="*/ 1195 w 3321"/>
                <a:gd name="T13" fmla="*/ 2126 h 3321"/>
                <a:gd name="T14" fmla="*/ 2562 w 3321"/>
                <a:gd name="T15" fmla="*/ 381 h 3321"/>
                <a:gd name="T16" fmla="*/ 2387 w 3321"/>
                <a:gd name="T17" fmla="*/ 683 h 3321"/>
                <a:gd name="T18" fmla="*/ 2332 w 3321"/>
                <a:gd name="T19" fmla="*/ 1046 h 3321"/>
                <a:gd name="T20" fmla="*/ 2724 w 3321"/>
                <a:gd name="T21" fmla="*/ 941 h 3321"/>
                <a:gd name="T22" fmla="*/ 2789 w 3321"/>
                <a:gd name="T23" fmla="*/ 555 h 3321"/>
                <a:gd name="T24" fmla="*/ 2706 w 3321"/>
                <a:gd name="T25" fmla="*/ 335 h 3321"/>
                <a:gd name="T26" fmla="*/ 1787 w 3321"/>
                <a:gd name="T27" fmla="*/ 176 h 3321"/>
                <a:gd name="T28" fmla="*/ 1347 w 3321"/>
                <a:gd name="T29" fmla="*/ 413 h 3321"/>
                <a:gd name="T30" fmla="*/ 1053 w 3321"/>
                <a:gd name="T31" fmla="*/ 822 h 3321"/>
                <a:gd name="T32" fmla="*/ 971 w 3321"/>
                <a:gd name="T33" fmla="*/ 1319 h 3321"/>
                <a:gd name="T34" fmla="*/ 1116 w 3321"/>
                <a:gd name="T35" fmla="*/ 1798 h 3321"/>
                <a:gd name="T36" fmla="*/ 1449 w 3321"/>
                <a:gd name="T37" fmla="*/ 2159 h 3321"/>
                <a:gd name="T38" fmla="*/ 1505 w 3321"/>
                <a:gd name="T39" fmla="*/ 2119 h 3321"/>
                <a:gd name="T40" fmla="*/ 1970 w 3321"/>
                <a:gd name="T41" fmla="*/ 1995 h 3321"/>
                <a:gd name="T42" fmla="*/ 2011 w 3321"/>
                <a:gd name="T43" fmla="*/ 2078 h 3321"/>
                <a:gd name="T44" fmla="*/ 2002 w 3321"/>
                <a:gd name="T45" fmla="*/ 2280 h 3321"/>
                <a:gd name="T46" fmla="*/ 2294 w 3321"/>
                <a:gd name="T47" fmla="*/ 2332 h 3321"/>
                <a:gd name="T48" fmla="*/ 2748 w 3321"/>
                <a:gd name="T49" fmla="*/ 2124 h 3321"/>
                <a:gd name="T50" fmla="*/ 3069 w 3321"/>
                <a:gd name="T51" fmla="*/ 1735 h 3321"/>
                <a:gd name="T52" fmla="*/ 3182 w 3321"/>
                <a:gd name="T53" fmla="*/ 1246 h 3321"/>
                <a:gd name="T54" fmla="*/ 3054 w 3321"/>
                <a:gd name="T55" fmla="*/ 728 h 3321"/>
                <a:gd name="T56" fmla="*/ 2914 w 3321"/>
                <a:gd name="T57" fmla="*/ 763 h 3321"/>
                <a:gd name="T58" fmla="*/ 2779 w 3321"/>
                <a:gd name="T59" fmla="*/ 1155 h 3321"/>
                <a:gd name="T60" fmla="*/ 2641 w 3321"/>
                <a:gd name="T61" fmla="*/ 1314 h 3321"/>
                <a:gd name="T62" fmla="*/ 2201 w 3321"/>
                <a:gd name="T63" fmla="*/ 1155 h 3321"/>
                <a:gd name="T64" fmla="*/ 2214 w 3321"/>
                <a:gd name="T65" fmla="*/ 807 h 3321"/>
                <a:gd name="T66" fmla="*/ 2372 w 3321"/>
                <a:gd name="T67" fmla="*/ 396 h 3321"/>
                <a:gd name="T68" fmla="*/ 2382 w 3321"/>
                <a:gd name="T69" fmla="*/ 181 h 3321"/>
                <a:gd name="T70" fmla="*/ 2240 w 3321"/>
                <a:gd name="T71" fmla="*/ 11 h 3321"/>
                <a:gd name="T72" fmla="*/ 2766 w 3321"/>
                <a:gd name="T73" fmla="*/ 208 h 3321"/>
                <a:gd name="T74" fmla="*/ 3155 w 3321"/>
                <a:gd name="T75" fmla="*/ 624 h 3321"/>
                <a:gd name="T76" fmla="*/ 3318 w 3321"/>
                <a:gd name="T77" fmla="*/ 1162 h 3321"/>
                <a:gd name="T78" fmla="*/ 3226 w 3321"/>
                <a:gd name="T79" fmla="*/ 1722 h 3321"/>
                <a:gd name="T80" fmla="*/ 2895 w 3321"/>
                <a:gd name="T81" fmla="*/ 2183 h 3321"/>
                <a:gd name="T82" fmla="*/ 2399 w 3321"/>
                <a:gd name="T83" fmla="*/ 2448 h 3321"/>
                <a:gd name="T84" fmla="*/ 1834 w 3321"/>
                <a:gd name="T85" fmla="*/ 2468 h 3321"/>
                <a:gd name="T86" fmla="*/ 1325 w 3321"/>
                <a:gd name="T87" fmla="*/ 2240 h 3321"/>
                <a:gd name="T88" fmla="*/ 1187 w 3321"/>
                <a:gd name="T89" fmla="*/ 2522 h 3321"/>
                <a:gd name="T90" fmla="*/ 313 w 3321"/>
                <a:gd name="T91" fmla="*/ 3319 h 3321"/>
                <a:gd name="T92" fmla="*/ 82 w 3321"/>
                <a:gd name="T93" fmla="*/ 3239 h 3321"/>
                <a:gd name="T94" fmla="*/ 2 w 3321"/>
                <a:gd name="T95" fmla="*/ 3008 h 3321"/>
                <a:gd name="T96" fmla="*/ 799 w 3321"/>
                <a:gd name="T97" fmla="*/ 2134 h 3321"/>
                <a:gd name="T98" fmla="*/ 1081 w 3321"/>
                <a:gd name="T99" fmla="*/ 1996 h 3321"/>
                <a:gd name="T100" fmla="*/ 853 w 3321"/>
                <a:gd name="T101" fmla="*/ 1487 h 3321"/>
                <a:gd name="T102" fmla="*/ 873 w 3321"/>
                <a:gd name="T103" fmla="*/ 922 h 3321"/>
                <a:gd name="T104" fmla="*/ 1138 w 3321"/>
                <a:gd name="T105" fmla="*/ 426 h 3321"/>
                <a:gd name="T106" fmla="*/ 1599 w 3321"/>
                <a:gd name="T107" fmla="*/ 95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21" h="3321">
                  <a:moveTo>
                    <a:pt x="833" y="2292"/>
                  </a:moveTo>
                  <a:lnTo>
                    <a:pt x="179" y="2947"/>
                  </a:lnTo>
                  <a:lnTo>
                    <a:pt x="162" y="2968"/>
                  </a:lnTo>
                  <a:lnTo>
                    <a:pt x="149" y="2991"/>
                  </a:lnTo>
                  <a:lnTo>
                    <a:pt x="141" y="3017"/>
                  </a:lnTo>
                  <a:lnTo>
                    <a:pt x="139" y="3044"/>
                  </a:lnTo>
                  <a:lnTo>
                    <a:pt x="141" y="3071"/>
                  </a:lnTo>
                  <a:lnTo>
                    <a:pt x="149" y="3098"/>
                  </a:lnTo>
                  <a:lnTo>
                    <a:pt x="162" y="3121"/>
                  </a:lnTo>
                  <a:lnTo>
                    <a:pt x="179" y="3142"/>
                  </a:lnTo>
                  <a:lnTo>
                    <a:pt x="200" y="3159"/>
                  </a:lnTo>
                  <a:lnTo>
                    <a:pt x="223" y="3172"/>
                  </a:lnTo>
                  <a:lnTo>
                    <a:pt x="250" y="3180"/>
                  </a:lnTo>
                  <a:lnTo>
                    <a:pt x="277" y="3182"/>
                  </a:lnTo>
                  <a:lnTo>
                    <a:pt x="304" y="3180"/>
                  </a:lnTo>
                  <a:lnTo>
                    <a:pt x="330" y="3172"/>
                  </a:lnTo>
                  <a:lnTo>
                    <a:pt x="353" y="3159"/>
                  </a:lnTo>
                  <a:lnTo>
                    <a:pt x="374" y="3142"/>
                  </a:lnTo>
                  <a:lnTo>
                    <a:pt x="1029" y="2488"/>
                  </a:lnTo>
                  <a:lnTo>
                    <a:pt x="833" y="2292"/>
                  </a:lnTo>
                  <a:close/>
                  <a:moveTo>
                    <a:pt x="1879" y="2142"/>
                  </a:moveTo>
                  <a:lnTo>
                    <a:pt x="1657" y="2201"/>
                  </a:lnTo>
                  <a:lnTo>
                    <a:pt x="1668" y="2220"/>
                  </a:lnTo>
                  <a:lnTo>
                    <a:pt x="1679" y="2239"/>
                  </a:lnTo>
                  <a:lnTo>
                    <a:pt x="1692" y="2257"/>
                  </a:lnTo>
                  <a:lnTo>
                    <a:pt x="1707" y="2273"/>
                  </a:lnTo>
                  <a:lnTo>
                    <a:pt x="1722" y="2287"/>
                  </a:lnTo>
                  <a:lnTo>
                    <a:pt x="1739" y="2299"/>
                  </a:lnTo>
                  <a:lnTo>
                    <a:pt x="1757" y="2306"/>
                  </a:lnTo>
                  <a:lnTo>
                    <a:pt x="1777" y="2308"/>
                  </a:lnTo>
                  <a:lnTo>
                    <a:pt x="1790" y="2307"/>
                  </a:lnTo>
                  <a:lnTo>
                    <a:pt x="1803" y="2305"/>
                  </a:lnTo>
                  <a:lnTo>
                    <a:pt x="1810" y="2303"/>
                  </a:lnTo>
                  <a:lnTo>
                    <a:pt x="1818" y="2300"/>
                  </a:lnTo>
                  <a:lnTo>
                    <a:pt x="1827" y="2296"/>
                  </a:lnTo>
                  <a:lnTo>
                    <a:pt x="1837" y="2289"/>
                  </a:lnTo>
                  <a:lnTo>
                    <a:pt x="1846" y="2281"/>
                  </a:lnTo>
                  <a:lnTo>
                    <a:pt x="1855" y="2270"/>
                  </a:lnTo>
                  <a:lnTo>
                    <a:pt x="1864" y="2255"/>
                  </a:lnTo>
                  <a:lnTo>
                    <a:pt x="1871" y="2238"/>
                  </a:lnTo>
                  <a:lnTo>
                    <a:pt x="1876" y="2216"/>
                  </a:lnTo>
                  <a:lnTo>
                    <a:pt x="1879" y="2189"/>
                  </a:lnTo>
                  <a:lnTo>
                    <a:pt x="1880" y="2165"/>
                  </a:lnTo>
                  <a:lnTo>
                    <a:pt x="1879" y="2142"/>
                  </a:lnTo>
                  <a:close/>
                  <a:moveTo>
                    <a:pt x="1170" y="2101"/>
                  </a:moveTo>
                  <a:lnTo>
                    <a:pt x="1004" y="2267"/>
                  </a:lnTo>
                  <a:lnTo>
                    <a:pt x="1054" y="2317"/>
                  </a:lnTo>
                  <a:lnTo>
                    <a:pt x="1220" y="2150"/>
                  </a:lnTo>
                  <a:lnTo>
                    <a:pt x="1195" y="2126"/>
                  </a:lnTo>
                  <a:lnTo>
                    <a:pt x="1170" y="2101"/>
                  </a:lnTo>
                  <a:close/>
                  <a:moveTo>
                    <a:pt x="2670" y="325"/>
                  </a:moveTo>
                  <a:lnTo>
                    <a:pt x="2651" y="327"/>
                  </a:lnTo>
                  <a:lnTo>
                    <a:pt x="2630" y="334"/>
                  </a:lnTo>
                  <a:lnTo>
                    <a:pt x="2608" y="346"/>
                  </a:lnTo>
                  <a:lnTo>
                    <a:pt x="2585" y="361"/>
                  </a:lnTo>
                  <a:lnTo>
                    <a:pt x="2562" y="381"/>
                  </a:lnTo>
                  <a:lnTo>
                    <a:pt x="2540" y="405"/>
                  </a:lnTo>
                  <a:lnTo>
                    <a:pt x="2517" y="432"/>
                  </a:lnTo>
                  <a:lnTo>
                    <a:pt x="2487" y="474"/>
                  </a:lnTo>
                  <a:lnTo>
                    <a:pt x="2459" y="520"/>
                  </a:lnTo>
                  <a:lnTo>
                    <a:pt x="2432" y="572"/>
                  </a:lnTo>
                  <a:lnTo>
                    <a:pt x="2408" y="626"/>
                  </a:lnTo>
                  <a:lnTo>
                    <a:pt x="2387" y="683"/>
                  </a:lnTo>
                  <a:lnTo>
                    <a:pt x="2370" y="743"/>
                  </a:lnTo>
                  <a:lnTo>
                    <a:pt x="2358" y="790"/>
                  </a:lnTo>
                  <a:lnTo>
                    <a:pt x="2349" y="840"/>
                  </a:lnTo>
                  <a:lnTo>
                    <a:pt x="2342" y="893"/>
                  </a:lnTo>
                  <a:lnTo>
                    <a:pt x="2336" y="945"/>
                  </a:lnTo>
                  <a:lnTo>
                    <a:pt x="2333" y="996"/>
                  </a:lnTo>
                  <a:lnTo>
                    <a:pt x="2332" y="1046"/>
                  </a:lnTo>
                  <a:lnTo>
                    <a:pt x="2334" y="1091"/>
                  </a:lnTo>
                  <a:lnTo>
                    <a:pt x="2613" y="1165"/>
                  </a:lnTo>
                  <a:lnTo>
                    <a:pt x="2637" y="1127"/>
                  </a:lnTo>
                  <a:lnTo>
                    <a:pt x="2660" y="1084"/>
                  </a:lnTo>
                  <a:lnTo>
                    <a:pt x="2683" y="1039"/>
                  </a:lnTo>
                  <a:lnTo>
                    <a:pt x="2704" y="990"/>
                  </a:lnTo>
                  <a:lnTo>
                    <a:pt x="2724" y="941"/>
                  </a:lnTo>
                  <a:lnTo>
                    <a:pt x="2741" y="893"/>
                  </a:lnTo>
                  <a:lnTo>
                    <a:pt x="2755" y="846"/>
                  </a:lnTo>
                  <a:lnTo>
                    <a:pt x="2771" y="781"/>
                  </a:lnTo>
                  <a:lnTo>
                    <a:pt x="2782" y="719"/>
                  </a:lnTo>
                  <a:lnTo>
                    <a:pt x="2788" y="660"/>
                  </a:lnTo>
                  <a:lnTo>
                    <a:pt x="2790" y="605"/>
                  </a:lnTo>
                  <a:lnTo>
                    <a:pt x="2789" y="555"/>
                  </a:lnTo>
                  <a:lnTo>
                    <a:pt x="2784" y="508"/>
                  </a:lnTo>
                  <a:lnTo>
                    <a:pt x="2777" y="466"/>
                  </a:lnTo>
                  <a:lnTo>
                    <a:pt x="2766" y="429"/>
                  </a:lnTo>
                  <a:lnTo>
                    <a:pt x="2753" y="398"/>
                  </a:lnTo>
                  <a:lnTo>
                    <a:pt x="2739" y="370"/>
                  </a:lnTo>
                  <a:lnTo>
                    <a:pt x="2723" y="350"/>
                  </a:lnTo>
                  <a:lnTo>
                    <a:pt x="2706" y="335"/>
                  </a:lnTo>
                  <a:lnTo>
                    <a:pt x="2687" y="327"/>
                  </a:lnTo>
                  <a:lnTo>
                    <a:pt x="2670" y="325"/>
                  </a:lnTo>
                  <a:close/>
                  <a:moveTo>
                    <a:pt x="2075" y="139"/>
                  </a:moveTo>
                  <a:lnTo>
                    <a:pt x="2002" y="141"/>
                  </a:lnTo>
                  <a:lnTo>
                    <a:pt x="1929" y="148"/>
                  </a:lnTo>
                  <a:lnTo>
                    <a:pt x="1858" y="160"/>
                  </a:lnTo>
                  <a:lnTo>
                    <a:pt x="1787" y="176"/>
                  </a:lnTo>
                  <a:lnTo>
                    <a:pt x="1719" y="197"/>
                  </a:lnTo>
                  <a:lnTo>
                    <a:pt x="1651" y="222"/>
                  </a:lnTo>
                  <a:lnTo>
                    <a:pt x="1586" y="252"/>
                  </a:lnTo>
                  <a:lnTo>
                    <a:pt x="1523" y="286"/>
                  </a:lnTo>
                  <a:lnTo>
                    <a:pt x="1462" y="324"/>
                  </a:lnTo>
                  <a:lnTo>
                    <a:pt x="1403" y="366"/>
                  </a:lnTo>
                  <a:lnTo>
                    <a:pt x="1347" y="413"/>
                  </a:lnTo>
                  <a:lnTo>
                    <a:pt x="1293" y="463"/>
                  </a:lnTo>
                  <a:lnTo>
                    <a:pt x="1243" y="516"/>
                  </a:lnTo>
                  <a:lnTo>
                    <a:pt x="1197" y="573"/>
                  </a:lnTo>
                  <a:lnTo>
                    <a:pt x="1154" y="632"/>
                  </a:lnTo>
                  <a:lnTo>
                    <a:pt x="1116" y="693"/>
                  </a:lnTo>
                  <a:lnTo>
                    <a:pt x="1082" y="757"/>
                  </a:lnTo>
                  <a:lnTo>
                    <a:pt x="1053" y="822"/>
                  </a:lnTo>
                  <a:lnTo>
                    <a:pt x="1027" y="889"/>
                  </a:lnTo>
                  <a:lnTo>
                    <a:pt x="1006" y="958"/>
                  </a:lnTo>
                  <a:lnTo>
                    <a:pt x="990" y="1027"/>
                  </a:lnTo>
                  <a:lnTo>
                    <a:pt x="978" y="1099"/>
                  </a:lnTo>
                  <a:lnTo>
                    <a:pt x="971" y="1172"/>
                  </a:lnTo>
                  <a:lnTo>
                    <a:pt x="969" y="1246"/>
                  </a:lnTo>
                  <a:lnTo>
                    <a:pt x="971" y="1319"/>
                  </a:lnTo>
                  <a:lnTo>
                    <a:pt x="978" y="1392"/>
                  </a:lnTo>
                  <a:lnTo>
                    <a:pt x="990" y="1463"/>
                  </a:lnTo>
                  <a:lnTo>
                    <a:pt x="1006" y="1534"/>
                  </a:lnTo>
                  <a:lnTo>
                    <a:pt x="1027" y="1602"/>
                  </a:lnTo>
                  <a:lnTo>
                    <a:pt x="1053" y="1670"/>
                  </a:lnTo>
                  <a:lnTo>
                    <a:pt x="1082" y="1735"/>
                  </a:lnTo>
                  <a:lnTo>
                    <a:pt x="1116" y="1798"/>
                  </a:lnTo>
                  <a:lnTo>
                    <a:pt x="1154" y="1860"/>
                  </a:lnTo>
                  <a:lnTo>
                    <a:pt x="1197" y="1918"/>
                  </a:lnTo>
                  <a:lnTo>
                    <a:pt x="1243" y="1974"/>
                  </a:lnTo>
                  <a:lnTo>
                    <a:pt x="1293" y="2028"/>
                  </a:lnTo>
                  <a:lnTo>
                    <a:pt x="1342" y="2075"/>
                  </a:lnTo>
                  <a:lnTo>
                    <a:pt x="1395" y="2118"/>
                  </a:lnTo>
                  <a:lnTo>
                    <a:pt x="1449" y="2159"/>
                  </a:lnTo>
                  <a:lnTo>
                    <a:pt x="1506" y="2195"/>
                  </a:lnTo>
                  <a:lnTo>
                    <a:pt x="1501" y="2183"/>
                  </a:lnTo>
                  <a:lnTo>
                    <a:pt x="1499" y="2176"/>
                  </a:lnTo>
                  <a:lnTo>
                    <a:pt x="1498" y="2172"/>
                  </a:lnTo>
                  <a:lnTo>
                    <a:pt x="1495" y="2155"/>
                  </a:lnTo>
                  <a:lnTo>
                    <a:pt x="1498" y="2137"/>
                  </a:lnTo>
                  <a:lnTo>
                    <a:pt x="1505" y="2119"/>
                  </a:lnTo>
                  <a:lnTo>
                    <a:pt x="1516" y="2105"/>
                  </a:lnTo>
                  <a:lnTo>
                    <a:pt x="1531" y="2094"/>
                  </a:lnTo>
                  <a:lnTo>
                    <a:pt x="1547" y="2087"/>
                  </a:lnTo>
                  <a:lnTo>
                    <a:pt x="1918" y="1988"/>
                  </a:lnTo>
                  <a:lnTo>
                    <a:pt x="1936" y="1986"/>
                  </a:lnTo>
                  <a:lnTo>
                    <a:pt x="1954" y="1989"/>
                  </a:lnTo>
                  <a:lnTo>
                    <a:pt x="1970" y="1995"/>
                  </a:lnTo>
                  <a:lnTo>
                    <a:pt x="1985" y="2006"/>
                  </a:lnTo>
                  <a:lnTo>
                    <a:pt x="1996" y="2020"/>
                  </a:lnTo>
                  <a:lnTo>
                    <a:pt x="2003" y="2037"/>
                  </a:lnTo>
                  <a:lnTo>
                    <a:pt x="2004" y="2041"/>
                  </a:lnTo>
                  <a:lnTo>
                    <a:pt x="2006" y="2049"/>
                  </a:lnTo>
                  <a:lnTo>
                    <a:pt x="2008" y="2062"/>
                  </a:lnTo>
                  <a:lnTo>
                    <a:pt x="2011" y="2078"/>
                  </a:lnTo>
                  <a:lnTo>
                    <a:pt x="2014" y="2098"/>
                  </a:lnTo>
                  <a:lnTo>
                    <a:pt x="2017" y="2120"/>
                  </a:lnTo>
                  <a:lnTo>
                    <a:pt x="2018" y="2146"/>
                  </a:lnTo>
                  <a:lnTo>
                    <a:pt x="2019" y="2172"/>
                  </a:lnTo>
                  <a:lnTo>
                    <a:pt x="2017" y="2199"/>
                  </a:lnTo>
                  <a:lnTo>
                    <a:pt x="2012" y="2242"/>
                  </a:lnTo>
                  <a:lnTo>
                    <a:pt x="2002" y="2280"/>
                  </a:lnTo>
                  <a:lnTo>
                    <a:pt x="1988" y="2316"/>
                  </a:lnTo>
                  <a:lnTo>
                    <a:pt x="1969" y="2348"/>
                  </a:lnTo>
                  <a:lnTo>
                    <a:pt x="2023" y="2351"/>
                  </a:lnTo>
                  <a:lnTo>
                    <a:pt x="2075" y="2353"/>
                  </a:lnTo>
                  <a:lnTo>
                    <a:pt x="2150" y="2350"/>
                  </a:lnTo>
                  <a:lnTo>
                    <a:pt x="2222" y="2343"/>
                  </a:lnTo>
                  <a:lnTo>
                    <a:pt x="2294" y="2332"/>
                  </a:lnTo>
                  <a:lnTo>
                    <a:pt x="2364" y="2315"/>
                  </a:lnTo>
                  <a:lnTo>
                    <a:pt x="2432" y="2295"/>
                  </a:lnTo>
                  <a:lnTo>
                    <a:pt x="2500" y="2268"/>
                  </a:lnTo>
                  <a:lnTo>
                    <a:pt x="2565" y="2239"/>
                  </a:lnTo>
                  <a:lnTo>
                    <a:pt x="2629" y="2205"/>
                  </a:lnTo>
                  <a:lnTo>
                    <a:pt x="2689" y="2167"/>
                  </a:lnTo>
                  <a:lnTo>
                    <a:pt x="2748" y="2124"/>
                  </a:lnTo>
                  <a:lnTo>
                    <a:pt x="2805" y="2078"/>
                  </a:lnTo>
                  <a:lnTo>
                    <a:pt x="2858" y="2028"/>
                  </a:lnTo>
                  <a:lnTo>
                    <a:pt x="2908" y="1974"/>
                  </a:lnTo>
                  <a:lnTo>
                    <a:pt x="2955" y="1918"/>
                  </a:lnTo>
                  <a:lnTo>
                    <a:pt x="2997" y="1860"/>
                  </a:lnTo>
                  <a:lnTo>
                    <a:pt x="3035" y="1798"/>
                  </a:lnTo>
                  <a:lnTo>
                    <a:pt x="3069" y="1735"/>
                  </a:lnTo>
                  <a:lnTo>
                    <a:pt x="3099" y="1670"/>
                  </a:lnTo>
                  <a:lnTo>
                    <a:pt x="3124" y="1602"/>
                  </a:lnTo>
                  <a:lnTo>
                    <a:pt x="3145" y="1534"/>
                  </a:lnTo>
                  <a:lnTo>
                    <a:pt x="3161" y="1463"/>
                  </a:lnTo>
                  <a:lnTo>
                    <a:pt x="3173" y="1392"/>
                  </a:lnTo>
                  <a:lnTo>
                    <a:pt x="3180" y="1319"/>
                  </a:lnTo>
                  <a:lnTo>
                    <a:pt x="3182" y="1246"/>
                  </a:lnTo>
                  <a:lnTo>
                    <a:pt x="3180" y="1167"/>
                  </a:lnTo>
                  <a:lnTo>
                    <a:pt x="3172" y="1090"/>
                  </a:lnTo>
                  <a:lnTo>
                    <a:pt x="3159" y="1014"/>
                  </a:lnTo>
                  <a:lnTo>
                    <a:pt x="3140" y="940"/>
                  </a:lnTo>
                  <a:lnTo>
                    <a:pt x="3117" y="867"/>
                  </a:lnTo>
                  <a:lnTo>
                    <a:pt x="3088" y="796"/>
                  </a:lnTo>
                  <a:lnTo>
                    <a:pt x="3054" y="728"/>
                  </a:lnTo>
                  <a:lnTo>
                    <a:pt x="3016" y="661"/>
                  </a:lnTo>
                  <a:lnTo>
                    <a:pt x="2973" y="598"/>
                  </a:lnTo>
                  <a:lnTo>
                    <a:pt x="2925" y="536"/>
                  </a:lnTo>
                  <a:lnTo>
                    <a:pt x="2928" y="591"/>
                  </a:lnTo>
                  <a:lnTo>
                    <a:pt x="2927" y="646"/>
                  </a:lnTo>
                  <a:lnTo>
                    <a:pt x="2922" y="704"/>
                  </a:lnTo>
                  <a:lnTo>
                    <a:pt x="2914" y="763"/>
                  </a:lnTo>
                  <a:lnTo>
                    <a:pt x="2903" y="822"/>
                  </a:lnTo>
                  <a:lnTo>
                    <a:pt x="2888" y="882"/>
                  </a:lnTo>
                  <a:lnTo>
                    <a:pt x="2872" y="936"/>
                  </a:lnTo>
                  <a:lnTo>
                    <a:pt x="2853" y="992"/>
                  </a:lnTo>
                  <a:lnTo>
                    <a:pt x="2830" y="1048"/>
                  </a:lnTo>
                  <a:lnTo>
                    <a:pt x="2806" y="1103"/>
                  </a:lnTo>
                  <a:lnTo>
                    <a:pt x="2779" y="1155"/>
                  </a:lnTo>
                  <a:lnTo>
                    <a:pt x="2751" y="1205"/>
                  </a:lnTo>
                  <a:lnTo>
                    <a:pt x="2722" y="1250"/>
                  </a:lnTo>
                  <a:lnTo>
                    <a:pt x="2694" y="1288"/>
                  </a:lnTo>
                  <a:lnTo>
                    <a:pt x="2683" y="1299"/>
                  </a:lnTo>
                  <a:lnTo>
                    <a:pt x="2670" y="1307"/>
                  </a:lnTo>
                  <a:lnTo>
                    <a:pt x="2656" y="1312"/>
                  </a:lnTo>
                  <a:lnTo>
                    <a:pt x="2641" y="1314"/>
                  </a:lnTo>
                  <a:lnTo>
                    <a:pt x="2623" y="1311"/>
                  </a:lnTo>
                  <a:lnTo>
                    <a:pt x="2251" y="1213"/>
                  </a:lnTo>
                  <a:lnTo>
                    <a:pt x="2236" y="1207"/>
                  </a:lnTo>
                  <a:lnTo>
                    <a:pt x="2223" y="1198"/>
                  </a:lnTo>
                  <a:lnTo>
                    <a:pt x="2213" y="1185"/>
                  </a:lnTo>
                  <a:lnTo>
                    <a:pt x="2205" y="1171"/>
                  </a:lnTo>
                  <a:lnTo>
                    <a:pt x="2201" y="1155"/>
                  </a:lnTo>
                  <a:lnTo>
                    <a:pt x="2196" y="1114"/>
                  </a:lnTo>
                  <a:lnTo>
                    <a:pt x="2194" y="1068"/>
                  </a:lnTo>
                  <a:lnTo>
                    <a:pt x="2194" y="1018"/>
                  </a:lnTo>
                  <a:lnTo>
                    <a:pt x="2196" y="966"/>
                  </a:lnTo>
                  <a:lnTo>
                    <a:pt x="2200" y="914"/>
                  </a:lnTo>
                  <a:lnTo>
                    <a:pt x="2206" y="859"/>
                  </a:lnTo>
                  <a:lnTo>
                    <a:pt x="2214" y="807"/>
                  </a:lnTo>
                  <a:lnTo>
                    <a:pt x="2224" y="756"/>
                  </a:lnTo>
                  <a:lnTo>
                    <a:pt x="2236" y="706"/>
                  </a:lnTo>
                  <a:lnTo>
                    <a:pt x="2256" y="638"/>
                  </a:lnTo>
                  <a:lnTo>
                    <a:pt x="2280" y="573"/>
                  </a:lnTo>
                  <a:lnTo>
                    <a:pt x="2309" y="509"/>
                  </a:lnTo>
                  <a:lnTo>
                    <a:pt x="2339" y="450"/>
                  </a:lnTo>
                  <a:lnTo>
                    <a:pt x="2372" y="396"/>
                  </a:lnTo>
                  <a:lnTo>
                    <a:pt x="2408" y="346"/>
                  </a:lnTo>
                  <a:lnTo>
                    <a:pt x="2437" y="312"/>
                  </a:lnTo>
                  <a:lnTo>
                    <a:pt x="2467" y="282"/>
                  </a:lnTo>
                  <a:lnTo>
                    <a:pt x="2496" y="256"/>
                  </a:lnTo>
                  <a:lnTo>
                    <a:pt x="2526" y="233"/>
                  </a:lnTo>
                  <a:lnTo>
                    <a:pt x="2456" y="205"/>
                  </a:lnTo>
                  <a:lnTo>
                    <a:pt x="2382" y="181"/>
                  </a:lnTo>
                  <a:lnTo>
                    <a:pt x="2308" y="163"/>
                  </a:lnTo>
                  <a:lnTo>
                    <a:pt x="2231" y="149"/>
                  </a:lnTo>
                  <a:lnTo>
                    <a:pt x="2154" y="141"/>
                  </a:lnTo>
                  <a:lnTo>
                    <a:pt x="2075" y="139"/>
                  </a:lnTo>
                  <a:close/>
                  <a:moveTo>
                    <a:pt x="2075" y="0"/>
                  </a:moveTo>
                  <a:lnTo>
                    <a:pt x="2159" y="3"/>
                  </a:lnTo>
                  <a:lnTo>
                    <a:pt x="2240" y="11"/>
                  </a:lnTo>
                  <a:lnTo>
                    <a:pt x="2321" y="24"/>
                  </a:lnTo>
                  <a:lnTo>
                    <a:pt x="2399" y="42"/>
                  </a:lnTo>
                  <a:lnTo>
                    <a:pt x="2477" y="66"/>
                  </a:lnTo>
                  <a:lnTo>
                    <a:pt x="2552" y="95"/>
                  </a:lnTo>
                  <a:lnTo>
                    <a:pt x="2626" y="128"/>
                  </a:lnTo>
                  <a:lnTo>
                    <a:pt x="2697" y="166"/>
                  </a:lnTo>
                  <a:lnTo>
                    <a:pt x="2766" y="208"/>
                  </a:lnTo>
                  <a:lnTo>
                    <a:pt x="2832" y="257"/>
                  </a:lnTo>
                  <a:lnTo>
                    <a:pt x="2895" y="308"/>
                  </a:lnTo>
                  <a:lnTo>
                    <a:pt x="2956" y="365"/>
                  </a:lnTo>
                  <a:lnTo>
                    <a:pt x="3013" y="426"/>
                  </a:lnTo>
                  <a:lnTo>
                    <a:pt x="3064" y="489"/>
                  </a:lnTo>
                  <a:lnTo>
                    <a:pt x="3113" y="555"/>
                  </a:lnTo>
                  <a:lnTo>
                    <a:pt x="3155" y="624"/>
                  </a:lnTo>
                  <a:lnTo>
                    <a:pt x="3193" y="695"/>
                  </a:lnTo>
                  <a:lnTo>
                    <a:pt x="3226" y="769"/>
                  </a:lnTo>
                  <a:lnTo>
                    <a:pt x="3256" y="844"/>
                  </a:lnTo>
                  <a:lnTo>
                    <a:pt x="3279" y="922"/>
                  </a:lnTo>
                  <a:lnTo>
                    <a:pt x="3297" y="1000"/>
                  </a:lnTo>
                  <a:lnTo>
                    <a:pt x="3310" y="1081"/>
                  </a:lnTo>
                  <a:lnTo>
                    <a:pt x="3318" y="1162"/>
                  </a:lnTo>
                  <a:lnTo>
                    <a:pt x="3321" y="1246"/>
                  </a:lnTo>
                  <a:lnTo>
                    <a:pt x="3318" y="1328"/>
                  </a:lnTo>
                  <a:lnTo>
                    <a:pt x="3310" y="1410"/>
                  </a:lnTo>
                  <a:lnTo>
                    <a:pt x="3297" y="1490"/>
                  </a:lnTo>
                  <a:lnTo>
                    <a:pt x="3279" y="1569"/>
                  </a:lnTo>
                  <a:lnTo>
                    <a:pt x="3256" y="1646"/>
                  </a:lnTo>
                  <a:lnTo>
                    <a:pt x="3226" y="1722"/>
                  </a:lnTo>
                  <a:lnTo>
                    <a:pt x="3193" y="1796"/>
                  </a:lnTo>
                  <a:lnTo>
                    <a:pt x="3155" y="1867"/>
                  </a:lnTo>
                  <a:lnTo>
                    <a:pt x="3113" y="1936"/>
                  </a:lnTo>
                  <a:lnTo>
                    <a:pt x="3064" y="2003"/>
                  </a:lnTo>
                  <a:lnTo>
                    <a:pt x="3013" y="2066"/>
                  </a:lnTo>
                  <a:lnTo>
                    <a:pt x="2956" y="2126"/>
                  </a:lnTo>
                  <a:lnTo>
                    <a:pt x="2895" y="2183"/>
                  </a:lnTo>
                  <a:lnTo>
                    <a:pt x="2832" y="2235"/>
                  </a:lnTo>
                  <a:lnTo>
                    <a:pt x="2766" y="2282"/>
                  </a:lnTo>
                  <a:lnTo>
                    <a:pt x="2697" y="2326"/>
                  </a:lnTo>
                  <a:lnTo>
                    <a:pt x="2626" y="2363"/>
                  </a:lnTo>
                  <a:lnTo>
                    <a:pt x="2552" y="2397"/>
                  </a:lnTo>
                  <a:lnTo>
                    <a:pt x="2477" y="2425"/>
                  </a:lnTo>
                  <a:lnTo>
                    <a:pt x="2399" y="2448"/>
                  </a:lnTo>
                  <a:lnTo>
                    <a:pt x="2321" y="2467"/>
                  </a:lnTo>
                  <a:lnTo>
                    <a:pt x="2240" y="2481"/>
                  </a:lnTo>
                  <a:lnTo>
                    <a:pt x="2159" y="2488"/>
                  </a:lnTo>
                  <a:lnTo>
                    <a:pt x="2075" y="2491"/>
                  </a:lnTo>
                  <a:lnTo>
                    <a:pt x="1994" y="2489"/>
                  </a:lnTo>
                  <a:lnTo>
                    <a:pt x="1913" y="2481"/>
                  </a:lnTo>
                  <a:lnTo>
                    <a:pt x="1834" y="2468"/>
                  </a:lnTo>
                  <a:lnTo>
                    <a:pt x="1755" y="2449"/>
                  </a:lnTo>
                  <a:lnTo>
                    <a:pt x="1679" y="2426"/>
                  </a:lnTo>
                  <a:lnTo>
                    <a:pt x="1603" y="2398"/>
                  </a:lnTo>
                  <a:lnTo>
                    <a:pt x="1531" y="2366"/>
                  </a:lnTo>
                  <a:lnTo>
                    <a:pt x="1460" y="2329"/>
                  </a:lnTo>
                  <a:lnTo>
                    <a:pt x="1392" y="2286"/>
                  </a:lnTo>
                  <a:lnTo>
                    <a:pt x="1325" y="2240"/>
                  </a:lnTo>
                  <a:lnTo>
                    <a:pt x="1151" y="2414"/>
                  </a:lnTo>
                  <a:lnTo>
                    <a:pt x="1175" y="2438"/>
                  </a:lnTo>
                  <a:lnTo>
                    <a:pt x="1187" y="2454"/>
                  </a:lnTo>
                  <a:lnTo>
                    <a:pt x="1194" y="2470"/>
                  </a:lnTo>
                  <a:lnTo>
                    <a:pt x="1196" y="2488"/>
                  </a:lnTo>
                  <a:lnTo>
                    <a:pt x="1194" y="2506"/>
                  </a:lnTo>
                  <a:lnTo>
                    <a:pt x="1187" y="2522"/>
                  </a:lnTo>
                  <a:lnTo>
                    <a:pt x="1175" y="2537"/>
                  </a:lnTo>
                  <a:lnTo>
                    <a:pt x="472" y="3239"/>
                  </a:lnTo>
                  <a:lnTo>
                    <a:pt x="445" y="3264"/>
                  </a:lnTo>
                  <a:lnTo>
                    <a:pt x="415" y="3284"/>
                  </a:lnTo>
                  <a:lnTo>
                    <a:pt x="382" y="3300"/>
                  </a:lnTo>
                  <a:lnTo>
                    <a:pt x="349" y="3312"/>
                  </a:lnTo>
                  <a:lnTo>
                    <a:pt x="313" y="3319"/>
                  </a:lnTo>
                  <a:lnTo>
                    <a:pt x="277" y="3321"/>
                  </a:lnTo>
                  <a:lnTo>
                    <a:pt x="241" y="3319"/>
                  </a:lnTo>
                  <a:lnTo>
                    <a:pt x="205" y="3312"/>
                  </a:lnTo>
                  <a:lnTo>
                    <a:pt x="171" y="3300"/>
                  </a:lnTo>
                  <a:lnTo>
                    <a:pt x="139" y="3284"/>
                  </a:lnTo>
                  <a:lnTo>
                    <a:pt x="109" y="3264"/>
                  </a:lnTo>
                  <a:lnTo>
                    <a:pt x="82" y="3239"/>
                  </a:lnTo>
                  <a:lnTo>
                    <a:pt x="57" y="3212"/>
                  </a:lnTo>
                  <a:lnTo>
                    <a:pt x="37" y="3182"/>
                  </a:lnTo>
                  <a:lnTo>
                    <a:pt x="21" y="3150"/>
                  </a:lnTo>
                  <a:lnTo>
                    <a:pt x="9" y="3117"/>
                  </a:lnTo>
                  <a:lnTo>
                    <a:pt x="2" y="3080"/>
                  </a:lnTo>
                  <a:lnTo>
                    <a:pt x="0" y="3044"/>
                  </a:lnTo>
                  <a:lnTo>
                    <a:pt x="2" y="3008"/>
                  </a:lnTo>
                  <a:lnTo>
                    <a:pt x="9" y="2973"/>
                  </a:lnTo>
                  <a:lnTo>
                    <a:pt x="21" y="2939"/>
                  </a:lnTo>
                  <a:lnTo>
                    <a:pt x="37" y="2906"/>
                  </a:lnTo>
                  <a:lnTo>
                    <a:pt x="57" y="2876"/>
                  </a:lnTo>
                  <a:lnTo>
                    <a:pt x="82" y="2849"/>
                  </a:lnTo>
                  <a:lnTo>
                    <a:pt x="784" y="2146"/>
                  </a:lnTo>
                  <a:lnTo>
                    <a:pt x="799" y="2134"/>
                  </a:lnTo>
                  <a:lnTo>
                    <a:pt x="815" y="2127"/>
                  </a:lnTo>
                  <a:lnTo>
                    <a:pt x="833" y="2125"/>
                  </a:lnTo>
                  <a:lnTo>
                    <a:pt x="851" y="2127"/>
                  </a:lnTo>
                  <a:lnTo>
                    <a:pt x="867" y="2134"/>
                  </a:lnTo>
                  <a:lnTo>
                    <a:pt x="883" y="2146"/>
                  </a:lnTo>
                  <a:lnTo>
                    <a:pt x="907" y="2170"/>
                  </a:lnTo>
                  <a:lnTo>
                    <a:pt x="1081" y="1996"/>
                  </a:lnTo>
                  <a:lnTo>
                    <a:pt x="1035" y="1929"/>
                  </a:lnTo>
                  <a:lnTo>
                    <a:pt x="992" y="1861"/>
                  </a:lnTo>
                  <a:lnTo>
                    <a:pt x="955" y="1790"/>
                  </a:lnTo>
                  <a:lnTo>
                    <a:pt x="923" y="1718"/>
                  </a:lnTo>
                  <a:lnTo>
                    <a:pt x="895" y="1642"/>
                  </a:lnTo>
                  <a:lnTo>
                    <a:pt x="872" y="1566"/>
                  </a:lnTo>
                  <a:lnTo>
                    <a:pt x="853" y="1487"/>
                  </a:lnTo>
                  <a:lnTo>
                    <a:pt x="840" y="1408"/>
                  </a:lnTo>
                  <a:lnTo>
                    <a:pt x="833" y="1327"/>
                  </a:lnTo>
                  <a:lnTo>
                    <a:pt x="830" y="1246"/>
                  </a:lnTo>
                  <a:lnTo>
                    <a:pt x="833" y="1162"/>
                  </a:lnTo>
                  <a:lnTo>
                    <a:pt x="841" y="1081"/>
                  </a:lnTo>
                  <a:lnTo>
                    <a:pt x="854" y="1000"/>
                  </a:lnTo>
                  <a:lnTo>
                    <a:pt x="873" y="922"/>
                  </a:lnTo>
                  <a:lnTo>
                    <a:pt x="896" y="844"/>
                  </a:lnTo>
                  <a:lnTo>
                    <a:pt x="925" y="769"/>
                  </a:lnTo>
                  <a:lnTo>
                    <a:pt x="958" y="695"/>
                  </a:lnTo>
                  <a:lnTo>
                    <a:pt x="996" y="624"/>
                  </a:lnTo>
                  <a:lnTo>
                    <a:pt x="1039" y="555"/>
                  </a:lnTo>
                  <a:lnTo>
                    <a:pt x="1086" y="489"/>
                  </a:lnTo>
                  <a:lnTo>
                    <a:pt x="1138" y="426"/>
                  </a:lnTo>
                  <a:lnTo>
                    <a:pt x="1195" y="365"/>
                  </a:lnTo>
                  <a:lnTo>
                    <a:pt x="1255" y="308"/>
                  </a:lnTo>
                  <a:lnTo>
                    <a:pt x="1318" y="257"/>
                  </a:lnTo>
                  <a:lnTo>
                    <a:pt x="1385" y="208"/>
                  </a:lnTo>
                  <a:lnTo>
                    <a:pt x="1454" y="166"/>
                  </a:lnTo>
                  <a:lnTo>
                    <a:pt x="1526" y="128"/>
                  </a:lnTo>
                  <a:lnTo>
                    <a:pt x="1599" y="95"/>
                  </a:lnTo>
                  <a:lnTo>
                    <a:pt x="1675" y="66"/>
                  </a:lnTo>
                  <a:lnTo>
                    <a:pt x="1752" y="42"/>
                  </a:lnTo>
                  <a:lnTo>
                    <a:pt x="1831" y="24"/>
                  </a:lnTo>
                  <a:lnTo>
                    <a:pt x="1911" y="11"/>
                  </a:lnTo>
                  <a:lnTo>
                    <a:pt x="1993" y="3"/>
                  </a:lnTo>
                  <a:lnTo>
                    <a:pt x="20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48"/>
            <p:cNvSpPr>
              <a:spLocks noEditPoints="1"/>
            </p:cNvSpPr>
            <p:nvPr/>
          </p:nvSpPr>
          <p:spPr bwMode="auto">
            <a:xfrm>
              <a:off x="6429375" y="2832100"/>
              <a:ext cx="128588" cy="198438"/>
            </a:xfrm>
            <a:custGeom>
              <a:avLst/>
              <a:gdLst>
                <a:gd name="T0" fmla="*/ 240 w 733"/>
                <a:gd name="T1" fmla="*/ 141 h 1127"/>
                <a:gd name="T2" fmla="*/ 204 w 733"/>
                <a:gd name="T3" fmla="*/ 163 h 1127"/>
                <a:gd name="T4" fmla="*/ 174 w 733"/>
                <a:gd name="T5" fmla="*/ 210 h 1127"/>
                <a:gd name="T6" fmla="*/ 151 w 733"/>
                <a:gd name="T7" fmla="*/ 278 h 1127"/>
                <a:gd name="T8" fmla="*/ 139 w 733"/>
                <a:gd name="T9" fmla="*/ 367 h 1127"/>
                <a:gd name="T10" fmla="*/ 140 w 733"/>
                <a:gd name="T11" fmla="*/ 473 h 1127"/>
                <a:gd name="T12" fmla="*/ 157 w 733"/>
                <a:gd name="T13" fmla="*/ 593 h 1127"/>
                <a:gd name="T14" fmla="*/ 186 w 733"/>
                <a:gd name="T15" fmla="*/ 706 h 1127"/>
                <a:gd name="T16" fmla="*/ 223 w 733"/>
                <a:gd name="T17" fmla="*/ 803 h 1127"/>
                <a:gd name="T18" fmla="*/ 267 w 733"/>
                <a:gd name="T19" fmla="*/ 897 h 1127"/>
                <a:gd name="T20" fmla="*/ 315 w 733"/>
                <a:gd name="T21" fmla="*/ 979 h 1127"/>
                <a:gd name="T22" fmla="*/ 596 w 733"/>
                <a:gd name="T23" fmla="*/ 858 h 1127"/>
                <a:gd name="T24" fmla="*/ 591 w 733"/>
                <a:gd name="T25" fmla="*/ 758 h 1127"/>
                <a:gd name="T26" fmla="*/ 578 w 733"/>
                <a:gd name="T27" fmla="*/ 654 h 1127"/>
                <a:gd name="T28" fmla="*/ 558 w 733"/>
                <a:gd name="T29" fmla="*/ 555 h 1127"/>
                <a:gd name="T30" fmla="*/ 519 w 733"/>
                <a:gd name="T31" fmla="*/ 438 h 1127"/>
                <a:gd name="T32" fmla="*/ 470 w 733"/>
                <a:gd name="T33" fmla="*/ 333 h 1127"/>
                <a:gd name="T34" fmla="*/ 410 w 733"/>
                <a:gd name="T35" fmla="*/ 244 h 1127"/>
                <a:gd name="T36" fmla="*/ 365 w 733"/>
                <a:gd name="T37" fmla="*/ 194 h 1127"/>
                <a:gd name="T38" fmla="*/ 319 w 733"/>
                <a:gd name="T39" fmla="*/ 159 h 1127"/>
                <a:gd name="T40" fmla="*/ 276 w 733"/>
                <a:gd name="T41" fmla="*/ 141 h 1127"/>
                <a:gd name="T42" fmla="*/ 257 w 733"/>
                <a:gd name="T43" fmla="*/ 0 h 1127"/>
                <a:gd name="T44" fmla="*/ 334 w 733"/>
                <a:gd name="T45" fmla="*/ 13 h 1127"/>
                <a:gd name="T46" fmla="*/ 409 w 733"/>
                <a:gd name="T47" fmla="*/ 52 h 1127"/>
                <a:gd name="T48" fmla="*/ 484 w 733"/>
                <a:gd name="T49" fmla="*/ 117 h 1127"/>
                <a:gd name="T50" fmla="*/ 555 w 733"/>
                <a:gd name="T51" fmla="*/ 208 h 1127"/>
                <a:gd name="T52" fmla="*/ 619 w 733"/>
                <a:gd name="T53" fmla="*/ 322 h 1127"/>
                <a:gd name="T54" fmla="*/ 671 w 733"/>
                <a:gd name="T55" fmla="*/ 452 h 1127"/>
                <a:gd name="T56" fmla="*/ 703 w 733"/>
                <a:gd name="T57" fmla="*/ 568 h 1127"/>
                <a:gd name="T58" fmla="*/ 721 w 733"/>
                <a:gd name="T59" fmla="*/ 673 h 1127"/>
                <a:gd name="T60" fmla="*/ 731 w 733"/>
                <a:gd name="T61" fmla="*/ 780 h 1127"/>
                <a:gd name="T62" fmla="*/ 733 w 733"/>
                <a:gd name="T63" fmla="*/ 880 h 1127"/>
                <a:gd name="T64" fmla="*/ 726 w 733"/>
                <a:gd name="T65" fmla="*/ 969 h 1127"/>
                <a:gd name="T66" fmla="*/ 714 w 733"/>
                <a:gd name="T67" fmla="*/ 998 h 1127"/>
                <a:gd name="T68" fmla="*/ 691 w 733"/>
                <a:gd name="T69" fmla="*/ 1019 h 1127"/>
                <a:gd name="T70" fmla="*/ 305 w 733"/>
                <a:gd name="T71" fmla="*/ 1125 h 1127"/>
                <a:gd name="T72" fmla="*/ 271 w 733"/>
                <a:gd name="T73" fmla="*/ 1125 h 1127"/>
                <a:gd name="T74" fmla="*/ 244 w 733"/>
                <a:gd name="T75" fmla="*/ 1112 h 1127"/>
                <a:gd name="T76" fmla="*/ 205 w 733"/>
                <a:gd name="T77" fmla="*/ 1062 h 1127"/>
                <a:gd name="T78" fmla="*/ 149 w 733"/>
                <a:gd name="T79" fmla="*/ 969 h 1127"/>
                <a:gd name="T80" fmla="*/ 97 w 733"/>
                <a:gd name="T81" fmla="*/ 861 h 1127"/>
                <a:gd name="T82" fmla="*/ 55 w 733"/>
                <a:gd name="T83" fmla="*/ 749 h 1127"/>
                <a:gd name="T84" fmla="*/ 23 w 733"/>
                <a:gd name="T85" fmla="*/ 630 h 1127"/>
                <a:gd name="T86" fmla="*/ 4 w 733"/>
                <a:gd name="T87" fmla="*/ 501 h 1127"/>
                <a:gd name="T88" fmla="*/ 0 w 733"/>
                <a:gd name="T89" fmla="*/ 378 h 1127"/>
                <a:gd name="T90" fmla="*/ 13 w 733"/>
                <a:gd name="T91" fmla="*/ 265 h 1127"/>
                <a:gd name="T92" fmla="*/ 37 w 733"/>
                <a:gd name="T93" fmla="*/ 179 h 1127"/>
                <a:gd name="T94" fmla="*/ 72 w 733"/>
                <a:gd name="T95" fmla="*/ 108 h 1127"/>
                <a:gd name="T96" fmla="*/ 117 w 733"/>
                <a:gd name="T97" fmla="*/ 54 h 1127"/>
                <a:gd name="T98" fmla="*/ 173 w 733"/>
                <a:gd name="T99" fmla="*/ 18 h 1127"/>
                <a:gd name="T100" fmla="*/ 230 w 733"/>
                <a:gd name="T101" fmla="*/ 2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3" h="1127">
                  <a:moveTo>
                    <a:pt x="257" y="138"/>
                  </a:moveTo>
                  <a:lnTo>
                    <a:pt x="240" y="141"/>
                  </a:lnTo>
                  <a:lnTo>
                    <a:pt x="222" y="149"/>
                  </a:lnTo>
                  <a:lnTo>
                    <a:pt x="204" y="163"/>
                  </a:lnTo>
                  <a:lnTo>
                    <a:pt x="188" y="184"/>
                  </a:lnTo>
                  <a:lnTo>
                    <a:pt x="174" y="210"/>
                  </a:lnTo>
                  <a:lnTo>
                    <a:pt x="162" y="242"/>
                  </a:lnTo>
                  <a:lnTo>
                    <a:pt x="151" y="278"/>
                  </a:lnTo>
                  <a:lnTo>
                    <a:pt x="144" y="321"/>
                  </a:lnTo>
                  <a:lnTo>
                    <a:pt x="139" y="367"/>
                  </a:lnTo>
                  <a:lnTo>
                    <a:pt x="138" y="418"/>
                  </a:lnTo>
                  <a:lnTo>
                    <a:pt x="140" y="473"/>
                  </a:lnTo>
                  <a:lnTo>
                    <a:pt x="147" y="531"/>
                  </a:lnTo>
                  <a:lnTo>
                    <a:pt x="157" y="593"/>
                  </a:lnTo>
                  <a:lnTo>
                    <a:pt x="173" y="659"/>
                  </a:lnTo>
                  <a:lnTo>
                    <a:pt x="186" y="706"/>
                  </a:lnTo>
                  <a:lnTo>
                    <a:pt x="203" y="754"/>
                  </a:lnTo>
                  <a:lnTo>
                    <a:pt x="223" y="803"/>
                  </a:lnTo>
                  <a:lnTo>
                    <a:pt x="244" y="851"/>
                  </a:lnTo>
                  <a:lnTo>
                    <a:pt x="267" y="897"/>
                  </a:lnTo>
                  <a:lnTo>
                    <a:pt x="292" y="940"/>
                  </a:lnTo>
                  <a:lnTo>
                    <a:pt x="315" y="979"/>
                  </a:lnTo>
                  <a:lnTo>
                    <a:pt x="594" y="903"/>
                  </a:lnTo>
                  <a:lnTo>
                    <a:pt x="596" y="858"/>
                  </a:lnTo>
                  <a:lnTo>
                    <a:pt x="594" y="810"/>
                  </a:lnTo>
                  <a:lnTo>
                    <a:pt x="591" y="758"/>
                  </a:lnTo>
                  <a:lnTo>
                    <a:pt x="586" y="706"/>
                  </a:lnTo>
                  <a:lnTo>
                    <a:pt x="578" y="654"/>
                  </a:lnTo>
                  <a:lnTo>
                    <a:pt x="569" y="603"/>
                  </a:lnTo>
                  <a:lnTo>
                    <a:pt x="558" y="555"/>
                  </a:lnTo>
                  <a:lnTo>
                    <a:pt x="540" y="496"/>
                  </a:lnTo>
                  <a:lnTo>
                    <a:pt x="519" y="438"/>
                  </a:lnTo>
                  <a:lnTo>
                    <a:pt x="496" y="384"/>
                  </a:lnTo>
                  <a:lnTo>
                    <a:pt x="470" y="333"/>
                  </a:lnTo>
                  <a:lnTo>
                    <a:pt x="441" y="286"/>
                  </a:lnTo>
                  <a:lnTo>
                    <a:pt x="410" y="244"/>
                  </a:lnTo>
                  <a:lnTo>
                    <a:pt x="388" y="217"/>
                  </a:lnTo>
                  <a:lnTo>
                    <a:pt x="365" y="194"/>
                  </a:lnTo>
                  <a:lnTo>
                    <a:pt x="342" y="175"/>
                  </a:lnTo>
                  <a:lnTo>
                    <a:pt x="319" y="159"/>
                  </a:lnTo>
                  <a:lnTo>
                    <a:pt x="298" y="148"/>
                  </a:lnTo>
                  <a:lnTo>
                    <a:pt x="276" y="141"/>
                  </a:lnTo>
                  <a:lnTo>
                    <a:pt x="257" y="138"/>
                  </a:lnTo>
                  <a:close/>
                  <a:moveTo>
                    <a:pt x="257" y="0"/>
                  </a:moveTo>
                  <a:lnTo>
                    <a:pt x="296" y="3"/>
                  </a:lnTo>
                  <a:lnTo>
                    <a:pt x="334" y="13"/>
                  </a:lnTo>
                  <a:lnTo>
                    <a:pt x="372" y="30"/>
                  </a:lnTo>
                  <a:lnTo>
                    <a:pt x="409" y="52"/>
                  </a:lnTo>
                  <a:lnTo>
                    <a:pt x="447" y="81"/>
                  </a:lnTo>
                  <a:lnTo>
                    <a:pt x="484" y="117"/>
                  </a:lnTo>
                  <a:lnTo>
                    <a:pt x="519" y="159"/>
                  </a:lnTo>
                  <a:lnTo>
                    <a:pt x="555" y="208"/>
                  </a:lnTo>
                  <a:lnTo>
                    <a:pt x="588" y="263"/>
                  </a:lnTo>
                  <a:lnTo>
                    <a:pt x="619" y="322"/>
                  </a:lnTo>
                  <a:lnTo>
                    <a:pt x="647" y="385"/>
                  </a:lnTo>
                  <a:lnTo>
                    <a:pt x="671" y="452"/>
                  </a:lnTo>
                  <a:lnTo>
                    <a:pt x="691" y="520"/>
                  </a:lnTo>
                  <a:lnTo>
                    <a:pt x="703" y="568"/>
                  </a:lnTo>
                  <a:lnTo>
                    <a:pt x="713" y="620"/>
                  </a:lnTo>
                  <a:lnTo>
                    <a:pt x="721" y="673"/>
                  </a:lnTo>
                  <a:lnTo>
                    <a:pt x="727" y="726"/>
                  </a:lnTo>
                  <a:lnTo>
                    <a:pt x="731" y="780"/>
                  </a:lnTo>
                  <a:lnTo>
                    <a:pt x="733" y="831"/>
                  </a:lnTo>
                  <a:lnTo>
                    <a:pt x="733" y="880"/>
                  </a:lnTo>
                  <a:lnTo>
                    <a:pt x="731" y="927"/>
                  </a:lnTo>
                  <a:lnTo>
                    <a:pt x="726" y="969"/>
                  </a:lnTo>
                  <a:lnTo>
                    <a:pt x="722" y="984"/>
                  </a:lnTo>
                  <a:lnTo>
                    <a:pt x="714" y="998"/>
                  </a:lnTo>
                  <a:lnTo>
                    <a:pt x="704" y="1010"/>
                  </a:lnTo>
                  <a:lnTo>
                    <a:pt x="691" y="1019"/>
                  </a:lnTo>
                  <a:lnTo>
                    <a:pt x="676" y="1025"/>
                  </a:lnTo>
                  <a:lnTo>
                    <a:pt x="305" y="1125"/>
                  </a:lnTo>
                  <a:lnTo>
                    <a:pt x="288" y="1127"/>
                  </a:lnTo>
                  <a:lnTo>
                    <a:pt x="271" y="1125"/>
                  </a:lnTo>
                  <a:lnTo>
                    <a:pt x="257" y="1120"/>
                  </a:lnTo>
                  <a:lnTo>
                    <a:pt x="244" y="1112"/>
                  </a:lnTo>
                  <a:lnTo>
                    <a:pt x="233" y="1101"/>
                  </a:lnTo>
                  <a:lnTo>
                    <a:pt x="205" y="1062"/>
                  </a:lnTo>
                  <a:lnTo>
                    <a:pt x="177" y="1018"/>
                  </a:lnTo>
                  <a:lnTo>
                    <a:pt x="149" y="969"/>
                  </a:lnTo>
                  <a:lnTo>
                    <a:pt x="123" y="915"/>
                  </a:lnTo>
                  <a:lnTo>
                    <a:pt x="97" y="861"/>
                  </a:lnTo>
                  <a:lnTo>
                    <a:pt x="74" y="805"/>
                  </a:lnTo>
                  <a:lnTo>
                    <a:pt x="55" y="749"/>
                  </a:lnTo>
                  <a:lnTo>
                    <a:pt x="39" y="695"/>
                  </a:lnTo>
                  <a:lnTo>
                    <a:pt x="23" y="630"/>
                  </a:lnTo>
                  <a:lnTo>
                    <a:pt x="12" y="564"/>
                  </a:lnTo>
                  <a:lnTo>
                    <a:pt x="4" y="501"/>
                  </a:lnTo>
                  <a:lnTo>
                    <a:pt x="0" y="438"/>
                  </a:lnTo>
                  <a:lnTo>
                    <a:pt x="0" y="378"/>
                  </a:lnTo>
                  <a:lnTo>
                    <a:pt x="5" y="321"/>
                  </a:lnTo>
                  <a:lnTo>
                    <a:pt x="13" y="265"/>
                  </a:lnTo>
                  <a:lnTo>
                    <a:pt x="23" y="220"/>
                  </a:lnTo>
                  <a:lnTo>
                    <a:pt x="37" y="179"/>
                  </a:lnTo>
                  <a:lnTo>
                    <a:pt x="53" y="142"/>
                  </a:lnTo>
                  <a:lnTo>
                    <a:pt x="72" y="108"/>
                  </a:lnTo>
                  <a:lnTo>
                    <a:pt x="93" y="79"/>
                  </a:lnTo>
                  <a:lnTo>
                    <a:pt x="117" y="54"/>
                  </a:lnTo>
                  <a:lnTo>
                    <a:pt x="145" y="33"/>
                  </a:lnTo>
                  <a:lnTo>
                    <a:pt x="173" y="18"/>
                  </a:lnTo>
                  <a:lnTo>
                    <a:pt x="204" y="7"/>
                  </a:lnTo>
                  <a:lnTo>
                    <a:pt x="230" y="2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49"/>
            <p:cNvSpPr>
              <a:spLocks noEditPoints="1"/>
            </p:cNvSpPr>
            <p:nvPr/>
          </p:nvSpPr>
          <p:spPr bwMode="auto">
            <a:xfrm>
              <a:off x="6589713" y="2898775"/>
              <a:ext cx="92075" cy="80963"/>
            </a:xfrm>
            <a:custGeom>
              <a:avLst/>
              <a:gdLst>
                <a:gd name="T0" fmla="*/ 138 w 523"/>
                <a:gd name="T1" fmla="*/ 180 h 461"/>
                <a:gd name="T2" fmla="*/ 143 w 523"/>
                <a:gd name="T3" fmla="*/ 232 h 461"/>
                <a:gd name="T4" fmla="*/ 155 w 523"/>
                <a:gd name="T5" fmla="*/ 271 h 461"/>
                <a:gd name="T6" fmla="*/ 174 w 523"/>
                <a:gd name="T7" fmla="*/ 296 h 461"/>
                <a:gd name="T8" fmla="*/ 192 w 523"/>
                <a:gd name="T9" fmla="*/ 310 h 461"/>
                <a:gd name="T10" fmla="*/ 209 w 523"/>
                <a:gd name="T11" fmla="*/ 316 h 461"/>
                <a:gd name="T12" fmla="*/ 229 w 523"/>
                <a:gd name="T13" fmla="*/ 321 h 461"/>
                <a:gd name="T14" fmla="*/ 262 w 523"/>
                <a:gd name="T15" fmla="*/ 319 h 461"/>
                <a:gd name="T16" fmla="*/ 297 w 523"/>
                <a:gd name="T17" fmla="*/ 301 h 461"/>
                <a:gd name="T18" fmla="*/ 328 w 523"/>
                <a:gd name="T19" fmla="*/ 271 h 461"/>
                <a:gd name="T20" fmla="*/ 352 w 523"/>
                <a:gd name="T21" fmla="*/ 234 h 461"/>
                <a:gd name="T22" fmla="*/ 139 w 523"/>
                <a:gd name="T23" fmla="*/ 156 h 461"/>
                <a:gd name="T24" fmla="*/ 101 w 523"/>
                <a:gd name="T25" fmla="*/ 2 h 461"/>
                <a:gd name="T26" fmla="*/ 489 w 523"/>
                <a:gd name="T27" fmla="*/ 109 h 461"/>
                <a:gd name="T28" fmla="*/ 514 w 523"/>
                <a:gd name="T29" fmla="*/ 134 h 461"/>
                <a:gd name="T30" fmla="*/ 523 w 523"/>
                <a:gd name="T31" fmla="*/ 168 h 461"/>
                <a:gd name="T32" fmla="*/ 520 w 523"/>
                <a:gd name="T33" fmla="*/ 190 h 461"/>
                <a:gd name="T34" fmla="*/ 513 w 523"/>
                <a:gd name="T35" fmla="*/ 211 h 461"/>
                <a:gd name="T36" fmla="*/ 499 w 523"/>
                <a:gd name="T37" fmla="*/ 248 h 461"/>
                <a:gd name="T38" fmla="*/ 478 w 523"/>
                <a:gd name="T39" fmla="*/ 292 h 461"/>
                <a:gd name="T40" fmla="*/ 441 w 523"/>
                <a:gd name="T41" fmla="*/ 349 h 461"/>
                <a:gd name="T42" fmla="*/ 395 w 523"/>
                <a:gd name="T43" fmla="*/ 400 h 461"/>
                <a:gd name="T44" fmla="*/ 349 w 523"/>
                <a:gd name="T45" fmla="*/ 433 h 461"/>
                <a:gd name="T46" fmla="*/ 302 w 523"/>
                <a:gd name="T47" fmla="*/ 452 h 461"/>
                <a:gd name="T48" fmla="*/ 261 w 523"/>
                <a:gd name="T49" fmla="*/ 460 h 461"/>
                <a:gd name="T50" fmla="*/ 211 w 523"/>
                <a:gd name="T51" fmla="*/ 458 h 461"/>
                <a:gd name="T52" fmla="*/ 145 w 523"/>
                <a:gd name="T53" fmla="*/ 441 h 461"/>
                <a:gd name="T54" fmla="*/ 88 w 523"/>
                <a:gd name="T55" fmla="*/ 406 h 461"/>
                <a:gd name="T56" fmla="*/ 45 w 523"/>
                <a:gd name="T57" fmla="*/ 355 h 461"/>
                <a:gd name="T58" fmla="*/ 16 w 523"/>
                <a:gd name="T59" fmla="*/ 291 h 461"/>
                <a:gd name="T60" fmla="*/ 1 w 523"/>
                <a:gd name="T61" fmla="*/ 213 h 461"/>
                <a:gd name="T62" fmla="*/ 0 w 523"/>
                <a:gd name="T63" fmla="*/ 160 h 461"/>
                <a:gd name="T64" fmla="*/ 5 w 523"/>
                <a:gd name="T65" fmla="*/ 113 h 461"/>
                <a:gd name="T66" fmla="*/ 11 w 523"/>
                <a:gd name="T67" fmla="*/ 77 h 461"/>
                <a:gd name="T68" fmla="*/ 15 w 523"/>
                <a:gd name="T69" fmla="*/ 54 h 461"/>
                <a:gd name="T70" fmla="*/ 23 w 523"/>
                <a:gd name="T71" fmla="*/ 34 h 461"/>
                <a:gd name="T72" fmla="*/ 48 w 523"/>
                <a:gd name="T73" fmla="*/ 9 h 461"/>
                <a:gd name="T74" fmla="*/ 83 w 523"/>
                <a:gd name="T7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3" h="461">
                  <a:moveTo>
                    <a:pt x="139" y="156"/>
                  </a:moveTo>
                  <a:lnTo>
                    <a:pt x="138" y="180"/>
                  </a:lnTo>
                  <a:lnTo>
                    <a:pt x="139" y="206"/>
                  </a:lnTo>
                  <a:lnTo>
                    <a:pt x="143" y="232"/>
                  </a:lnTo>
                  <a:lnTo>
                    <a:pt x="148" y="254"/>
                  </a:lnTo>
                  <a:lnTo>
                    <a:pt x="155" y="271"/>
                  </a:lnTo>
                  <a:lnTo>
                    <a:pt x="165" y="285"/>
                  </a:lnTo>
                  <a:lnTo>
                    <a:pt x="174" y="296"/>
                  </a:lnTo>
                  <a:lnTo>
                    <a:pt x="183" y="304"/>
                  </a:lnTo>
                  <a:lnTo>
                    <a:pt x="192" y="310"/>
                  </a:lnTo>
                  <a:lnTo>
                    <a:pt x="201" y="314"/>
                  </a:lnTo>
                  <a:lnTo>
                    <a:pt x="209" y="316"/>
                  </a:lnTo>
                  <a:lnTo>
                    <a:pt x="215" y="318"/>
                  </a:lnTo>
                  <a:lnTo>
                    <a:pt x="229" y="321"/>
                  </a:lnTo>
                  <a:lnTo>
                    <a:pt x="242" y="322"/>
                  </a:lnTo>
                  <a:lnTo>
                    <a:pt x="262" y="319"/>
                  </a:lnTo>
                  <a:lnTo>
                    <a:pt x="280" y="312"/>
                  </a:lnTo>
                  <a:lnTo>
                    <a:pt x="297" y="301"/>
                  </a:lnTo>
                  <a:lnTo>
                    <a:pt x="313" y="287"/>
                  </a:lnTo>
                  <a:lnTo>
                    <a:pt x="328" y="271"/>
                  </a:lnTo>
                  <a:lnTo>
                    <a:pt x="341" y="253"/>
                  </a:lnTo>
                  <a:lnTo>
                    <a:pt x="352" y="234"/>
                  </a:lnTo>
                  <a:lnTo>
                    <a:pt x="361" y="215"/>
                  </a:lnTo>
                  <a:lnTo>
                    <a:pt x="139" y="156"/>
                  </a:lnTo>
                  <a:close/>
                  <a:moveTo>
                    <a:pt x="83" y="0"/>
                  </a:moveTo>
                  <a:lnTo>
                    <a:pt x="101" y="2"/>
                  </a:lnTo>
                  <a:lnTo>
                    <a:pt x="471" y="102"/>
                  </a:lnTo>
                  <a:lnTo>
                    <a:pt x="489" y="109"/>
                  </a:lnTo>
                  <a:lnTo>
                    <a:pt x="503" y="120"/>
                  </a:lnTo>
                  <a:lnTo>
                    <a:pt x="514" y="134"/>
                  </a:lnTo>
                  <a:lnTo>
                    <a:pt x="521" y="150"/>
                  </a:lnTo>
                  <a:lnTo>
                    <a:pt x="523" y="168"/>
                  </a:lnTo>
                  <a:lnTo>
                    <a:pt x="521" y="186"/>
                  </a:lnTo>
                  <a:lnTo>
                    <a:pt x="520" y="190"/>
                  </a:lnTo>
                  <a:lnTo>
                    <a:pt x="517" y="198"/>
                  </a:lnTo>
                  <a:lnTo>
                    <a:pt x="513" y="211"/>
                  </a:lnTo>
                  <a:lnTo>
                    <a:pt x="507" y="229"/>
                  </a:lnTo>
                  <a:lnTo>
                    <a:pt x="499" y="248"/>
                  </a:lnTo>
                  <a:lnTo>
                    <a:pt x="489" y="269"/>
                  </a:lnTo>
                  <a:lnTo>
                    <a:pt x="478" y="292"/>
                  </a:lnTo>
                  <a:lnTo>
                    <a:pt x="463" y="316"/>
                  </a:lnTo>
                  <a:lnTo>
                    <a:pt x="441" y="349"/>
                  </a:lnTo>
                  <a:lnTo>
                    <a:pt x="418" y="376"/>
                  </a:lnTo>
                  <a:lnTo>
                    <a:pt x="395" y="400"/>
                  </a:lnTo>
                  <a:lnTo>
                    <a:pt x="372" y="419"/>
                  </a:lnTo>
                  <a:lnTo>
                    <a:pt x="349" y="433"/>
                  </a:lnTo>
                  <a:lnTo>
                    <a:pt x="326" y="444"/>
                  </a:lnTo>
                  <a:lnTo>
                    <a:pt x="302" y="452"/>
                  </a:lnTo>
                  <a:lnTo>
                    <a:pt x="281" y="457"/>
                  </a:lnTo>
                  <a:lnTo>
                    <a:pt x="261" y="460"/>
                  </a:lnTo>
                  <a:lnTo>
                    <a:pt x="242" y="461"/>
                  </a:lnTo>
                  <a:lnTo>
                    <a:pt x="211" y="458"/>
                  </a:lnTo>
                  <a:lnTo>
                    <a:pt x="179" y="452"/>
                  </a:lnTo>
                  <a:lnTo>
                    <a:pt x="145" y="441"/>
                  </a:lnTo>
                  <a:lnTo>
                    <a:pt x="115" y="425"/>
                  </a:lnTo>
                  <a:lnTo>
                    <a:pt x="88" y="406"/>
                  </a:lnTo>
                  <a:lnTo>
                    <a:pt x="65" y="382"/>
                  </a:lnTo>
                  <a:lnTo>
                    <a:pt x="45" y="355"/>
                  </a:lnTo>
                  <a:lnTo>
                    <a:pt x="28" y="325"/>
                  </a:lnTo>
                  <a:lnTo>
                    <a:pt x="16" y="291"/>
                  </a:lnTo>
                  <a:lnTo>
                    <a:pt x="7" y="254"/>
                  </a:lnTo>
                  <a:lnTo>
                    <a:pt x="1" y="213"/>
                  </a:lnTo>
                  <a:lnTo>
                    <a:pt x="0" y="186"/>
                  </a:lnTo>
                  <a:lnTo>
                    <a:pt x="0" y="160"/>
                  </a:lnTo>
                  <a:lnTo>
                    <a:pt x="3" y="135"/>
                  </a:lnTo>
                  <a:lnTo>
                    <a:pt x="5" y="113"/>
                  </a:lnTo>
                  <a:lnTo>
                    <a:pt x="8" y="93"/>
                  </a:lnTo>
                  <a:lnTo>
                    <a:pt x="11" y="77"/>
                  </a:lnTo>
                  <a:lnTo>
                    <a:pt x="13" y="63"/>
                  </a:lnTo>
                  <a:lnTo>
                    <a:pt x="15" y="54"/>
                  </a:lnTo>
                  <a:lnTo>
                    <a:pt x="16" y="51"/>
                  </a:lnTo>
                  <a:lnTo>
                    <a:pt x="23" y="34"/>
                  </a:lnTo>
                  <a:lnTo>
                    <a:pt x="34" y="20"/>
                  </a:lnTo>
                  <a:lnTo>
                    <a:pt x="48" y="9"/>
                  </a:lnTo>
                  <a:lnTo>
                    <a:pt x="65" y="2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0" name="Group 849"/>
          <p:cNvGrpSpPr/>
          <p:nvPr/>
        </p:nvGrpSpPr>
        <p:grpSpPr>
          <a:xfrm>
            <a:off x="7200928" y="2690813"/>
            <a:ext cx="587375" cy="550862"/>
            <a:chOff x="7194550" y="2690813"/>
            <a:chExt cx="587375" cy="550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1" name="Freeform 254"/>
            <p:cNvSpPr>
              <a:spLocks noEditPoints="1"/>
            </p:cNvSpPr>
            <p:nvPr/>
          </p:nvSpPr>
          <p:spPr bwMode="auto">
            <a:xfrm>
              <a:off x="7194550" y="2690813"/>
              <a:ext cx="587375" cy="550862"/>
            </a:xfrm>
            <a:custGeom>
              <a:avLst/>
              <a:gdLst>
                <a:gd name="T0" fmla="*/ 2289 w 3330"/>
                <a:gd name="T1" fmla="*/ 2982 h 3124"/>
                <a:gd name="T2" fmla="*/ 2374 w 3330"/>
                <a:gd name="T3" fmla="*/ 2848 h 3124"/>
                <a:gd name="T4" fmla="*/ 2408 w 3330"/>
                <a:gd name="T5" fmla="*/ 2984 h 3124"/>
                <a:gd name="T6" fmla="*/ 2358 w 3330"/>
                <a:gd name="T7" fmla="*/ 2846 h 3124"/>
                <a:gd name="T8" fmla="*/ 914 w 3330"/>
                <a:gd name="T9" fmla="*/ 1599 h 3124"/>
                <a:gd name="T10" fmla="*/ 441 w 3330"/>
                <a:gd name="T11" fmla="*/ 1987 h 3124"/>
                <a:gd name="T12" fmla="*/ 619 w 3330"/>
                <a:gd name="T13" fmla="*/ 2581 h 3124"/>
                <a:gd name="T14" fmla="*/ 1239 w 3330"/>
                <a:gd name="T15" fmla="*/ 2638 h 3124"/>
                <a:gd name="T16" fmla="*/ 1415 w 3330"/>
                <a:gd name="T17" fmla="*/ 1922 h 3124"/>
                <a:gd name="T18" fmla="*/ 2358 w 3330"/>
                <a:gd name="T19" fmla="*/ 1596 h 3124"/>
                <a:gd name="T20" fmla="*/ 1930 w 3330"/>
                <a:gd name="T21" fmla="*/ 1997 h 3124"/>
                <a:gd name="T22" fmla="*/ 2140 w 3330"/>
                <a:gd name="T23" fmla="*/ 2663 h 3124"/>
                <a:gd name="T24" fmla="*/ 2751 w 3330"/>
                <a:gd name="T25" fmla="*/ 2544 h 3124"/>
                <a:gd name="T26" fmla="*/ 2870 w 3330"/>
                <a:gd name="T27" fmla="*/ 1937 h 3124"/>
                <a:gd name="T28" fmla="*/ 2358 w 3330"/>
                <a:gd name="T29" fmla="*/ 1596 h 3124"/>
                <a:gd name="T30" fmla="*/ 1872 w 3330"/>
                <a:gd name="T31" fmla="*/ 1658 h 3124"/>
                <a:gd name="T32" fmla="*/ 2553 w 3330"/>
                <a:gd name="T33" fmla="*/ 1485 h 3124"/>
                <a:gd name="T34" fmla="*/ 3039 w 3330"/>
                <a:gd name="T35" fmla="*/ 2020 h 3124"/>
                <a:gd name="T36" fmla="*/ 2775 w 3330"/>
                <a:gd name="T37" fmla="*/ 2707 h 3124"/>
                <a:gd name="T38" fmla="*/ 2872 w 3330"/>
                <a:gd name="T39" fmla="*/ 2808 h 3124"/>
                <a:gd name="T40" fmla="*/ 3189 w 3330"/>
                <a:gd name="T41" fmla="*/ 2087 h 3124"/>
                <a:gd name="T42" fmla="*/ 2806 w 3330"/>
                <a:gd name="T43" fmla="*/ 1450 h 3124"/>
                <a:gd name="T44" fmla="*/ 523 w 3330"/>
                <a:gd name="T45" fmla="*/ 1450 h 3124"/>
                <a:gd name="T46" fmla="*/ 141 w 3330"/>
                <a:gd name="T47" fmla="*/ 2087 h 3124"/>
                <a:gd name="T48" fmla="*/ 458 w 3330"/>
                <a:gd name="T49" fmla="*/ 2808 h 3124"/>
                <a:gd name="T50" fmla="*/ 949 w 3330"/>
                <a:gd name="T51" fmla="*/ 2954 h 3124"/>
                <a:gd name="T52" fmla="*/ 1066 w 3330"/>
                <a:gd name="T53" fmla="*/ 2881 h 3124"/>
                <a:gd name="T54" fmla="*/ 1108 w 3330"/>
                <a:gd name="T55" fmla="*/ 2934 h 3124"/>
                <a:gd name="T56" fmla="*/ 658 w 3330"/>
                <a:gd name="T57" fmla="*/ 2772 h 3124"/>
                <a:gd name="T58" fmla="*/ 278 w 3330"/>
                <a:gd name="T59" fmla="*/ 2152 h 3124"/>
                <a:gd name="T60" fmla="*/ 658 w 3330"/>
                <a:gd name="T61" fmla="*/ 1533 h 3124"/>
                <a:gd name="T62" fmla="*/ 1391 w 3330"/>
                <a:gd name="T63" fmla="*/ 1599 h 3124"/>
                <a:gd name="T64" fmla="*/ 1652 w 3330"/>
                <a:gd name="T65" fmla="*/ 2285 h 3124"/>
                <a:gd name="T66" fmla="*/ 1232 w 3330"/>
                <a:gd name="T67" fmla="*/ 2825 h 3124"/>
                <a:gd name="T68" fmla="*/ 1666 w 3330"/>
                <a:gd name="T69" fmla="*/ 2610 h 3124"/>
                <a:gd name="T70" fmla="*/ 1743 w 3330"/>
                <a:gd name="T71" fmla="*/ 1838 h 3124"/>
                <a:gd name="T72" fmla="*/ 1388 w 3330"/>
                <a:gd name="T73" fmla="*/ 1391 h 3124"/>
                <a:gd name="T74" fmla="*/ 2327 w 3330"/>
                <a:gd name="T75" fmla="*/ 565 h 3124"/>
                <a:gd name="T76" fmla="*/ 1614 w 3330"/>
                <a:gd name="T77" fmla="*/ 350 h 3124"/>
                <a:gd name="T78" fmla="*/ 1168 w 3330"/>
                <a:gd name="T79" fmla="*/ 715 h 3124"/>
                <a:gd name="T80" fmla="*/ 1665 w 3330"/>
                <a:gd name="T81" fmla="*/ 1472 h 3124"/>
                <a:gd name="T82" fmla="*/ 2160 w 3330"/>
                <a:gd name="T83" fmla="*/ 710 h 3124"/>
                <a:gd name="T84" fmla="*/ 1664 w 3330"/>
                <a:gd name="T85" fmla="*/ 347 h 3124"/>
                <a:gd name="T86" fmla="*/ 1242 w 3330"/>
                <a:gd name="T87" fmla="*/ 275 h 3124"/>
                <a:gd name="T88" fmla="*/ 1735 w 3330"/>
                <a:gd name="T89" fmla="*/ 212 h 3124"/>
                <a:gd name="T90" fmla="*/ 1476 w 3330"/>
                <a:gd name="T91" fmla="*/ 164 h 3124"/>
                <a:gd name="T92" fmla="*/ 1879 w 3330"/>
                <a:gd name="T93" fmla="*/ 27 h 3124"/>
                <a:gd name="T94" fmla="*/ 2475 w 3330"/>
                <a:gd name="T95" fmla="*/ 558 h 3124"/>
                <a:gd name="T96" fmla="*/ 2972 w 3330"/>
                <a:gd name="T97" fmla="*/ 1398 h 3124"/>
                <a:gd name="T98" fmla="*/ 3330 w 3330"/>
                <a:gd name="T99" fmla="*/ 2152 h 3124"/>
                <a:gd name="T100" fmla="*/ 2994 w 3330"/>
                <a:gd name="T101" fmla="*/ 2888 h 3124"/>
                <a:gd name="T102" fmla="*/ 2219 w 3330"/>
                <a:gd name="T103" fmla="*/ 3114 h 3124"/>
                <a:gd name="T104" fmla="*/ 1606 w 3330"/>
                <a:gd name="T105" fmla="*/ 2888 h 3124"/>
                <a:gd name="T106" fmla="*/ 831 w 3330"/>
                <a:gd name="T107" fmla="*/ 3114 h 3124"/>
                <a:gd name="T108" fmla="*/ 153 w 3330"/>
                <a:gd name="T109" fmla="*/ 2677 h 3124"/>
                <a:gd name="T110" fmla="*/ 42 w 3330"/>
                <a:gd name="T111" fmla="*/ 1866 h 3124"/>
                <a:gd name="T112" fmla="*/ 426 w 3330"/>
                <a:gd name="T113" fmla="*/ 799 h 3124"/>
                <a:gd name="T114" fmla="*/ 968 w 3330"/>
                <a:gd name="T115" fmla="*/ 351 h 3124"/>
                <a:gd name="T116" fmla="*/ 1664 w 3330"/>
                <a:gd name="T117" fmla="*/ 0 h 3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30" h="3124">
                  <a:moveTo>
                    <a:pt x="1832" y="2603"/>
                  </a:moveTo>
                  <a:lnTo>
                    <a:pt x="1796" y="2666"/>
                  </a:lnTo>
                  <a:lnTo>
                    <a:pt x="1756" y="2725"/>
                  </a:lnTo>
                  <a:lnTo>
                    <a:pt x="1803" y="2772"/>
                  </a:lnTo>
                  <a:lnTo>
                    <a:pt x="1854" y="2814"/>
                  </a:lnTo>
                  <a:lnTo>
                    <a:pt x="1908" y="2852"/>
                  </a:lnTo>
                  <a:lnTo>
                    <a:pt x="1965" y="2886"/>
                  </a:lnTo>
                  <a:lnTo>
                    <a:pt x="2025" y="2915"/>
                  </a:lnTo>
                  <a:lnTo>
                    <a:pt x="2088" y="2939"/>
                  </a:lnTo>
                  <a:lnTo>
                    <a:pt x="2152" y="2959"/>
                  </a:lnTo>
                  <a:lnTo>
                    <a:pt x="2219" y="2974"/>
                  </a:lnTo>
                  <a:lnTo>
                    <a:pt x="2289" y="2982"/>
                  </a:lnTo>
                  <a:lnTo>
                    <a:pt x="2358" y="2985"/>
                  </a:lnTo>
                  <a:lnTo>
                    <a:pt x="2385" y="2985"/>
                  </a:lnTo>
                  <a:lnTo>
                    <a:pt x="2365" y="2980"/>
                  </a:lnTo>
                  <a:lnTo>
                    <a:pt x="2349" y="2969"/>
                  </a:lnTo>
                  <a:lnTo>
                    <a:pt x="2336" y="2954"/>
                  </a:lnTo>
                  <a:lnTo>
                    <a:pt x="2327" y="2936"/>
                  </a:lnTo>
                  <a:lnTo>
                    <a:pt x="2324" y="2916"/>
                  </a:lnTo>
                  <a:lnTo>
                    <a:pt x="2327" y="2897"/>
                  </a:lnTo>
                  <a:lnTo>
                    <a:pt x="2333" y="2881"/>
                  </a:lnTo>
                  <a:lnTo>
                    <a:pt x="2344" y="2867"/>
                  </a:lnTo>
                  <a:lnTo>
                    <a:pt x="2358" y="2855"/>
                  </a:lnTo>
                  <a:lnTo>
                    <a:pt x="2374" y="2848"/>
                  </a:lnTo>
                  <a:lnTo>
                    <a:pt x="2394" y="2846"/>
                  </a:lnTo>
                  <a:lnTo>
                    <a:pt x="2412" y="2848"/>
                  </a:lnTo>
                  <a:lnTo>
                    <a:pt x="2428" y="2855"/>
                  </a:lnTo>
                  <a:lnTo>
                    <a:pt x="2442" y="2867"/>
                  </a:lnTo>
                  <a:lnTo>
                    <a:pt x="2453" y="2881"/>
                  </a:lnTo>
                  <a:lnTo>
                    <a:pt x="2460" y="2897"/>
                  </a:lnTo>
                  <a:lnTo>
                    <a:pt x="2462" y="2916"/>
                  </a:lnTo>
                  <a:lnTo>
                    <a:pt x="2460" y="2935"/>
                  </a:lnTo>
                  <a:lnTo>
                    <a:pt x="2452" y="2952"/>
                  </a:lnTo>
                  <a:lnTo>
                    <a:pt x="2441" y="2966"/>
                  </a:lnTo>
                  <a:lnTo>
                    <a:pt x="2425" y="2978"/>
                  </a:lnTo>
                  <a:lnTo>
                    <a:pt x="2408" y="2984"/>
                  </a:lnTo>
                  <a:lnTo>
                    <a:pt x="2470" y="2978"/>
                  </a:lnTo>
                  <a:lnTo>
                    <a:pt x="2477" y="2971"/>
                  </a:lnTo>
                  <a:lnTo>
                    <a:pt x="2484" y="2961"/>
                  </a:lnTo>
                  <a:lnTo>
                    <a:pt x="2491" y="2948"/>
                  </a:lnTo>
                  <a:lnTo>
                    <a:pt x="2495" y="2934"/>
                  </a:lnTo>
                  <a:lnTo>
                    <a:pt x="2498" y="2916"/>
                  </a:lnTo>
                  <a:lnTo>
                    <a:pt x="2494" y="2893"/>
                  </a:lnTo>
                  <a:lnTo>
                    <a:pt x="2488" y="2872"/>
                  </a:lnTo>
                  <a:lnTo>
                    <a:pt x="2480" y="2853"/>
                  </a:lnTo>
                  <a:lnTo>
                    <a:pt x="2470" y="2837"/>
                  </a:lnTo>
                  <a:lnTo>
                    <a:pt x="2415" y="2844"/>
                  </a:lnTo>
                  <a:lnTo>
                    <a:pt x="2358" y="2846"/>
                  </a:lnTo>
                  <a:lnTo>
                    <a:pt x="2296" y="2843"/>
                  </a:lnTo>
                  <a:lnTo>
                    <a:pt x="2235" y="2835"/>
                  </a:lnTo>
                  <a:lnTo>
                    <a:pt x="2176" y="2822"/>
                  </a:lnTo>
                  <a:lnTo>
                    <a:pt x="2119" y="2804"/>
                  </a:lnTo>
                  <a:lnTo>
                    <a:pt x="2064" y="2781"/>
                  </a:lnTo>
                  <a:lnTo>
                    <a:pt x="2012" y="2753"/>
                  </a:lnTo>
                  <a:lnTo>
                    <a:pt x="1962" y="2721"/>
                  </a:lnTo>
                  <a:lnTo>
                    <a:pt x="1915" y="2686"/>
                  </a:lnTo>
                  <a:lnTo>
                    <a:pt x="1872" y="2646"/>
                  </a:lnTo>
                  <a:lnTo>
                    <a:pt x="1832" y="2603"/>
                  </a:lnTo>
                  <a:close/>
                  <a:moveTo>
                    <a:pt x="971" y="1596"/>
                  </a:moveTo>
                  <a:lnTo>
                    <a:pt x="914" y="1599"/>
                  </a:lnTo>
                  <a:lnTo>
                    <a:pt x="860" y="1608"/>
                  </a:lnTo>
                  <a:lnTo>
                    <a:pt x="806" y="1622"/>
                  </a:lnTo>
                  <a:lnTo>
                    <a:pt x="756" y="1641"/>
                  </a:lnTo>
                  <a:lnTo>
                    <a:pt x="707" y="1664"/>
                  </a:lnTo>
                  <a:lnTo>
                    <a:pt x="661" y="1692"/>
                  </a:lnTo>
                  <a:lnTo>
                    <a:pt x="619" y="1724"/>
                  </a:lnTo>
                  <a:lnTo>
                    <a:pt x="579" y="1760"/>
                  </a:lnTo>
                  <a:lnTo>
                    <a:pt x="543" y="1799"/>
                  </a:lnTo>
                  <a:lnTo>
                    <a:pt x="512" y="1842"/>
                  </a:lnTo>
                  <a:lnTo>
                    <a:pt x="483" y="1888"/>
                  </a:lnTo>
                  <a:lnTo>
                    <a:pt x="460" y="1937"/>
                  </a:lnTo>
                  <a:lnTo>
                    <a:pt x="441" y="1987"/>
                  </a:lnTo>
                  <a:lnTo>
                    <a:pt x="428" y="2041"/>
                  </a:lnTo>
                  <a:lnTo>
                    <a:pt x="419" y="2095"/>
                  </a:lnTo>
                  <a:lnTo>
                    <a:pt x="416" y="2152"/>
                  </a:lnTo>
                  <a:lnTo>
                    <a:pt x="419" y="2209"/>
                  </a:lnTo>
                  <a:lnTo>
                    <a:pt x="428" y="2264"/>
                  </a:lnTo>
                  <a:lnTo>
                    <a:pt x="441" y="2317"/>
                  </a:lnTo>
                  <a:lnTo>
                    <a:pt x="460" y="2368"/>
                  </a:lnTo>
                  <a:lnTo>
                    <a:pt x="483" y="2416"/>
                  </a:lnTo>
                  <a:lnTo>
                    <a:pt x="512" y="2463"/>
                  </a:lnTo>
                  <a:lnTo>
                    <a:pt x="543" y="2505"/>
                  </a:lnTo>
                  <a:lnTo>
                    <a:pt x="579" y="2544"/>
                  </a:lnTo>
                  <a:lnTo>
                    <a:pt x="619" y="2581"/>
                  </a:lnTo>
                  <a:lnTo>
                    <a:pt x="661" y="2612"/>
                  </a:lnTo>
                  <a:lnTo>
                    <a:pt x="707" y="2640"/>
                  </a:lnTo>
                  <a:lnTo>
                    <a:pt x="756" y="2664"/>
                  </a:lnTo>
                  <a:lnTo>
                    <a:pt x="806" y="2683"/>
                  </a:lnTo>
                  <a:lnTo>
                    <a:pt x="860" y="2696"/>
                  </a:lnTo>
                  <a:lnTo>
                    <a:pt x="914" y="2705"/>
                  </a:lnTo>
                  <a:lnTo>
                    <a:pt x="971" y="2707"/>
                  </a:lnTo>
                  <a:lnTo>
                    <a:pt x="1028" y="2704"/>
                  </a:lnTo>
                  <a:lnTo>
                    <a:pt x="1085" y="2696"/>
                  </a:lnTo>
                  <a:lnTo>
                    <a:pt x="1138" y="2682"/>
                  </a:lnTo>
                  <a:lnTo>
                    <a:pt x="1190" y="2663"/>
                  </a:lnTo>
                  <a:lnTo>
                    <a:pt x="1239" y="2638"/>
                  </a:lnTo>
                  <a:lnTo>
                    <a:pt x="1286" y="2610"/>
                  </a:lnTo>
                  <a:lnTo>
                    <a:pt x="1328" y="2577"/>
                  </a:lnTo>
                  <a:lnTo>
                    <a:pt x="1368" y="2540"/>
                  </a:lnTo>
                  <a:lnTo>
                    <a:pt x="1404" y="2500"/>
                  </a:lnTo>
                  <a:lnTo>
                    <a:pt x="1436" y="2456"/>
                  </a:lnTo>
                  <a:lnTo>
                    <a:pt x="1415" y="2382"/>
                  </a:lnTo>
                  <a:lnTo>
                    <a:pt x="1400" y="2307"/>
                  </a:lnTo>
                  <a:lnTo>
                    <a:pt x="1391" y="2230"/>
                  </a:lnTo>
                  <a:lnTo>
                    <a:pt x="1388" y="2152"/>
                  </a:lnTo>
                  <a:lnTo>
                    <a:pt x="1391" y="2074"/>
                  </a:lnTo>
                  <a:lnTo>
                    <a:pt x="1400" y="1997"/>
                  </a:lnTo>
                  <a:lnTo>
                    <a:pt x="1415" y="1922"/>
                  </a:lnTo>
                  <a:lnTo>
                    <a:pt x="1436" y="1849"/>
                  </a:lnTo>
                  <a:lnTo>
                    <a:pt x="1404" y="1804"/>
                  </a:lnTo>
                  <a:lnTo>
                    <a:pt x="1368" y="1764"/>
                  </a:lnTo>
                  <a:lnTo>
                    <a:pt x="1328" y="1728"/>
                  </a:lnTo>
                  <a:lnTo>
                    <a:pt x="1286" y="1694"/>
                  </a:lnTo>
                  <a:lnTo>
                    <a:pt x="1239" y="1666"/>
                  </a:lnTo>
                  <a:lnTo>
                    <a:pt x="1190" y="1642"/>
                  </a:lnTo>
                  <a:lnTo>
                    <a:pt x="1138" y="1623"/>
                  </a:lnTo>
                  <a:lnTo>
                    <a:pt x="1085" y="1608"/>
                  </a:lnTo>
                  <a:lnTo>
                    <a:pt x="1028" y="1599"/>
                  </a:lnTo>
                  <a:lnTo>
                    <a:pt x="971" y="1596"/>
                  </a:lnTo>
                  <a:close/>
                  <a:moveTo>
                    <a:pt x="2358" y="1596"/>
                  </a:moveTo>
                  <a:lnTo>
                    <a:pt x="2301" y="1599"/>
                  </a:lnTo>
                  <a:lnTo>
                    <a:pt x="2245" y="1608"/>
                  </a:lnTo>
                  <a:lnTo>
                    <a:pt x="2192" y="1623"/>
                  </a:lnTo>
                  <a:lnTo>
                    <a:pt x="2140" y="1642"/>
                  </a:lnTo>
                  <a:lnTo>
                    <a:pt x="2091" y="1666"/>
                  </a:lnTo>
                  <a:lnTo>
                    <a:pt x="2044" y="1694"/>
                  </a:lnTo>
                  <a:lnTo>
                    <a:pt x="2001" y="1728"/>
                  </a:lnTo>
                  <a:lnTo>
                    <a:pt x="1962" y="1764"/>
                  </a:lnTo>
                  <a:lnTo>
                    <a:pt x="1926" y="1804"/>
                  </a:lnTo>
                  <a:lnTo>
                    <a:pt x="1894" y="1849"/>
                  </a:lnTo>
                  <a:lnTo>
                    <a:pt x="1915" y="1921"/>
                  </a:lnTo>
                  <a:lnTo>
                    <a:pt x="1930" y="1997"/>
                  </a:lnTo>
                  <a:lnTo>
                    <a:pt x="1939" y="2074"/>
                  </a:lnTo>
                  <a:lnTo>
                    <a:pt x="1943" y="2152"/>
                  </a:lnTo>
                  <a:lnTo>
                    <a:pt x="1939" y="2230"/>
                  </a:lnTo>
                  <a:lnTo>
                    <a:pt x="1930" y="2307"/>
                  </a:lnTo>
                  <a:lnTo>
                    <a:pt x="1915" y="2382"/>
                  </a:lnTo>
                  <a:lnTo>
                    <a:pt x="1894" y="2456"/>
                  </a:lnTo>
                  <a:lnTo>
                    <a:pt x="1926" y="2500"/>
                  </a:lnTo>
                  <a:lnTo>
                    <a:pt x="1962" y="2540"/>
                  </a:lnTo>
                  <a:lnTo>
                    <a:pt x="2002" y="2577"/>
                  </a:lnTo>
                  <a:lnTo>
                    <a:pt x="2044" y="2610"/>
                  </a:lnTo>
                  <a:lnTo>
                    <a:pt x="2091" y="2638"/>
                  </a:lnTo>
                  <a:lnTo>
                    <a:pt x="2140" y="2663"/>
                  </a:lnTo>
                  <a:lnTo>
                    <a:pt x="2192" y="2682"/>
                  </a:lnTo>
                  <a:lnTo>
                    <a:pt x="2245" y="2696"/>
                  </a:lnTo>
                  <a:lnTo>
                    <a:pt x="2301" y="2704"/>
                  </a:lnTo>
                  <a:lnTo>
                    <a:pt x="2358" y="2707"/>
                  </a:lnTo>
                  <a:lnTo>
                    <a:pt x="2415" y="2705"/>
                  </a:lnTo>
                  <a:lnTo>
                    <a:pt x="2470" y="2696"/>
                  </a:lnTo>
                  <a:lnTo>
                    <a:pt x="2524" y="2683"/>
                  </a:lnTo>
                  <a:lnTo>
                    <a:pt x="2574" y="2664"/>
                  </a:lnTo>
                  <a:lnTo>
                    <a:pt x="2623" y="2640"/>
                  </a:lnTo>
                  <a:lnTo>
                    <a:pt x="2669" y="2612"/>
                  </a:lnTo>
                  <a:lnTo>
                    <a:pt x="2711" y="2581"/>
                  </a:lnTo>
                  <a:lnTo>
                    <a:pt x="2751" y="2544"/>
                  </a:lnTo>
                  <a:lnTo>
                    <a:pt x="2787" y="2505"/>
                  </a:lnTo>
                  <a:lnTo>
                    <a:pt x="2818" y="2463"/>
                  </a:lnTo>
                  <a:lnTo>
                    <a:pt x="2847" y="2416"/>
                  </a:lnTo>
                  <a:lnTo>
                    <a:pt x="2870" y="2368"/>
                  </a:lnTo>
                  <a:lnTo>
                    <a:pt x="2889" y="2317"/>
                  </a:lnTo>
                  <a:lnTo>
                    <a:pt x="2902" y="2264"/>
                  </a:lnTo>
                  <a:lnTo>
                    <a:pt x="2910" y="2209"/>
                  </a:lnTo>
                  <a:lnTo>
                    <a:pt x="2913" y="2152"/>
                  </a:lnTo>
                  <a:lnTo>
                    <a:pt x="2910" y="2095"/>
                  </a:lnTo>
                  <a:lnTo>
                    <a:pt x="2902" y="2041"/>
                  </a:lnTo>
                  <a:lnTo>
                    <a:pt x="2889" y="1987"/>
                  </a:lnTo>
                  <a:lnTo>
                    <a:pt x="2870" y="1937"/>
                  </a:lnTo>
                  <a:lnTo>
                    <a:pt x="2847" y="1888"/>
                  </a:lnTo>
                  <a:lnTo>
                    <a:pt x="2818" y="1842"/>
                  </a:lnTo>
                  <a:lnTo>
                    <a:pt x="2787" y="1799"/>
                  </a:lnTo>
                  <a:lnTo>
                    <a:pt x="2751" y="1760"/>
                  </a:lnTo>
                  <a:lnTo>
                    <a:pt x="2711" y="1724"/>
                  </a:lnTo>
                  <a:lnTo>
                    <a:pt x="2669" y="1692"/>
                  </a:lnTo>
                  <a:lnTo>
                    <a:pt x="2623" y="1664"/>
                  </a:lnTo>
                  <a:lnTo>
                    <a:pt x="2574" y="1641"/>
                  </a:lnTo>
                  <a:lnTo>
                    <a:pt x="2524" y="1622"/>
                  </a:lnTo>
                  <a:lnTo>
                    <a:pt x="2470" y="1608"/>
                  </a:lnTo>
                  <a:lnTo>
                    <a:pt x="2415" y="1599"/>
                  </a:lnTo>
                  <a:lnTo>
                    <a:pt x="2358" y="1596"/>
                  </a:lnTo>
                  <a:close/>
                  <a:moveTo>
                    <a:pt x="1943" y="903"/>
                  </a:moveTo>
                  <a:lnTo>
                    <a:pt x="1943" y="1391"/>
                  </a:lnTo>
                  <a:lnTo>
                    <a:pt x="1940" y="1409"/>
                  </a:lnTo>
                  <a:lnTo>
                    <a:pt x="1933" y="1425"/>
                  </a:lnTo>
                  <a:lnTo>
                    <a:pt x="1923" y="1439"/>
                  </a:lnTo>
                  <a:lnTo>
                    <a:pt x="1910" y="1450"/>
                  </a:lnTo>
                  <a:lnTo>
                    <a:pt x="1855" y="1489"/>
                  </a:lnTo>
                  <a:lnTo>
                    <a:pt x="1803" y="1532"/>
                  </a:lnTo>
                  <a:lnTo>
                    <a:pt x="1755" y="1578"/>
                  </a:lnTo>
                  <a:lnTo>
                    <a:pt x="1796" y="1638"/>
                  </a:lnTo>
                  <a:lnTo>
                    <a:pt x="1832" y="1701"/>
                  </a:lnTo>
                  <a:lnTo>
                    <a:pt x="1872" y="1658"/>
                  </a:lnTo>
                  <a:lnTo>
                    <a:pt x="1915" y="1619"/>
                  </a:lnTo>
                  <a:lnTo>
                    <a:pt x="1962" y="1583"/>
                  </a:lnTo>
                  <a:lnTo>
                    <a:pt x="2012" y="1551"/>
                  </a:lnTo>
                  <a:lnTo>
                    <a:pt x="2064" y="1524"/>
                  </a:lnTo>
                  <a:lnTo>
                    <a:pt x="2119" y="1500"/>
                  </a:lnTo>
                  <a:lnTo>
                    <a:pt x="2176" y="1482"/>
                  </a:lnTo>
                  <a:lnTo>
                    <a:pt x="2235" y="1469"/>
                  </a:lnTo>
                  <a:lnTo>
                    <a:pt x="2296" y="1461"/>
                  </a:lnTo>
                  <a:lnTo>
                    <a:pt x="2358" y="1458"/>
                  </a:lnTo>
                  <a:lnTo>
                    <a:pt x="2425" y="1461"/>
                  </a:lnTo>
                  <a:lnTo>
                    <a:pt x="2490" y="1470"/>
                  </a:lnTo>
                  <a:lnTo>
                    <a:pt x="2553" y="1485"/>
                  </a:lnTo>
                  <a:lnTo>
                    <a:pt x="2614" y="1506"/>
                  </a:lnTo>
                  <a:lnTo>
                    <a:pt x="2671" y="1533"/>
                  </a:lnTo>
                  <a:lnTo>
                    <a:pt x="2727" y="1564"/>
                  </a:lnTo>
                  <a:lnTo>
                    <a:pt x="2778" y="1599"/>
                  </a:lnTo>
                  <a:lnTo>
                    <a:pt x="2826" y="1640"/>
                  </a:lnTo>
                  <a:lnTo>
                    <a:pt x="2871" y="1684"/>
                  </a:lnTo>
                  <a:lnTo>
                    <a:pt x="2911" y="1733"/>
                  </a:lnTo>
                  <a:lnTo>
                    <a:pt x="2947" y="1784"/>
                  </a:lnTo>
                  <a:lnTo>
                    <a:pt x="2978" y="1839"/>
                  </a:lnTo>
                  <a:lnTo>
                    <a:pt x="3004" y="1897"/>
                  </a:lnTo>
                  <a:lnTo>
                    <a:pt x="3024" y="1958"/>
                  </a:lnTo>
                  <a:lnTo>
                    <a:pt x="3039" y="2020"/>
                  </a:lnTo>
                  <a:lnTo>
                    <a:pt x="3049" y="2085"/>
                  </a:lnTo>
                  <a:lnTo>
                    <a:pt x="3053" y="2152"/>
                  </a:lnTo>
                  <a:lnTo>
                    <a:pt x="3049" y="2219"/>
                  </a:lnTo>
                  <a:lnTo>
                    <a:pt x="3039" y="2285"/>
                  </a:lnTo>
                  <a:lnTo>
                    <a:pt x="3024" y="2348"/>
                  </a:lnTo>
                  <a:lnTo>
                    <a:pt x="3003" y="2409"/>
                  </a:lnTo>
                  <a:lnTo>
                    <a:pt x="2977" y="2467"/>
                  </a:lnTo>
                  <a:lnTo>
                    <a:pt x="2946" y="2522"/>
                  </a:lnTo>
                  <a:lnTo>
                    <a:pt x="2909" y="2574"/>
                  </a:lnTo>
                  <a:lnTo>
                    <a:pt x="2868" y="2622"/>
                  </a:lnTo>
                  <a:lnTo>
                    <a:pt x="2823" y="2667"/>
                  </a:lnTo>
                  <a:lnTo>
                    <a:pt x="2775" y="2707"/>
                  </a:lnTo>
                  <a:lnTo>
                    <a:pt x="2723" y="2743"/>
                  </a:lnTo>
                  <a:lnTo>
                    <a:pt x="2667" y="2774"/>
                  </a:lnTo>
                  <a:lnTo>
                    <a:pt x="2609" y="2800"/>
                  </a:lnTo>
                  <a:lnTo>
                    <a:pt x="2620" y="2825"/>
                  </a:lnTo>
                  <a:lnTo>
                    <a:pt x="2628" y="2852"/>
                  </a:lnTo>
                  <a:lnTo>
                    <a:pt x="2634" y="2883"/>
                  </a:lnTo>
                  <a:lnTo>
                    <a:pt x="2636" y="2916"/>
                  </a:lnTo>
                  <a:lnTo>
                    <a:pt x="2635" y="2938"/>
                  </a:lnTo>
                  <a:lnTo>
                    <a:pt x="2698" y="2912"/>
                  </a:lnTo>
                  <a:lnTo>
                    <a:pt x="2759" y="2882"/>
                  </a:lnTo>
                  <a:lnTo>
                    <a:pt x="2817" y="2847"/>
                  </a:lnTo>
                  <a:lnTo>
                    <a:pt x="2872" y="2808"/>
                  </a:lnTo>
                  <a:lnTo>
                    <a:pt x="2923" y="2764"/>
                  </a:lnTo>
                  <a:lnTo>
                    <a:pt x="2971" y="2716"/>
                  </a:lnTo>
                  <a:lnTo>
                    <a:pt x="3014" y="2665"/>
                  </a:lnTo>
                  <a:lnTo>
                    <a:pt x="3054" y="2610"/>
                  </a:lnTo>
                  <a:lnTo>
                    <a:pt x="3089" y="2553"/>
                  </a:lnTo>
                  <a:lnTo>
                    <a:pt x="3119" y="2491"/>
                  </a:lnTo>
                  <a:lnTo>
                    <a:pt x="3144" y="2428"/>
                  </a:lnTo>
                  <a:lnTo>
                    <a:pt x="3165" y="2362"/>
                  </a:lnTo>
                  <a:lnTo>
                    <a:pt x="3179" y="2294"/>
                  </a:lnTo>
                  <a:lnTo>
                    <a:pt x="3188" y="2223"/>
                  </a:lnTo>
                  <a:lnTo>
                    <a:pt x="3191" y="2152"/>
                  </a:lnTo>
                  <a:lnTo>
                    <a:pt x="3189" y="2087"/>
                  </a:lnTo>
                  <a:lnTo>
                    <a:pt x="3181" y="2022"/>
                  </a:lnTo>
                  <a:lnTo>
                    <a:pt x="3169" y="1959"/>
                  </a:lnTo>
                  <a:lnTo>
                    <a:pt x="3151" y="1897"/>
                  </a:lnTo>
                  <a:lnTo>
                    <a:pt x="3130" y="1838"/>
                  </a:lnTo>
                  <a:lnTo>
                    <a:pt x="3104" y="1780"/>
                  </a:lnTo>
                  <a:lnTo>
                    <a:pt x="3074" y="1725"/>
                  </a:lnTo>
                  <a:lnTo>
                    <a:pt x="3038" y="1671"/>
                  </a:lnTo>
                  <a:lnTo>
                    <a:pt x="3000" y="1621"/>
                  </a:lnTo>
                  <a:lnTo>
                    <a:pt x="2958" y="1573"/>
                  </a:lnTo>
                  <a:lnTo>
                    <a:pt x="2911" y="1529"/>
                  </a:lnTo>
                  <a:lnTo>
                    <a:pt x="2861" y="1487"/>
                  </a:lnTo>
                  <a:lnTo>
                    <a:pt x="2806" y="1450"/>
                  </a:lnTo>
                  <a:lnTo>
                    <a:pt x="2793" y="1439"/>
                  </a:lnTo>
                  <a:lnTo>
                    <a:pt x="2783" y="1425"/>
                  </a:lnTo>
                  <a:lnTo>
                    <a:pt x="2777" y="1409"/>
                  </a:lnTo>
                  <a:lnTo>
                    <a:pt x="2775" y="1391"/>
                  </a:lnTo>
                  <a:lnTo>
                    <a:pt x="2775" y="903"/>
                  </a:lnTo>
                  <a:lnTo>
                    <a:pt x="1943" y="903"/>
                  </a:lnTo>
                  <a:close/>
                  <a:moveTo>
                    <a:pt x="555" y="903"/>
                  </a:moveTo>
                  <a:lnTo>
                    <a:pt x="555" y="1391"/>
                  </a:lnTo>
                  <a:lnTo>
                    <a:pt x="553" y="1409"/>
                  </a:lnTo>
                  <a:lnTo>
                    <a:pt x="547" y="1425"/>
                  </a:lnTo>
                  <a:lnTo>
                    <a:pt x="537" y="1439"/>
                  </a:lnTo>
                  <a:lnTo>
                    <a:pt x="523" y="1450"/>
                  </a:lnTo>
                  <a:lnTo>
                    <a:pt x="469" y="1487"/>
                  </a:lnTo>
                  <a:lnTo>
                    <a:pt x="419" y="1529"/>
                  </a:lnTo>
                  <a:lnTo>
                    <a:pt x="372" y="1573"/>
                  </a:lnTo>
                  <a:lnTo>
                    <a:pt x="330" y="1621"/>
                  </a:lnTo>
                  <a:lnTo>
                    <a:pt x="291" y="1671"/>
                  </a:lnTo>
                  <a:lnTo>
                    <a:pt x="256" y="1725"/>
                  </a:lnTo>
                  <a:lnTo>
                    <a:pt x="226" y="1780"/>
                  </a:lnTo>
                  <a:lnTo>
                    <a:pt x="200" y="1838"/>
                  </a:lnTo>
                  <a:lnTo>
                    <a:pt x="179" y="1897"/>
                  </a:lnTo>
                  <a:lnTo>
                    <a:pt x="161" y="1959"/>
                  </a:lnTo>
                  <a:lnTo>
                    <a:pt x="148" y="2022"/>
                  </a:lnTo>
                  <a:lnTo>
                    <a:pt x="141" y="2087"/>
                  </a:lnTo>
                  <a:lnTo>
                    <a:pt x="139" y="2152"/>
                  </a:lnTo>
                  <a:lnTo>
                    <a:pt x="142" y="2223"/>
                  </a:lnTo>
                  <a:lnTo>
                    <a:pt x="150" y="2294"/>
                  </a:lnTo>
                  <a:lnTo>
                    <a:pt x="165" y="2362"/>
                  </a:lnTo>
                  <a:lnTo>
                    <a:pt x="186" y="2428"/>
                  </a:lnTo>
                  <a:lnTo>
                    <a:pt x="211" y="2492"/>
                  </a:lnTo>
                  <a:lnTo>
                    <a:pt x="241" y="2553"/>
                  </a:lnTo>
                  <a:lnTo>
                    <a:pt x="276" y="2610"/>
                  </a:lnTo>
                  <a:lnTo>
                    <a:pt x="316" y="2666"/>
                  </a:lnTo>
                  <a:lnTo>
                    <a:pt x="359" y="2716"/>
                  </a:lnTo>
                  <a:lnTo>
                    <a:pt x="407" y="2765"/>
                  </a:lnTo>
                  <a:lnTo>
                    <a:pt x="458" y="2808"/>
                  </a:lnTo>
                  <a:lnTo>
                    <a:pt x="513" y="2847"/>
                  </a:lnTo>
                  <a:lnTo>
                    <a:pt x="571" y="2883"/>
                  </a:lnTo>
                  <a:lnTo>
                    <a:pt x="632" y="2913"/>
                  </a:lnTo>
                  <a:lnTo>
                    <a:pt x="695" y="2938"/>
                  </a:lnTo>
                  <a:lnTo>
                    <a:pt x="761" y="2958"/>
                  </a:lnTo>
                  <a:lnTo>
                    <a:pt x="829" y="2973"/>
                  </a:lnTo>
                  <a:lnTo>
                    <a:pt x="899" y="2982"/>
                  </a:lnTo>
                  <a:lnTo>
                    <a:pt x="971" y="2985"/>
                  </a:lnTo>
                  <a:lnTo>
                    <a:pt x="998" y="2985"/>
                  </a:lnTo>
                  <a:lnTo>
                    <a:pt x="978" y="2980"/>
                  </a:lnTo>
                  <a:lnTo>
                    <a:pt x="962" y="2969"/>
                  </a:lnTo>
                  <a:lnTo>
                    <a:pt x="949" y="2954"/>
                  </a:lnTo>
                  <a:lnTo>
                    <a:pt x="939" y="2936"/>
                  </a:lnTo>
                  <a:lnTo>
                    <a:pt x="936" y="2916"/>
                  </a:lnTo>
                  <a:lnTo>
                    <a:pt x="939" y="2897"/>
                  </a:lnTo>
                  <a:lnTo>
                    <a:pt x="946" y="2881"/>
                  </a:lnTo>
                  <a:lnTo>
                    <a:pt x="957" y="2867"/>
                  </a:lnTo>
                  <a:lnTo>
                    <a:pt x="971" y="2855"/>
                  </a:lnTo>
                  <a:lnTo>
                    <a:pt x="988" y="2848"/>
                  </a:lnTo>
                  <a:lnTo>
                    <a:pt x="1006" y="2846"/>
                  </a:lnTo>
                  <a:lnTo>
                    <a:pt x="1024" y="2848"/>
                  </a:lnTo>
                  <a:lnTo>
                    <a:pt x="1040" y="2855"/>
                  </a:lnTo>
                  <a:lnTo>
                    <a:pt x="1055" y="2867"/>
                  </a:lnTo>
                  <a:lnTo>
                    <a:pt x="1066" y="2881"/>
                  </a:lnTo>
                  <a:lnTo>
                    <a:pt x="1073" y="2897"/>
                  </a:lnTo>
                  <a:lnTo>
                    <a:pt x="1076" y="2916"/>
                  </a:lnTo>
                  <a:lnTo>
                    <a:pt x="1073" y="2935"/>
                  </a:lnTo>
                  <a:lnTo>
                    <a:pt x="1065" y="2952"/>
                  </a:lnTo>
                  <a:lnTo>
                    <a:pt x="1053" y="2966"/>
                  </a:lnTo>
                  <a:lnTo>
                    <a:pt x="1038" y="2978"/>
                  </a:lnTo>
                  <a:lnTo>
                    <a:pt x="1020" y="2984"/>
                  </a:lnTo>
                  <a:lnTo>
                    <a:pt x="1084" y="2978"/>
                  </a:lnTo>
                  <a:lnTo>
                    <a:pt x="1090" y="2971"/>
                  </a:lnTo>
                  <a:lnTo>
                    <a:pt x="1097" y="2961"/>
                  </a:lnTo>
                  <a:lnTo>
                    <a:pt x="1104" y="2949"/>
                  </a:lnTo>
                  <a:lnTo>
                    <a:pt x="1108" y="2934"/>
                  </a:lnTo>
                  <a:lnTo>
                    <a:pt x="1110" y="2916"/>
                  </a:lnTo>
                  <a:lnTo>
                    <a:pt x="1108" y="2893"/>
                  </a:lnTo>
                  <a:lnTo>
                    <a:pt x="1101" y="2872"/>
                  </a:lnTo>
                  <a:lnTo>
                    <a:pt x="1093" y="2853"/>
                  </a:lnTo>
                  <a:lnTo>
                    <a:pt x="1083" y="2837"/>
                  </a:lnTo>
                  <a:lnTo>
                    <a:pt x="1027" y="2844"/>
                  </a:lnTo>
                  <a:lnTo>
                    <a:pt x="971" y="2846"/>
                  </a:lnTo>
                  <a:lnTo>
                    <a:pt x="904" y="2843"/>
                  </a:lnTo>
                  <a:lnTo>
                    <a:pt x="840" y="2834"/>
                  </a:lnTo>
                  <a:lnTo>
                    <a:pt x="777" y="2818"/>
                  </a:lnTo>
                  <a:lnTo>
                    <a:pt x="716" y="2798"/>
                  </a:lnTo>
                  <a:lnTo>
                    <a:pt x="658" y="2772"/>
                  </a:lnTo>
                  <a:lnTo>
                    <a:pt x="603" y="2740"/>
                  </a:lnTo>
                  <a:lnTo>
                    <a:pt x="552" y="2705"/>
                  </a:lnTo>
                  <a:lnTo>
                    <a:pt x="504" y="2665"/>
                  </a:lnTo>
                  <a:lnTo>
                    <a:pt x="459" y="2620"/>
                  </a:lnTo>
                  <a:lnTo>
                    <a:pt x="419" y="2572"/>
                  </a:lnTo>
                  <a:lnTo>
                    <a:pt x="383" y="2520"/>
                  </a:lnTo>
                  <a:lnTo>
                    <a:pt x="352" y="2466"/>
                  </a:lnTo>
                  <a:lnTo>
                    <a:pt x="326" y="2407"/>
                  </a:lnTo>
                  <a:lnTo>
                    <a:pt x="305" y="2347"/>
                  </a:lnTo>
                  <a:lnTo>
                    <a:pt x="290" y="2284"/>
                  </a:lnTo>
                  <a:lnTo>
                    <a:pt x="281" y="2219"/>
                  </a:lnTo>
                  <a:lnTo>
                    <a:pt x="278" y="2152"/>
                  </a:lnTo>
                  <a:lnTo>
                    <a:pt x="281" y="2085"/>
                  </a:lnTo>
                  <a:lnTo>
                    <a:pt x="290" y="2020"/>
                  </a:lnTo>
                  <a:lnTo>
                    <a:pt x="305" y="1958"/>
                  </a:lnTo>
                  <a:lnTo>
                    <a:pt x="326" y="1897"/>
                  </a:lnTo>
                  <a:lnTo>
                    <a:pt x="352" y="1839"/>
                  </a:lnTo>
                  <a:lnTo>
                    <a:pt x="383" y="1784"/>
                  </a:lnTo>
                  <a:lnTo>
                    <a:pt x="419" y="1733"/>
                  </a:lnTo>
                  <a:lnTo>
                    <a:pt x="459" y="1684"/>
                  </a:lnTo>
                  <a:lnTo>
                    <a:pt x="504" y="1640"/>
                  </a:lnTo>
                  <a:lnTo>
                    <a:pt x="552" y="1599"/>
                  </a:lnTo>
                  <a:lnTo>
                    <a:pt x="603" y="1564"/>
                  </a:lnTo>
                  <a:lnTo>
                    <a:pt x="658" y="1533"/>
                  </a:lnTo>
                  <a:lnTo>
                    <a:pt x="716" y="1506"/>
                  </a:lnTo>
                  <a:lnTo>
                    <a:pt x="777" y="1485"/>
                  </a:lnTo>
                  <a:lnTo>
                    <a:pt x="840" y="1470"/>
                  </a:lnTo>
                  <a:lnTo>
                    <a:pt x="904" y="1461"/>
                  </a:lnTo>
                  <a:lnTo>
                    <a:pt x="971" y="1458"/>
                  </a:lnTo>
                  <a:lnTo>
                    <a:pt x="1038" y="1461"/>
                  </a:lnTo>
                  <a:lnTo>
                    <a:pt x="1103" y="1470"/>
                  </a:lnTo>
                  <a:lnTo>
                    <a:pt x="1166" y="1485"/>
                  </a:lnTo>
                  <a:lnTo>
                    <a:pt x="1226" y="1506"/>
                  </a:lnTo>
                  <a:lnTo>
                    <a:pt x="1285" y="1533"/>
                  </a:lnTo>
                  <a:lnTo>
                    <a:pt x="1339" y="1564"/>
                  </a:lnTo>
                  <a:lnTo>
                    <a:pt x="1391" y="1599"/>
                  </a:lnTo>
                  <a:lnTo>
                    <a:pt x="1439" y="1640"/>
                  </a:lnTo>
                  <a:lnTo>
                    <a:pt x="1483" y="1684"/>
                  </a:lnTo>
                  <a:lnTo>
                    <a:pt x="1524" y="1733"/>
                  </a:lnTo>
                  <a:lnTo>
                    <a:pt x="1559" y="1784"/>
                  </a:lnTo>
                  <a:lnTo>
                    <a:pt x="1590" y="1839"/>
                  </a:lnTo>
                  <a:lnTo>
                    <a:pt x="1617" y="1897"/>
                  </a:lnTo>
                  <a:lnTo>
                    <a:pt x="1637" y="1958"/>
                  </a:lnTo>
                  <a:lnTo>
                    <a:pt x="1652" y="2020"/>
                  </a:lnTo>
                  <a:lnTo>
                    <a:pt x="1662" y="2085"/>
                  </a:lnTo>
                  <a:lnTo>
                    <a:pt x="1664" y="2152"/>
                  </a:lnTo>
                  <a:lnTo>
                    <a:pt x="1662" y="2219"/>
                  </a:lnTo>
                  <a:lnTo>
                    <a:pt x="1652" y="2285"/>
                  </a:lnTo>
                  <a:lnTo>
                    <a:pt x="1637" y="2348"/>
                  </a:lnTo>
                  <a:lnTo>
                    <a:pt x="1616" y="2409"/>
                  </a:lnTo>
                  <a:lnTo>
                    <a:pt x="1589" y="2467"/>
                  </a:lnTo>
                  <a:lnTo>
                    <a:pt x="1558" y="2522"/>
                  </a:lnTo>
                  <a:lnTo>
                    <a:pt x="1522" y="2574"/>
                  </a:lnTo>
                  <a:lnTo>
                    <a:pt x="1481" y="2622"/>
                  </a:lnTo>
                  <a:lnTo>
                    <a:pt x="1436" y="2667"/>
                  </a:lnTo>
                  <a:lnTo>
                    <a:pt x="1388" y="2707"/>
                  </a:lnTo>
                  <a:lnTo>
                    <a:pt x="1335" y="2743"/>
                  </a:lnTo>
                  <a:lnTo>
                    <a:pt x="1280" y="2774"/>
                  </a:lnTo>
                  <a:lnTo>
                    <a:pt x="1221" y="2800"/>
                  </a:lnTo>
                  <a:lnTo>
                    <a:pt x="1232" y="2825"/>
                  </a:lnTo>
                  <a:lnTo>
                    <a:pt x="1240" y="2852"/>
                  </a:lnTo>
                  <a:lnTo>
                    <a:pt x="1246" y="2883"/>
                  </a:lnTo>
                  <a:lnTo>
                    <a:pt x="1248" y="2916"/>
                  </a:lnTo>
                  <a:lnTo>
                    <a:pt x="1247" y="2938"/>
                  </a:lnTo>
                  <a:lnTo>
                    <a:pt x="1311" y="2912"/>
                  </a:lnTo>
                  <a:lnTo>
                    <a:pt x="1371" y="2882"/>
                  </a:lnTo>
                  <a:lnTo>
                    <a:pt x="1430" y="2847"/>
                  </a:lnTo>
                  <a:lnTo>
                    <a:pt x="1484" y="2808"/>
                  </a:lnTo>
                  <a:lnTo>
                    <a:pt x="1536" y="2764"/>
                  </a:lnTo>
                  <a:lnTo>
                    <a:pt x="1583" y="2716"/>
                  </a:lnTo>
                  <a:lnTo>
                    <a:pt x="1627" y="2665"/>
                  </a:lnTo>
                  <a:lnTo>
                    <a:pt x="1666" y="2610"/>
                  </a:lnTo>
                  <a:lnTo>
                    <a:pt x="1701" y="2553"/>
                  </a:lnTo>
                  <a:lnTo>
                    <a:pt x="1732" y="2491"/>
                  </a:lnTo>
                  <a:lnTo>
                    <a:pt x="1757" y="2428"/>
                  </a:lnTo>
                  <a:lnTo>
                    <a:pt x="1777" y="2362"/>
                  </a:lnTo>
                  <a:lnTo>
                    <a:pt x="1791" y="2294"/>
                  </a:lnTo>
                  <a:lnTo>
                    <a:pt x="1800" y="2223"/>
                  </a:lnTo>
                  <a:lnTo>
                    <a:pt x="1803" y="2152"/>
                  </a:lnTo>
                  <a:lnTo>
                    <a:pt x="1801" y="2087"/>
                  </a:lnTo>
                  <a:lnTo>
                    <a:pt x="1794" y="2022"/>
                  </a:lnTo>
                  <a:lnTo>
                    <a:pt x="1781" y="1959"/>
                  </a:lnTo>
                  <a:lnTo>
                    <a:pt x="1764" y="1897"/>
                  </a:lnTo>
                  <a:lnTo>
                    <a:pt x="1743" y="1838"/>
                  </a:lnTo>
                  <a:lnTo>
                    <a:pt x="1716" y="1780"/>
                  </a:lnTo>
                  <a:lnTo>
                    <a:pt x="1686" y="1725"/>
                  </a:lnTo>
                  <a:lnTo>
                    <a:pt x="1651" y="1671"/>
                  </a:lnTo>
                  <a:lnTo>
                    <a:pt x="1613" y="1621"/>
                  </a:lnTo>
                  <a:lnTo>
                    <a:pt x="1570" y="1573"/>
                  </a:lnTo>
                  <a:lnTo>
                    <a:pt x="1524" y="1529"/>
                  </a:lnTo>
                  <a:lnTo>
                    <a:pt x="1473" y="1487"/>
                  </a:lnTo>
                  <a:lnTo>
                    <a:pt x="1420" y="1450"/>
                  </a:lnTo>
                  <a:lnTo>
                    <a:pt x="1406" y="1439"/>
                  </a:lnTo>
                  <a:lnTo>
                    <a:pt x="1396" y="1425"/>
                  </a:lnTo>
                  <a:lnTo>
                    <a:pt x="1390" y="1409"/>
                  </a:lnTo>
                  <a:lnTo>
                    <a:pt x="1388" y="1391"/>
                  </a:lnTo>
                  <a:lnTo>
                    <a:pt x="1388" y="903"/>
                  </a:lnTo>
                  <a:lnTo>
                    <a:pt x="555" y="903"/>
                  </a:lnTo>
                  <a:close/>
                  <a:moveTo>
                    <a:pt x="2327" y="565"/>
                  </a:moveTo>
                  <a:lnTo>
                    <a:pt x="2267" y="600"/>
                  </a:lnTo>
                  <a:lnTo>
                    <a:pt x="2288" y="653"/>
                  </a:lnTo>
                  <a:lnTo>
                    <a:pt x="2304" y="708"/>
                  </a:lnTo>
                  <a:lnTo>
                    <a:pt x="2316" y="764"/>
                  </a:lnTo>
                  <a:lnTo>
                    <a:pt x="2385" y="764"/>
                  </a:lnTo>
                  <a:lnTo>
                    <a:pt x="2376" y="712"/>
                  </a:lnTo>
                  <a:lnTo>
                    <a:pt x="2363" y="661"/>
                  </a:lnTo>
                  <a:lnTo>
                    <a:pt x="2347" y="613"/>
                  </a:lnTo>
                  <a:lnTo>
                    <a:pt x="2327" y="565"/>
                  </a:lnTo>
                  <a:close/>
                  <a:moveTo>
                    <a:pt x="1002" y="565"/>
                  </a:moveTo>
                  <a:lnTo>
                    <a:pt x="982" y="613"/>
                  </a:lnTo>
                  <a:lnTo>
                    <a:pt x="966" y="662"/>
                  </a:lnTo>
                  <a:lnTo>
                    <a:pt x="954" y="713"/>
                  </a:lnTo>
                  <a:lnTo>
                    <a:pt x="944" y="764"/>
                  </a:lnTo>
                  <a:lnTo>
                    <a:pt x="1014" y="764"/>
                  </a:lnTo>
                  <a:lnTo>
                    <a:pt x="1025" y="708"/>
                  </a:lnTo>
                  <a:lnTo>
                    <a:pt x="1041" y="653"/>
                  </a:lnTo>
                  <a:lnTo>
                    <a:pt x="1063" y="600"/>
                  </a:lnTo>
                  <a:lnTo>
                    <a:pt x="1002" y="565"/>
                  </a:lnTo>
                  <a:close/>
                  <a:moveTo>
                    <a:pt x="1664" y="347"/>
                  </a:moveTo>
                  <a:lnTo>
                    <a:pt x="1614" y="350"/>
                  </a:lnTo>
                  <a:lnTo>
                    <a:pt x="1563" y="357"/>
                  </a:lnTo>
                  <a:lnTo>
                    <a:pt x="1514" y="370"/>
                  </a:lnTo>
                  <a:lnTo>
                    <a:pt x="1466" y="387"/>
                  </a:lnTo>
                  <a:lnTo>
                    <a:pt x="1421" y="408"/>
                  </a:lnTo>
                  <a:lnTo>
                    <a:pt x="1377" y="434"/>
                  </a:lnTo>
                  <a:lnTo>
                    <a:pt x="1336" y="464"/>
                  </a:lnTo>
                  <a:lnTo>
                    <a:pt x="1298" y="499"/>
                  </a:lnTo>
                  <a:lnTo>
                    <a:pt x="1263" y="537"/>
                  </a:lnTo>
                  <a:lnTo>
                    <a:pt x="1232" y="579"/>
                  </a:lnTo>
                  <a:lnTo>
                    <a:pt x="1206" y="622"/>
                  </a:lnTo>
                  <a:lnTo>
                    <a:pt x="1185" y="667"/>
                  </a:lnTo>
                  <a:lnTo>
                    <a:pt x="1168" y="715"/>
                  </a:lnTo>
                  <a:lnTo>
                    <a:pt x="1155" y="764"/>
                  </a:lnTo>
                  <a:lnTo>
                    <a:pt x="1457" y="764"/>
                  </a:lnTo>
                  <a:lnTo>
                    <a:pt x="1475" y="766"/>
                  </a:lnTo>
                  <a:lnTo>
                    <a:pt x="1491" y="773"/>
                  </a:lnTo>
                  <a:lnTo>
                    <a:pt x="1506" y="785"/>
                  </a:lnTo>
                  <a:lnTo>
                    <a:pt x="1517" y="799"/>
                  </a:lnTo>
                  <a:lnTo>
                    <a:pt x="1524" y="815"/>
                  </a:lnTo>
                  <a:lnTo>
                    <a:pt x="1526" y="833"/>
                  </a:lnTo>
                  <a:lnTo>
                    <a:pt x="1526" y="1355"/>
                  </a:lnTo>
                  <a:lnTo>
                    <a:pt x="1575" y="1391"/>
                  </a:lnTo>
                  <a:lnTo>
                    <a:pt x="1622" y="1430"/>
                  </a:lnTo>
                  <a:lnTo>
                    <a:pt x="1665" y="1472"/>
                  </a:lnTo>
                  <a:lnTo>
                    <a:pt x="1708" y="1430"/>
                  </a:lnTo>
                  <a:lnTo>
                    <a:pt x="1755" y="1391"/>
                  </a:lnTo>
                  <a:lnTo>
                    <a:pt x="1803" y="1355"/>
                  </a:lnTo>
                  <a:lnTo>
                    <a:pt x="1803" y="833"/>
                  </a:lnTo>
                  <a:lnTo>
                    <a:pt x="1806" y="815"/>
                  </a:lnTo>
                  <a:lnTo>
                    <a:pt x="1813" y="799"/>
                  </a:lnTo>
                  <a:lnTo>
                    <a:pt x="1824" y="785"/>
                  </a:lnTo>
                  <a:lnTo>
                    <a:pt x="1838" y="773"/>
                  </a:lnTo>
                  <a:lnTo>
                    <a:pt x="1855" y="766"/>
                  </a:lnTo>
                  <a:lnTo>
                    <a:pt x="1873" y="764"/>
                  </a:lnTo>
                  <a:lnTo>
                    <a:pt x="2175" y="764"/>
                  </a:lnTo>
                  <a:lnTo>
                    <a:pt x="2160" y="710"/>
                  </a:lnTo>
                  <a:lnTo>
                    <a:pt x="2141" y="659"/>
                  </a:lnTo>
                  <a:lnTo>
                    <a:pt x="2117" y="610"/>
                  </a:lnTo>
                  <a:lnTo>
                    <a:pt x="2088" y="564"/>
                  </a:lnTo>
                  <a:lnTo>
                    <a:pt x="2054" y="523"/>
                  </a:lnTo>
                  <a:lnTo>
                    <a:pt x="2016" y="485"/>
                  </a:lnTo>
                  <a:lnTo>
                    <a:pt x="1975" y="450"/>
                  </a:lnTo>
                  <a:lnTo>
                    <a:pt x="1929" y="420"/>
                  </a:lnTo>
                  <a:lnTo>
                    <a:pt x="1882" y="395"/>
                  </a:lnTo>
                  <a:lnTo>
                    <a:pt x="1830" y="375"/>
                  </a:lnTo>
                  <a:lnTo>
                    <a:pt x="1777" y="359"/>
                  </a:lnTo>
                  <a:lnTo>
                    <a:pt x="1723" y="350"/>
                  </a:lnTo>
                  <a:lnTo>
                    <a:pt x="1664" y="347"/>
                  </a:lnTo>
                  <a:close/>
                  <a:moveTo>
                    <a:pt x="2088" y="275"/>
                  </a:moveTo>
                  <a:lnTo>
                    <a:pt x="2052" y="335"/>
                  </a:lnTo>
                  <a:lnTo>
                    <a:pt x="2093" y="367"/>
                  </a:lnTo>
                  <a:lnTo>
                    <a:pt x="2130" y="402"/>
                  </a:lnTo>
                  <a:lnTo>
                    <a:pt x="2166" y="440"/>
                  </a:lnTo>
                  <a:lnTo>
                    <a:pt x="2198" y="481"/>
                  </a:lnTo>
                  <a:lnTo>
                    <a:pt x="2258" y="445"/>
                  </a:lnTo>
                  <a:lnTo>
                    <a:pt x="2221" y="398"/>
                  </a:lnTo>
                  <a:lnTo>
                    <a:pt x="2180" y="352"/>
                  </a:lnTo>
                  <a:lnTo>
                    <a:pt x="2135" y="312"/>
                  </a:lnTo>
                  <a:lnTo>
                    <a:pt x="2088" y="275"/>
                  </a:lnTo>
                  <a:close/>
                  <a:moveTo>
                    <a:pt x="1242" y="275"/>
                  </a:moveTo>
                  <a:lnTo>
                    <a:pt x="1195" y="311"/>
                  </a:lnTo>
                  <a:lnTo>
                    <a:pt x="1151" y="351"/>
                  </a:lnTo>
                  <a:lnTo>
                    <a:pt x="1109" y="397"/>
                  </a:lnTo>
                  <a:lnTo>
                    <a:pt x="1072" y="445"/>
                  </a:lnTo>
                  <a:lnTo>
                    <a:pt x="1132" y="480"/>
                  </a:lnTo>
                  <a:lnTo>
                    <a:pt x="1164" y="439"/>
                  </a:lnTo>
                  <a:lnTo>
                    <a:pt x="1200" y="401"/>
                  </a:lnTo>
                  <a:lnTo>
                    <a:pt x="1237" y="367"/>
                  </a:lnTo>
                  <a:lnTo>
                    <a:pt x="1278" y="334"/>
                  </a:lnTo>
                  <a:lnTo>
                    <a:pt x="1242" y="275"/>
                  </a:lnTo>
                  <a:close/>
                  <a:moveTo>
                    <a:pt x="1735" y="142"/>
                  </a:moveTo>
                  <a:lnTo>
                    <a:pt x="1735" y="212"/>
                  </a:lnTo>
                  <a:lnTo>
                    <a:pt x="1786" y="220"/>
                  </a:lnTo>
                  <a:lnTo>
                    <a:pt x="1837" y="231"/>
                  </a:lnTo>
                  <a:lnTo>
                    <a:pt x="1885" y="246"/>
                  </a:lnTo>
                  <a:lnTo>
                    <a:pt x="1932" y="266"/>
                  </a:lnTo>
                  <a:lnTo>
                    <a:pt x="1968" y="205"/>
                  </a:lnTo>
                  <a:lnTo>
                    <a:pt x="1912" y="183"/>
                  </a:lnTo>
                  <a:lnTo>
                    <a:pt x="1855" y="165"/>
                  </a:lnTo>
                  <a:lnTo>
                    <a:pt x="1795" y="150"/>
                  </a:lnTo>
                  <a:lnTo>
                    <a:pt x="1735" y="142"/>
                  </a:lnTo>
                  <a:close/>
                  <a:moveTo>
                    <a:pt x="1595" y="142"/>
                  </a:moveTo>
                  <a:lnTo>
                    <a:pt x="1535" y="150"/>
                  </a:lnTo>
                  <a:lnTo>
                    <a:pt x="1476" y="164"/>
                  </a:lnTo>
                  <a:lnTo>
                    <a:pt x="1418" y="182"/>
                  </a:lnTo>
                  <a:lnTo>
                    <a:pt x="1362" y="205"/>
                  </a:lnTo>
                  <a:lnTo>
                    <a:pt x="1398" y="266"/>
                  </a:lnTo>
                  <a:lnTo>
                    <a:pt x="1445" y="246"/>
                  </a:lnTo>
                  <a:lnTo>
                    <a:pt x="1493" y="231"/>
                  </a:lnTo>
                  <a:lnTo>
                    <a:pt x="1544" y="219"/>
                  </a:lnTo>
                  <a:lnTo>
                    <a:pt x="1595" y="212"/>
                  </a:lnTo>
                  <a:lnTo>
                    <a:pt x="1595" y="142"/>
                  </a:lnTo>
                  <a:close/>
                  <a:moveTo>
                    <a:pt x="1664" y="0"/>
                  </a:moveTo>
                  <a:lnTo>
                    <a:pt x="1738" y="3"/>
                  </a:lnTo>
                  <a:lnTo>
                    <a:pt x="1809" y="12"/>
                  </a:lnTo>
                  <a:lnTo>
                    <a:pt x="1879" y="27"/>
                  </a:lnTo>
                  <a:lnTo>
                    <a:pt x="1947" y="47"/>
                  </a:lnTo>
                  <a:lnTo>
                    <a:pt x="2011" y="73"/>
                  </a:lnTo>
                  <a:lnTo>
                    <a:pt x="2074" y="103"/>
                  </a:lnTo>
                  <a:lnTo>
                    <a:pt x="2133" y="138"/>
                  </a:lnTo>
                  <a:lnTo>
                    <a:pt x="2189" y="178"/>
                  </a:lnTo>
                  <a:lnTo>
                    <a:pt x="2242" y="221"/>
                  </a:lnTo>
                  <a:lnTo>
                    <a:pt x="2292" y="269"/>
                  </a:lnTo>
                  <a:lnTo>
                    <a:pt x="2337" y="320"/>
                  </a:lnTo>
                  <a:lnTo>
                    <a:pt x="2378" y="375"/>
                  </a:lnTo>
                  <a:lnTo>
                    <a:pt x="2415" y="433"/>
                  </a:lnTo>
                  <a:lnTo>
                    <a:pt x="2447" y="495"/>
                  </a:lnTo>
                  <a:lnTo>
                    <a:pt x="2475" y="558"/>
                  </a:lnTo>
                  <a:lnTo>
                    <a:pt x="2498" y="625"/>
                  </a:lnTo>
                  <a:lnTo>
                    <a:pt x="2515" y="694"/>
                  </a:lnTo>
                  <a:lnTo>
                    <a:pt x="2526" y="764"/>
                  </a:lnTo>
                  <a:lnTo>
                    <a:pt x="2845" y="764"/>
                  </a:lnTo>
                  <a:lnTo>
                    <a:pt x="2863" y="766"/>
                  </a:lnTo>
                  <a:lnTo>
                    <a:pt x="2879" y="773"/>
                  </a:lnTo>
                  <a:lnTo>
                    <a:pt x="2893" y="785"/>
                  </a:lnTo>
                  <a:lnTo>
                    <a:pt x="2904" y="799"/>
                  </a:lnTo>
                  <a:lnTo>
                    <a:pt x="2911" y="815"/>
                  </a:lnTo>
                  <a:lnTo>
                    <a:pt x="2913" y="833"/>
                  </a:lnTo>
                  <a:lnTo>
                    <a:pt x="2913" y="1355"/>
                  </a:lnTo>
                  <a:lnTo>
                    <a:pt x="2972" y="1398"/>
                  </a:lnTo>
                  <a:lnTo>
                    <a:pt x="3026" y="1446"/>
                  </a:lnTo>
                  <a:lnTo>
                    <a:pt x="3077" y="1497"/>
                  </a:lnTo>
                  <a:lnTo>
                    <a:pt x="3123" y="1552"/>
                  </a:lnTo>
                  <a:lnTo>
                    <a:pt x="3166" y="1609"/>
                  </a:lnTo>
                  <a:lnTo>
                    <a:pt x="3203" y="1670"/>
                  </a:lnTo>
                  <a:lnTo>
                    <a:pt x="3235" y="1734"/>
                  </a:lnTo>
                  <a:lnTo>
                    <a:pt x="3263" y="1798"/>
                  </a:lnTo>
                  <a:lnTo>
                    <a:pt x="3288" y="1866"/>
                  </a:lnTo>
                  <a:lnTo>
                    <a:pt x="3306" y="1936"/>
                  </a:lnTo>
                  <a:lnTo>
                    <a:pt x="3319" y="2006"/>
                  </a:lnTo>
                  <a:lnTo>
                    <a:pt x="3327" y="2079"/>
                  </a:lnTo>
                  <a:lnTo>
                    <a:pt x="3330" y="2152"/>
                  </a:lnTo>
                  <a:lnTo>
                    <a:pt x="3327" y="2222"/>
                  </a:lnTo>
                  <a:lnTo>
                    <a:pt x="3320" y="2292"/>
                  </a:lnTo>
                  <a:lnTo>
                    <a:pt x="3308" y="2360"/>
                  </a:lnTo>
                  <a:lnTo>
                    <a:pt x="3291" y="2427"/>
                  </a:lnTo>
                  <a:lnTo>
                    <a:pt x="3268" y="2492"/>
                  </a:lnTo>
                  <a:lnTo>
                    <a:pt x="3242" y="2556"/>
                  </a:lnTo>
                  <a:lnTo>
                    <a:pt x="3212" y="2617"/>
                  </a:lnTo>
                  <a:lnTo>
                    <a:pt x="3177" y="2677"/>
                  </a:lnTo>
                  <a:lnTo>
                    <a:pt x="3137" y="2733"/>
                  </a:lnTo>
                  <a:lnTo>
                    <a:pt x="3093" y="2788"/>
                  </a:lnTo>
                  <a:lnTo>
                    <a:pt x="3045" y="2839"/>
                  </a:lnTo>
                  <a:lnTo>
                    <a:pt x="2994" y="2888"/>
                  </a:lnTo>
                  <a:lnTo>
                    <a:pt x="2939" y="2931"/>
                  </a:lnTo>
                  <a:lnTo>
                    <a:pt x="2883" y="2971"/>
                  </a:lnTo>
                  <a:lnTo>
                    <a:pt x="2823" y="3006"/>
                  </a:lnTo>
                  <a:lnTo>
                    <a:pt x="2762" y="3037"/>
                  </a:lnTo>
                  <a:lnTo>
                    <a:pt x="2698" y="3063"/>
                  </a:lnTo>
                  <a:lnTo>
                    <a:pt x="2634" y="3085"/>
                  </a:lnTo>
                  <a:lnTo>
                    <a:pt x="2566" y="3102"/>
                  </a:lnTo>
                  <a:lnTo>
                    <a:pt x="2499" y="3114"/>
                  </a:lnTo>
                  <a:lnTo>
                    <a:pt x="2429" y="3121"/>
                  </a:lnTo>
                  <a:lnTo>
                    <a:pt x="2358" y="3124"/>
                  </a:lnTo>
                  <a:lnTo>
                    <a:pt x="2289" y="3121"/>
                  </a:lnTo>
                  <a:lnTo>
                    <a:pt x="2219" y="3114"/>
                  </a:lnTo>
                  <a:lnTo>
                    <a:pt x="2150" y="3102"/>
                  </a:lnTo>
                  <a:lnTo>
                    <a:pt x="2084" y="3085"/>
                  </a:lnTo>
                  <a:lnTo>
                    <a:pt x="2019" y="3063"/>
                  </a:lnTo>
                  <a:lnTo>
                    <a:pt x="1956" y="3037"/>
                  </a:lnTo>
                  <a:lnTo>
                    <a:pt x="1894" y="3006"/>
                  </a:lnTo>
                  <a:lnTo>
                    <a:pt x="1835" y="2971"/>
                  </a:lnTo>
                  <a:lnTo>
                    <a:pt x="1778" y="2931"/>
                  </a:lnTo>
                  <a:lnTo>
                    <a:pt x="1724" y="2888"/>
                  </a:lnTo>
                  <a:lnTo>
                    <a:pt x="1672" y="2839"/>
                  </a:lnTo>
                  <a:lnTo>
                    <a:pt x="1664" y="2832"/>
                  </a:lnTo>
                  <a:lnTo>
                    <a:pt x="1658" y="2839"/>
                  </a:lnTo>
                  <a:lnTo>
                    <a:pt x="1606" y="2888"/>
                  </a:lnTo>
                  <a:lnTo>
                    <a:pt x="1552" y="2931"/>
                  </a:lnTo>
                  <a:lnTo>
                    <a:pt x="1495" y="2971"/>
                  </a:lnTo>
                  <a:lnTo>
                    <a:pt x="1436" y="3006"/>
                  </a:lnTo>
                  <a:lnTo>
                    <a:pt x="1374" y="3037"/>
                  </a:lnTo>
                  <a:lnTo>
                    <a:pt x="1311" y="3063"/>
                  </a:lnTo>
                  <a:lnTo>
                    <a:pt x="1246" y="3085"/>
                  </a:lnTo>
                  <a:lnTo>
                    <a:pt x="1179" y="3102"/>
                  </a:lnTo>
                  <a:lnTo>
                    <a:pt x="1111" y="3114"/>
                  </a:lnTo>
                  <a:lnTo>
                    <a:pt x="1041" y="3121"/>
                  </a:lnTo>
                  <a:lnTo>
                    <a:pt x="971" y="3124"/>
                  </a:lnTo>
                  <a:lnTo>
                    <a:pt x="901" y="3121"/>
                  </a:lnTo>
                  <a:lnTo>
                    <a:pt x="831" y="3114"/>
                  </a:lnTo>
                  <a:lnTo>
                    <a:pt x="763" y="3102"/>
                  </a:lnTo>
                  <a:lnTo>
                    <a:pt x="696" y="3085"/>
                  </a:lnTo>
                  <a:lnTo>
                    <a:pt x="632" y="3063"/>
                  </a:lnTo>
                  <a:lnTo>
                    <a:pt x="568" y="3037"/>
                  </a:lnTo>
                  <a:lnTo>
                    <a:pt x="507" y="3006"/>
                  </a:lnTo>
                  <a:lnTo>
                    <a:pt x="447" y="2971"/>
                  </a:lnTo>
                  <a:lnTo>
                    <a:pt x="391" y="2931"/>
                  </a:lnTo>
                  <a:lnTo>
                    <a:pt x="336" y="2888"/>
                  </a:lnTo>
                  <a:lnTo>
                    <a:pt x="285" y="2839"/>
                  </a:lnTo>
                  <a:lnTo>
                    <a:pt x="236" y="2788"/>
                  </a:lnTo>
                  <a:lnTo>
                    <a:pt x="193" y="2733"/>
                  </a:lnTo>
                  <a:lnTo>
                    <a:pt x="153" y="2677"/>
                  </a:lnTo>
                  <a:lnTo>
                    <a:pt x="118" y="2617"/>
                  </a:lnTo>
                  <a:lnTo>
                    <a:pt x="87" y="2556"/>
                  </a:lnTo>
                  <a:lnTo>
                    <a:pt x="61" y="2492"/>
                  </a:lnTo>
                  <a:lnTo>
                    <a:pt x="39" y="2427"/>
                  </a:lnTo>
                  <a:lnTo>
                    <a:pt x="22" y="2360"/>
                  </a:lnTo>
                  <a:lnTo>
                    <a:pt x="10" y="2292"/>
                  </a:lnTo>
                  <a:lnTo>
                    <a:pt x="2" y="2222"/>
                  </a:lnTo>
                  <a:lnTo>
                    <a:pt x="0" y="2152"/>
                  </a:lnTo>
                  <a:lnTo>
                    <a:pt x="3" y="2079"/>
                  </a:lnTo>
                  <a:lnTo>
                    <a:pt x="11" y="2006"/>
                  </a:lnTo>
                  <a:lnTo>
                    <a:pt x="24" y="1936"/>
                  </a:lnTo>
                  <a:lnTo>
                    <a:pt x="42" y="1866"/>
                  </a:lnTo>
                  <a:lnTo>
                    <a:pt x="66" y="1798"/>
                  </a:lnTo>
                  <a:lnTo>
                    <a:pt x="94" y="1734"/>
                  </a:lnTo>
                  <a:lnTo>
                    <a:pt x="127" y="1670"/>
                  </a:lnTo>
                  <a:lnTo>
                    <a:pt x="164" y="1609"/>
                  </a:lnTo>
                  <a:lnTo>
                    <a:pt x="207" y="1552"/>
                  </a:lnTo>
                  <a:lnTo>
                    <a:pt x="253" y="1497"/>
                  </a:lnTo>
                  <a:lnTo>
                    <a:pt x="304" y="1446"/>
                  </a:lnTo>
                  <a:lnTo>
                    <a:pt x="358" y="1398"/>
                  </a:lnTo>
                  <a:lnTo>
                    <a:pt x="416" y="1355"/>
                  </a:lnTo>
                  <a:lnTo>
                    <a:pt x="416" y="833"/>
                  </a:lnTo>
                  <a:lnTo>
                    <a:pt x="419" y="815"/>
                  </a:lnTo>
                  <a:lnTo>
                    <a:pt x="426" y="799"/>
                  </a:lnTo>
                  <a:lnTo>
                    <a:pt x="437" y="785"/>
                  </a:lnTo>
                  <a:lnTo>
                    <a:pt x="451" y="773"/>
                  </a:lnTo>
                  <a:lnTo>
                    <a:pt x="467" y="766"/>
                  </a:lnTo>
                  <a:lnTo>
                    <a:pt x="485" y="764"/>
                  </a:lnTo>
                  <a:lnTo>
                    <a:pt x="804" y="764"/>
                  </a:lnTo>
                  <a:lnTo>
                    <a:pt x="814" y="700"/>
                  </a:lnTo>
                  <a:lnTo>
                    <a:pt x="828" y="637"/>
                  </a:lnTo>
                  <a:lnTo>
                    <a:pt x="848" y="577"/>
                  </a:lnTo>
                  <a:lnTo>
                    <a:pt x="872" y="517"/>
                  </a:lnTo>
                  <a:lnTo>
                    <a:pt x="899" y="459"/>
                  </a:lnTo>
                  <a:lnTo>
                    <a:pt x="931" y="405"/>
                  </a:lnTo>
                  <a:lnTo>
                    <a:pt x="968" y="351"/>
                  </a:lnTo>
                  <a:lnTo>
                    <a:pt x="1008" y="301"/>
                  </a:lnTo>
                  <a:lnTo>
                    <a:pt x="1053" y="253"/>
                  </a:lnTo>
                  <a:lnTo>
                    <a:pt x="1104" y="206"/>
                  </a:lnTo>
                  <a:lnTo>
                    <a:pt x="1157" y="165"/>
                  </a:lnTo>
                  <a:lnTo>
                    <a:pt x="1214" y="126"/>
                  </a:lnTo>
                  <a:lnTo>
                    <a:pt x="1272" y="94"/>
                  </a:lnTo>
                  <a:lnTo>
                    <a:pt x="1334" y="66"/>
                  </a:lnTo>
                  <a:lnTo>
                    <a:pt x="1397" y="42"/>
                  </a:lnTo>
                  <a:lnTo>
                    <a:pt x="1462" y="24"/>
                  </a:lnTo>
                  <a:lnTo>
                    <a:pt x="1529" y="11"/>
                  </a:lnTo>
                  <a:lnTo>
                    <a:pt x="1596" y="3"/>
                  </a:lnTo>
                  <a:lnTo>
                    <a:pt x="16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55"/>
            <p:cNvSpPr>
              <a:spLocks noEditPoints="1"/>
            </p:cNvSpPr>
            <p:nvPr/>
          </p:nvSpPr>
          <p:spPr bwMode="auto">
            <a:xfrm>
              <a:off x="7573963" y="2849563"/>
              <a:ext cx="73025" cy="98425"/>
            </a:xfrm>
            <a:custGeom>
              <a:avLst/>
              <a:gdLst>
                <a:gd name="T0" fmla="*/ 190 w 417"/>
                <a:gd name="T1" fmla="*/ 279 h 555"/>
                <a:gd name="T2" fmla="*/ 160 w 417"/>
                <a:gd name="T3" fmla="*/ 298 h 555"/>
                <a:gd name="T4" fmla="*/ 142 w 417"/>
                <a:gd name="T5" fmla="*/ 328 h 555"/>
                <a:gd name="T6" fmla="*/ 142 w 417"/>
                <a:gd name="T7" fmla="*/ 365 h 555"/>
                <a:gd name="T8" fmla="*/ 160 w 417"/>
                <a:gd name="T9" fmla="*/ 395 h 555"/>
                <a:gd name="T10" fmla="*/ 190 w 417"/>
                <a:gd name="T11" fmla="*/ 414 h 555"/>
                <a:gd name="T12" fmla="*/ 227 w 417"/>
                <a:gd name="T13" fmla="*/ 414 h 555"/>
                <a:gd name="T14" fmla="*/ 258 w 417"/>
                <a:gd name="T15" fmla="*/ 395 h 555"/>
                <a:gd name="T16" fmla="*/ 276 w 417"/>
                <a:gd name="T17" fmla="*/ 365 h 555"/>
                <a:gd name="T18" fmla="*/ 276 w 417"/>
                <a:gd name="T19" fmla="*/ 328 h 555"/>
                <a:gd name="T20" fmla="*/ 258 w 417"/>
                <a:gd name="T21" fmla="*/ 298 h 555"/>
                <a:gd name="T22" fmla="*/ 227 w 417"/>
                <a:gd name="T23" fmla="*/ 279 h 555"/>
                <a:gd name="T24" fmla="*/ 208 w 417"/>
                <a:gd name="T25" fmla="*/ 0 h 555"/>
                <a:gd name="T26" fmla="*/ 244 w 417"/>
                <a:gd name="T27" fmla="*/ 9 h 555"/>
                <a:gd name="T28" fmla="*/ 269 w 417"/>
                <a:gd name="T29" fmla="*/ 34 h 555"/>
                <a:gd name="T30" fmla="*/ 278 w 417"/>
                <a:gd name="T31" fmla="*/ 69 h 555"/>
                <a:gd name="T32" fmla="*/ 307 w 417"/>
                <a:gd name="T33" fmla="*/ 163 h 555"/>
                <a:gd name="T34" fmla="*/ 358 w 417"/>
                <a:gd name="T35" fmla="*/ 202 h 555"/>
                <a:gd name="T36" fmla="*/ 394 w 417"/>
                <a:gd name="T37" fmla="*/ 252 h 555"/>
                <a:gd name="T38" fmla="*/ 414 w 417"/>
                <a:gd name="T39" fmla="*/ 314 h 555"/>
                <a:gd name="T40" fmla="*/ 414 w 417"/>
                <a:gd name="T41" fmla="*/ 380 h 555"/>
                <a:gd name="T42" fmla="*/ 393 w 417"/>
                <a:gd name="T43" fmla="*/ 442 h 555"/>
                <a:gd name="T44" fmla="*/ 356 w 417"/>
                <a:gd name="T45" fmla="*/ 494 h 555"/>
                <a:gd name="T46" fmla="*/ 304 w 417"/>
                <a:gd name="T47" fmla="*/ 532 h 555"/>
                <a:gd name="T48" fmla="*/ 243 w 417"/>
                <a:gd name="T49" fmla="*/ 552 h 555"/>
                <a:gd name="T50" fmla="*/ 175 w 417"/>
                <a:gd name="T51" fmla="*/ 552 h 555"/>
                <a:gd name="T52" fmla="*/ 113 w 417"/>
                <a:gd name="T53" fmla="*/ 532 h 555"/>
                <a:gd name="T54" fmla="*/ 62 w 417"/>
                <a:gd name="T55" fmla="*/ 494 h 555"/>
                <a:gd name="T56" fmla="*/ 24 w 417"/>
                <a:gd name="T57" fmla="*/ 442 h 555"/>
                <a:gd name="T58" fmla="*/ 3 w 417"/>
                <a:gd name="T59" fmla="*/ 380 h 555"/>
                <a:gd name="T60" fmla="*/ 3 w 417"/>
                <a:gd name="T61" fmla="*/ 314 h 555"/>
                <a:gd name="T62" fmla="*/ 23 w 417"/>
                <a:gd name="T63" fmla="*/ 252 h 555"/>
                <a:gd name="T64" fmla="*/ 60 w 417"/>
                <a:gd name="T65" fmla="*/ 202 h 555"/>
                <a:gd name="T66" fmla="*/ 110 w 417"/>
                <a:gd name="T67" fmla="*/ 163 h 555"/>
                <a:gd name="T68" fmla="*/ 140 w 417"/>
                <a:gd name="T69" fmla="*/ 69 h 555"/>
                <a:gd name="T70" fmla="*/ 149 w 417"/>
                <a:gd name="T71" fmla="*/ 34 h 555"/>
                <a:gd name="T72" fmla="*/ 174 w 417"/>
                <a:gd name="T73" fmla="*/ 9 h 555"/>
                <a:gd name="T74" fmla="*/ 208 w 417"/>
                <a:gd name="T7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7" h="555">
                  <a:moveTo>
                    <a:pt x="208" y="277"/>
                  </a:moveTo>
                  <a:lnTo>
                    <a:pt x="190" y="279"/>
                  </a:lnTo>
                  <a:lnTo>
                    <a:pt x="174" y="286"/>
                  </a:lnTo>
                  <a:lnTo>
                    <a:pt x="160" y="298"/>
                  </a:lnTo>
                  <a:lnTo>
                    <a:pt x="149" y="312"/>
                  </a:lnTo>
                  <a:lnTo>
                    <a:pt x="142" y="328"/>
                  </a:lnTo>
                  <a:lnTo>
                    <a:pt x="140" y="347"/>
                  </a:lnTo>
                  <a:lnTo>
                    <a:pt x="142" y="365"/>
                  </a:lnTo>
                  <a:lnTo>
                    <a:pt x="149" y="381"/>
                  </a:lnTo>
                  <a:lnTo>
                    <a:pt x="160" y="395"/>
                  </a:lnTo>
                  <a:lnTo>
                    <a:pt x="174" y="407"/>
                  </a:lnTo>
                  <a:lnTo>
                    <a:pt x="190" y="414"/>
                  </a:lnTo>
                  <a:lnTo>
                    <a:pt x="208" y="416"/>
                  </a:lnTo>
                  <a:lnTo>
                    <a:pt x="227" y="414"/>
                  </a:lnTo>
                  <a:lnTo>
                    <a:pt x="244" y="407"/>
                  </a:lnTo>
                  <a:lnTo>
                    <a:pt x="258" y="395"/>
                  </a:lnTo>
                  <a:lnTo>
                    <a:pt x="269" y="381"/>
                  </a:lnTo>
                  <a:lnTo>
                    <a:pt x="276" y="365"/>
                  </a:lnTo>
                  <a:lnTo>
                    <a:pt x="278" y="347"/>
                  </a:lnTo>
                  <a:lnTo>
                    <a:pt x="276" y="328"/>
                  </a:lnTo>
                  <a:lnTo>
                    <a:pt x="269" y="312"/>
                  </a:lnTo>
                  <a:lnTo>
                    <a:pt x="258" y="298"/>
                  </a:lnTo>
                  <a:lnTo>
                    <a:pt x="244" y="286"/>
                  </a:lnTo>
                  <a:lnTo>
                    <a:pt x="227" y="279"/>
                  </a:lnTo>
                  <a:lnTo>
                    <a:pt x="208" y="277"/>
                  </a:lnTo>
                  <a:close/>
                  <a:moveTo>
                    <a:pt x="208" y="0"/>
                  </a:moveTo>
                  <a:lnTo>
                    <a:pt x="227" y="2"/>
                  </a:lnTo>
                  <a:lnTo>
                    <a:pt x="244" y="9"/>
                  </a:lnTo>
                  <a:lnTo>
                    <a:pt x="258" y="20"/>
                  </a:lnTo>
                  <a:lnTo>
                    <a:pt x="269" y="34"/>
                  </a:lnTo>
                  <a:lnTo>
                    <a:pt x="276" y="50"/>
                  </a:lnTo>
                  <a:lnTo>
                    <a:pt x="278" y="69"/>
                  </a:lnTo>
                  <a:lnTo>
                    <a:pt x="278" y="150"/>
                  </a:lnTo>
                  <a:lnTo>
                    <a:pt x="307" y="163"/>
                  </a:lnTo>
                  <a:lnTo>
                    <a:pt x="333" y="180"/>
                  </a:lnTo>
                  <a:lnTo>
                    <a:pt x="358" y="202"/>
                  </a:lnTo>
                  <a:lnTo>
                    <a:pt x="378" y="226"/>
                  </a:lnTo>
                  <a:lnTo>
                    <a:pt x="394" y="252"/>
                  </a:lnTo>
                  <a:lnTo>
                    <a:pt x="406" y="282"/>
                  </a:lnTo>
                  <a:lnTo>
                    <a:pt x="414" y="314"/>
                  </a:lnTo>
                  <a:lnTo>
                    <a:pt x="417" y="347"/>
                  </a:lnTo>
                  <a:lnTo>
                    <a:pt x="414" y="380"/>
                  </a:lnTo>
                  <a:lnTo>
                    <a:pt x="406" y="413"/>
                  </a:lnTo>
                  <a:lnTo>
                    <a:pt x="393" y="442"/>
                  </a:lnTo>
                  <a:lnTo>
                    <a:pt x="377" y="469"/>
                  </a:lnTo>
                  <a:lnTo>
                    <a:pt x="356" y="494"/>
                  </a:lnTo>
                  <a:lnTo>
                    <a:pt x="331" y="515"/>
                  </a:lnTo>
                  <a:lnTo>
                    <a:pt x="304" y="532"/>
                  </a:lnTo>
                  <a:lnTo>
                    <a:pt x="274" y="544"/>
                  </a:lnTo>
                  <a:lnTo>
                    <a:pt x="243" y="552"/>
                  </a:lnTo>
                  <a:lnTo>
                    <a:pt x="208" y="555"/>
                  </a:lnTo>
                  <a:lnTo>
                    <a:pt x="175" y="552"/>
                  </a:lnTo>
                  <a:lnTo>
                    <a:pt x="143" y="544"/>
                  </a:lnTo>
                  <a:lnTo>
                    <a:pt x="113" y="532"/>
                  </a:lnTo>
                  <a:lnTo>
                    <a:pt x="86" y="515"/>
                  </a:lnTo>
                  <a:lnTo>
                    <a:pt x="62" y="494"/>
                  </a:lnTo>
                  <a:lnTo>
                    <a:pt x="41" y="469"/>
                  </a:lnTo>
                  <a:lnTo>
                    <a:pt x="24" y="442"/>
                  </a:lnTo>
                  <a:lnTo>
                    <a:pt x="11" y="413"/>
                  </a:lnTo>
                  <a:lnTo>
                    <a:pt x="3" y="380"/>
                  </a:lnTo>
                  <a:lnTo>
                    <a:pt x="0" y="347"/>
                  </a:lnTo>
                  <a:lnTo>
                    <a:pt x="3" y="314"/>
                  </a:lnTo>
                  <a:lnTo>
                    <a:pt x="10" y="282"/>
                  </a:lnTo>
                  <a:lnTo>
                    <a:pt x="23" y="252"/>
                  </a:lnTo>
                  <a:lnTo>
                    <a:pt x="40" y="226"/>
                  </a:lnTo>
                  <a:lnTo>
                    <a:pt x="60" y="202"/>
                  </a:lnTo>
                  <a:lnTo>
                    <a:pt x="83" y="180"/>
                  </a:lnTo>
                  <a:lnTo>
                    <a:pt x="110" y="163"/>
                  </a:lnTo>
                  <a:lnTo>
                    <a:pt x="140" y="150"/>
                  </a:lnTo>
                  <a:lnTo>
                    <a:pt x="140" y="69"/>
                  </a:lnTo>
                  <a:lnTo>
                    <a:pt x="142" y="50"/>
                  </a:lnTo>
                  <a:lnTo>
                    <a:pt x="149" y="34"/>
                  </a:lnTo>
                  <a:lnTo>
                    <a:pt x="160" y="20"/>
                  </a:lnTo>
                  <a:lnTo>
                    <a:pt x="174" y="9"/>
                  </a:lnTo>
                  <a:lnTo>
                    <a:pt x="190" y="2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56"/>
            <p:cNvSpPr>
              <a:spLocks noEditPoints="1"/>
            </p:cNvSpPr>
            <p:nvPr/>
          </p:nvSpPr>
          <p:spPr bwMode="auto">
            <a:xfrm>
              <a:off x="7329488" y="2849563"/>
              <a:ext cx="73025" cy="98425"/>
            </a:xfrm>
            <a:custGeom>
              <a:avLst/>
              <a:gdLst>
                <a:gd name="T0" fmla="*/ 190 w 417"/>
                <a:gd name="T1" fmla="*/ 279 h 555"/>
                <a:gd name="T2" fmla="*/ 159 w 417"/>
                <a:gd name="T3" fmla="*/ 298 h 555"/>
                <a:gd name="T4" fmla="*/ 141 w 417"/>
                <a:gd name="T5" fmla="*/ 328 h 555"/>
                <a:gd name="T6" fmla="*/ 141 w 417"/>
                <a:gd name="T7" fmla="*/ 365 h 555"/>
                <a:gd name="T8" fmla="*/ 159 w 417"/>
                <a:gd name="T9" fmla="*/ 395 h 555"/>
                <a:gd name="T10" fmla="*/ 190 w 417"/>
                <a:gd name="T11" fmla="*/ 414 h 555"/>
                <a:gd name="T12" fmla="*/ 227 w 417"/>
                <a:gd name="T13" fmla="*/ 414 h 555"/>
                <a:gd name="T14" fmla="*/ 257 w 417"/>
                <a:gd name="T15" fmla="*/ 395 h 555"/>
                <a:gd name="T16" fmla="*/ 275 w 417"/>
                <a:gd name="T17" fmla="*/ 365 h 555"/>
                <a:gd name="T18" fmla="*/ 275 w 417"/>
                <a:gd name="T19" fmla="*/ 328 h 555"/>
                <a:gd name="T20" fmla="*/ 257 w 417"/>
                <a:gd name="T21" fmla="*/ 298 h 555"/>
                <a:gd name="T22" fmla="*/ 227 w 417"/>
                <a:gd name="T23" fmla="*/ 279 h 555"/>
                <a:gd name="T24" fmla="*/ 208 w 417"/>
                <a:gd name="T25" fmla="*/ 0 h 555"/>
                <a:gd name="T26" fmla="*/ 243 w 417"/>
                <a:gd name="T27" fmla="*/ 9 h 555"/>
                <a:gd name="T28" fmla="*/ 268 w 417"/>
                <a:gd name="T29" fmla="*/ 34 h 555"/>
                <a:gd name="T30" fmla="*/ 277 w 417"/>
                <a:gd name="T31" fmla="*/ 69 h 555"/>
                <a:gd name="T32" fmla="*/ 307 w 417"/>
                <a:gd name="T33" fmla="*/ 163 h 555"/>
                <a:gd name="T34" fmla="*/ 357 w 417"/>
                <a:gd name="T35" fmla="*/ 202 h 555"/>
                <a:gd name="T36" fmla="*/ 393 w 417"/>
                <a:gd name="T37" fmla="*/ 252 h 555"/>
                <a:gd name="T38" fmla="*/ 414 w 417"/>
                <a:gd name="T39" fmla="*/ 314 h 555"/>
                <a:gd name="T40" fmla="*/ 414 w 417"/>
                <a:gd name="T41" fmla="*/ 380 h 555"/>
                <a:gd name="T42" fmla="*/ 393 w 417"/>
                <a:gd name="T43" fmla="*/ 442 h 555"/>
                <a:gd name="T44" fmla="*/ 355 w 417"/>
                <a:gd name="T45" fmla="*/ 494 h 555"/>
                <a:gd name="T46" fmla="*/ 304 w 417"/>
                <a:gd name="T47" fmla="*/ 532 h 555"/>
                <a:gd name="T48" fmla="*/ 242 w 417"/>
                <a:gd name="T49" fmla="*/ 552 h 555"/>
                <a:gd name="T50" fmla="*/ 174 w 417"/>
                <a:gd name="T51" fmla="*/ 552 h 555"/>
                <a:gd name="T52" fmla="*/ 113 w 417"/>
                <a:gd name="T53" fmla="*/ 532 h 555"/>
                <a:gd name="T54" fmla="*/ 61 w 417"/>
                <a:gd name="T55" fmla="*/ 494 h 555"/>
                <a:gd name="T56" fmla="*/ 23 w 417"/>
                <a:gd name="T57" fmla="*/ 442 h 555"/>
                <a:gd name="T58" fmla="*/ 3 w 417"/>
                <a:gd name="T59" fmla="*/ 380 h 555"/>
                <a:gd name="T60" fmla="*/ 3 w 417"/>
                <a:gd name="T61" fmla="*/ 314 h 555"/>
                <a:gd name="T62" fmla="*/ 23 w 417"/>
                <a:gd name="T63" fmla="*/ 252 h 555"/>
                <a:gd name="T64" fmla="*/ 59 w 417"/>
                <a:gd name="T65" fmla="*/ 202 h 555"/>
                <a:gd name="T66" fmla="*/ 110 w 417"/>
                <a:gd name="T67" fmla="*/ 163 h 555"/>
                <a:gd name="T68" fmla="*/ 139 w 417"/>
                <a:gd name="T69" fmla="*/ 69 h 555"/>
                <a:gd name="T70" fmla="*/ 148 w 417"/>
                <a:gd name="T71" fmla="*/ 34 h 555"/>
                <a:gd name="T72" fmla="*/ 173 w 417"/>
                <a:gd name="T73" fmla="*/ 9 h 555"/>
                <a:gd name="T74" fmla="*/ 208 w 417"/>
                <a:gd name="T7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7" h="555">
                  <a:moveTo>
                    <a:pt x="208" y="277"/>
                  </a:moveTo>
                  <a:lnTo>
                    <a:pt x="190" y="279"/>
                  </a:lnTo>
                  <a:lnTo>
                    <a:pt x="173" y="286"/>
                  </a:lnTo>
                  <a:lnTo>
                    <a:pt x="159" y="298"/>
                  </a:lnTo>
                  <a:lnTo>
                    <a:pt x="148" y="312"/>
                  </a:lnTo>
                  <a:lnTo>
                    <a:pt x="141" y="328"/>
                  </a:lnTo>
                  <a:lnTo>
                    <a:pt x="139" y="347"/>
                  </a:lnTo>
                  <a:lnTo>
                    <a:pt x="141" y="365"/>
                  </a:lnTo>
                  <a:lnTo>
                    <a:pt x="148" y="381"/>
                  </a:lnTo>
                  <a:lnTo>
                    <a:pt x="159" y="395"/>
                  </a:lnTo>
                  <a:lnTo>
                    <a:pt x="173" y="407"/>
                  </a:lnTo>
                  <a:lnTo>
                    <a:pt x="190" y="414"/>
                  </a:lnTo>
                  <a:lnTo>
                    <a:pt x="208" y="416"/>
                  </a:lnTo>
                  <a:lnTo>
                    <a:pt x="227" y="414"/>
                  </a:lnTo>
                  <a:lnTo>
                    <a:pt x="243" y="407"/>
                  </a:lnTo>
                  <a:lnTo>
                    <a:pt x="257" y="395"/>
                  </a:lnTo>
                  <a:lnTo>
                    <a:pt x="268" y="381"/>
                  </a:lnTo>
                  <a:lnTo>
                    <a:pt x="275" y="365"/>
                  </a:lnTo>
                  <a:lnTo>
                    <a:pt x="277" y="347"/>
                  </a:lnTo>
                  <a:lnTo>
                    <a:pt x="275" y="328"/>
                  </a:lnTo>
                  <a:lnTo>
                    <a:pt x="268" y="312"/>
                  </a:lnTo>
                  <a:lnTo>
                    <a:pt x="257" y="298"/>
                  </a:lnTo>
                  <a:lnTo>
                    <a:pt x="243" y="286"/>
                  </a:lnTo>
                  <a:lnTo>
                    <a:pt x="227" y="279"/>
                  </a:lnTo>
                  <a:lnTo>
                    <a:pt x="208" y="277"/>
                  </a:lnTo>
                  <a:close/>
                  <a:moveTo>
                    <a:pt x="208" y="0"/>
                  </a:moveTo>
                  <a:lnTo>
                    <a:pt x="227" y="2"/>
                  </a:lnTo>
                  <a:lnTo>
                    <a:pt x="243" y="9"/>
                  </a:lnTo>
                  <a:lnTo>
                    <a:pt x="257" y="20"/>
                  </a:lnTo>
                  <a:lnTo>
                    <a:pt x="268" y="34"/>
                  </a:lnTo>
                  <a:lnTo>
                    <a:pt x="275" y="50"/>
                  </a:lnTo>
                  <a:lnTo>
                    <a:pt x="277" y="69"/>
                  </a:lnTo>
                  <a:lnTo>
                    <a:pt x="277" y="150"/>
                  </a:lnTo>
                  <a:lnTo>
                    <a:pt x="307" y="163"/>
                  </a:lnTo>
                  <a:lnTo>
                    <a:pt x="333" y="180"/>
                  </a:lnTo>
                  <a:lnTo>
                    <a:pt x="357" y="202"/>
                  </a:lnTo>
                  <a:lnTo>
                    <a:pt x="377" y="226"/>
                  </a:lnTo>
                  <a:lnTo>
                    <a:pt x="393" y="252"/>
                  </a:lnTo>
                  <a:lnTo>
                    <a:pt x="406" y="282"/>
                  </a:lnTo>
                  <a:lnTo>
                    <a:pt x="414" y="314"/>
                  </a:lnTo>
                  <a:lnTo>
                    <a:pt x="417" y="347"/>
                  </a:lnTo>
                  <a:lnTo>
                    <a:pt x="414" y="380"/>
                  </a:lnTo>
                  <a:lnTo>
                    <a:pt x="406" y="413"/>
                  </a:lnTo>
                  <a:lnTo>
                    <a:pt x="393" y="442"/>
                  </a:lnTo>
                  <a:lnTo>
                    <a:pt x="376" y="469"/>
                  </a:lnTo>
                  <a:lnTo>
                    <a:pt x="355" y="494"/>
                  </a:lnTo>
                  <a:lnTo>
                    <a:pt x="331" y="515"/>
                  </a:lnTo>
                  <a:lnTo>
                    <a:pt x="304" y="532"/>
                  </a:lnTo>
                  <a:lnTo>
                    <a:pt x="274" y="544"/>
                  </a:lnTo>
                  <a:lnTo>
                    <a:pt x="242" y="552"/>
                  </a:lnTo>
                  <a:lnTo>
                    <a:pt x="208" y="555"/>
                  </a:lnTo>
                  <a:lnTo>
                    <a:pt x="174" y="552"/>
                  </a:lnTo>
                  <a:lnTo>
                    <a:pt x="142" y="544"/>
                  </a:lnTo>
                  <a:lnTo>
                    <a:pt x="113" y="532"/>
                  </a:lnTo>
                  <a:lnTo>
                    <a:pt x="86" y="515"/>
                  </a:lnTo>
                  <a:lnTo>
                    <a:pt x="61" y="494"/>
                  </a:lnTo>
                  <a:lnTo>
                    <a:pt x="40" y="469"/>
                  </a:lnTo>
                  <a:lnTo>
                    <a:pt x="23" y="442"/>
                  </a:lnTo>
                  <a:lnTo>
                    <a:pt x="11" y="413"/>
                  </a:lnTo>
                  <a:lnTo>
                    <a:pt x="3" y="380"/>
                  </a:lnTo>
                  <a:lnTo>
                    <a:pt x="0" y="347"/>
                  </a:lnTo>
                  <a:lnTo>
                    <a:pt x="3" y="314"/>
                  </a:lnTo>
                  <a:lnTo>
                    <a:pt x="10" y="282"/>
                  </a:lnTo>
                  <a:lnTo>
                    <a:pt x="23" y="252"/>
                  </a:lnTo>
                  <a:lnTo>
                    <a:pt x="39" y="226"/>
                  </a:lnTo>
                  <a:lnTo>
                    <a:pt x="59" y="202"/>
                  </a:lnTo>
                  <a:lnTo>
                    <a:pt x="83" y="180"/>
                  </a:lnTo>
                  <a:lnTo>
                    <a:pt x="110" y="163"/>
                  </a:lnTo>
                  <a:lnTo>
                    <a:pt x="139" y="150"/>
                  </a:lnTo>
                  <a:lnTo>
                    <a:pt x="139" y="69"/>
                  </a:lnTo>
                  <a:lnTo>
                    <a:pt x="141" y="50"/>
                  </a:lnTo>
                  <a:lnTo>
                    <a:pt x="148" y="34"/>
                  </a:lnTo>
                  <a:lnTo>
                    <a:pt x="159" y="20"/>
                  </a:lnTo>
                  <a:lnTo>
                    <a:pt x="173" y="9"/>
                  </a:lnTo>
                  <a:lnTo>
                    <a:pt x="190" y="2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1" name="Group 850"/>
          <p:cNvGrpSpPr/>
          <p:nvPr/>
        </p:nvGrpSpPr>
        <p:grpSpPr>
          <a:xfrm>
            <a:off x="8149122" y="2673350"/>
            <a:ext cx="561975" cy="585788"/>
            <a:chOff x="8177213" y="2673350"/>
            <a:chExt cx="561975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7" name="Freeform 261"/>
            <p:cNvSpPr>
              <a:spLocks noEditPoints="1"/>
            </p:cNvSpPr>
            <p:nvPr/>
          </p:nvSpPr>
          <p:spPr bwMode="auto">
            <a:xfrm>
              <a:off x="8177213" y="2673350"/>
              <a:ext cx="561975" cy="585788"/>
            </a:xfrm>
            <a:custGeom>
              <a:avLst/>
              <a:gdLst>
                <a:gd name="T0" fmla="*/ 2199 w 3184"/>
                <a:gd name="T1" fmla="*/ 3148 h 3321"/>
                <a:gd name="T2" fmla="*/ 2481 w 3184"/>
                <a:gd name="T3" fmla="*/ 3085 h 3321"/>
                <a:gd name="T4" fmla="*/ 2612 w 3184"/>
                <a:gd name="T5" fmla="*/ 3011 h 3321"/>
                <a:gd name="T6" fmla="*/ 2630 w 3184"/>
                <a:gd name="T7" fmla="*/ 1453 h 3321"/>
                <a:gd name="T8" fmla="*/ 2977 w 3184"/>
                <a:gd name="T9" fmla="*/ 1384 h 3321"/>
                <a:gd name="T10" fmla="*/ 3036 w 3184"/>
                <a:gd name="T11" fmla="*/ 1488 h 3321"/>
                <a:gd name="T12" fmla="*/ 3025 w 3184"/>
                <a:gd name="T13" fmla="*/ 1404 h 3321"/>
                <a:gd name="T14" fmla="*/ 2765 w 3184"/>
                <a:gd name="T15" fmla="*/ 1418 h 3321"/>
                <a:gd name="T16" fmla="*/ 2757 w 3184"/>
                <a:gd name="T17" fmla="*/ 1384 h 3321"/>
                <a:gd name="T18" fmla="*/ 2463 w 3184"/>
                <a:gd name="T19" fmla="*/ 1384 h 3321"/>
                <a:gd name="T20" fmla="*/ 574 w 3184"/>
                <a:gd name="T21" fmla="*/ 1404 h 3321"/>
                <a:gd name="T22" fmla="*/ 556 w 3184"/>
                <a:gd name="T23" fmla="*/ 2986 h 3321"/>
                <a:gd name="T24" fmla="*/ 633 w 3184"/>
                <a:gd name="T25" fmla="*/ 3054 h 3321"/>
                <a:gd name="T26" fmla="*/ 863 w 3184"/>
                <a:gd name="T27" fmla="*/ 3128 h 3321"/>
                <a:gd name="T28" fmla="*/ 1250 w 3184"/>
                <a:gd name="T29" fmla="*/ 3173 h 3321"/>
                <a:gd name="T30" fmla="*/ 622 w 3184"/>
                <a:gd name="T31" fmla="*/ 1384 h 3321"/>
                <a:gd name="T32" fmla="*/ 418 w 3184"/>
                <a:gd name="T33" fmla="*/ 1418 h 3321"/>
                <a:gd name="T34" fmla="*/ 172 w 3184"/>
                <a:gd name="T35" fmla="*/ 1393 h 3321"/>
                <a:gd name="T36" fmla="*/ 141 w 3184"/>
                <a:gd name="T37" fmla="*/ 1471 h 3321"/>
                <a:gd name="T38" fmla="*/ 207 w 3184"/>
                <a:gd name="T39" fmla="*/ 1523 h 3321"/>
                <a:gd name="T40" fmla="*/ 1347 w 3184"/>
                <a:gd name="T41" fmla="*/ 162 h 3321"/>
                <a:gd name="T42" fmla="*/ 970 w 3184"/>
                <a:gd name="T43" fmla="*/ 304 h 3321"/>
                <a:gd name="T44" fmla="*/ 658 w 3184"/>
                <a:gd name="T45" fmla="*/ 560 h 3321"/>
                <a:gd name="T46" fmla="*/ 452 w 3184"/>
                <a:gd name="T47" fmla="*/ 880 h 3321"/>
                <a:gd name="T48" fmla="*/ 353 w 3184"/>
                <a:gd name="T49" fmla="*/ 1246 h 3321"/>
                <a:gd name="T50" fmla="*/ 2760 w 3184"/>
                <a:gd name="T51" fmla="*/ 950 h 3321"/>
                <a:gd name="T52" fmla="*/ 2576 w 3184"/>
                <a:gd name="T53" fmla="*/ 619 h 3321"/>
                <a:gd name="T54" fmla="*/ 2283 w 3184"/>
                <a:gd name="T55" fmla="*/ 347 h 3321"/>
                <a:gd name="T56" fmla="*/ 1916 w 3184"/>
                <a:gd name="T57" fmla="*/ 181 h 3321"/>
                <a:gd name="T58" fmla="*/ 1592 w 3184"/>
                <a:gd name="T59" fmla="*/ 0 h 3321"/>
                <a:gd name="T60" fmla="*/ 2005 w 3184"/>
                <a:gd name="T61" fmla="*/ 62 h 3321"/>
                <a:gd name="T62" fmla="*/ 2376 w 3184"/>
                <a:gd name="T63" fmla="*/ 244 h 3321"/>
                <a:gd name="T64" fmla="*/ 2687 w 3184"/>
                <a:gd name="T65" fmla="*/ 536 h 3321"/>
                <a:gd name="T66" fmla="*/ 2893 w 3184"/>
                <a:gd name="T67" fmla="*/ 911 h 3321"/>
                <a:gd name="T68" fmla="*/ 2977 w 3184"/>
                <a:gd name="T69" fmla="*/ 1246 h 3321"/>
                <a:gd name="T70" fmla="*/ 3123 w 3184"/>
                <a:gd name="T71" fmla="*/ 1306 h 3321"/>
                <a:gd name="T72" fmla="*/ 3184 w 3184"/>
                <a:gd name="T73" fmla="*/ 1453 h 3321"/>
                <a:gd name="T74" fmla="*/ 3123 w 3184"/>
                <a:gd name="T75" fmla="*/ 1600 h 3321"/>
                <a:gd name="T76" fmla="*/ 2977 w 3184"/>
                <a:gd name="T77" fmla="*/ 1661 h 3321"/>
                <a:gd name="T78" fmla="*/ 2942 w 3184"/>
                <a:gd name="T79" fmla="*/ 2482 h 3321"/>
                <a:gd name="T80" fmla="*/ 2767 w 3184"/>
                <a:gd name="T81" fmla="*/ 2993 h 3321"/>
                <a:gd name="T82" fmla="*/ 2713 w 3184"/>
                <a:gd name="T83" fmla="*/ 3106 h 3321"/>
                <a:gd name="T84" fmla="*/ 2529 w 3184"/>
                <a:gd name="T85" fmla="*/ 3214 h 3321"/>
                <a:gd name="T86" fmla="*/ 2225 w 3184"/>
                <a:gd name="T87" fmla="*/ 3284 h 3321"/>
                <a:gd name="T88" fmla="*/ 1891 w 3184"/>
                <a:gd name="T89" fmla="*/ 3316 h 3321"/>
                <a:gd name="T90" fmla="*/ 1844 w 3184"/>
                <a:gd name="T91" fmla="*/ 3316 h 3321"/>
                <a:gd name="T92" fmla="*/ 1477 w 3184"/>
                <a:gd name="T93" fmla="*/ 3320 h 3321"/>
                <a:gd name="T94" fmla="*/ 991 w 3184"/>
                <a:gd name="T95" fmla="*/ 3289 h 3321"/>
                <a:gd name="T96" fmla="*/ 655 w 3184"/>
                <a:gd name="T97" fmla="*/ 3214 h 3321"/>
                <a:gd name="T98" fmla="*/ 470 w 3184"/>
                <a:gd name="T99" fmla="*/ 3106 h 3321"/>
                <a:gd name="T100" fmla="*/ 416 w 3184"/>
                <a:gd name="T101" fmla="*/ 2993 h 3321"/>
                <a:gd name="T102" fmla="*/ 242 w 3184"/>
                <a:gd name="T103" fmla="*/ 2482 h 3321"/>
                <a:gd name="T104" fmla="*/ 207 w 3184"/>
                <a:gd name="T105" fmla="*/ 1661 h 3321"/>
                <a:gd name="T106" fmla="*/ 60 w 3184"/>
                <a:gd name="T107" fmla="*/ 1600 h 3321"/>
                <a:gd name="T108" fmla="*/ 0 w 3184"/>
                <a:gd name="T109" fmla="*/ 1453 h 3321"/>
                <a:gd name="T110" fmla="*/ 60 w 3184"/>
                <a:gd name="T111" fmla="*/ 1306 h 3321"/>
                <a:gd name="T112" fmla="*/ 207 w 3184"/>
                <a:gd name="T113" fmla="*/ 1246 h 3321"/>
                <a:gd name="T114" fmla="*/ 290 w 3184"/>
                <a:gd name="T115" fmla="*/ 911 h 3321"/>
                <a:gd name="T116" fmla="*/ 497 w 3184"/>
                <a:gd name="T117" fmla="*/ 536 h 3321"/>
                <a:gd name="T118" fmla="*/ 807 w 3184"/>
                <a:gd name="T119" fmla="*/ 244 h 3321"/>
                <a:gd name="T120" fmla="*/ 1178 w 3184"/>
                <a:gd name="T121" fmla="*/ 62 h 3321"/>
                <a:gd name="T122" fmla="*/ 1592 w 3184"/>
                <a:gd name="T123" fmla="*/ 0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84" h="3321">
                  <a:moveTo>
                    <a:pt x="2604" y="1399"/>
                  </a:moveTo>
                  <a:lnTo>
                    <a:pt x="1971" y="3171"/>
                  </a:lnTo>
                  <a:lnTo>
                    <a:pt x="2052" y="3165"/>
                  </a:lnTo>
                  <a:lnTo>
                    <a:pt x="2128" y="3157"/>
                  </a:lnTo>
                  <a:lnTo>
                    <a:pt x="2199" y="3148"/>
                  </a:lnTo>
                  <a:lnTo>
                    <a:pt x="2266" y="3138"/>
                  </a:lnTo>
                  <a:lnTo>
                    <a:pt x="2328" y="3127"/>
                  </a:lnTo>
                  <a:lnTo>
                    <a:pt x="2384" y="3114"/>
                  </a:lnTo>
                  <a:lnTo>
                    <a:pt x="2437" y="3099"/>
                  </a:lnTo>
                  <a:lnTo>
                    <a:pt x="2481" y="3085"/>
                  </a:lnTo>
                  <a:lnTo>
                    <a:pt x="2519" y="3069"/>
                  </a:lnTo>
                  <a:lnTo>
                    <a:pt x="2551" y="3054"/>
                  </a:lnTo>
                  <a:lnTo>
                    <a:pt x="2576" y="3040"/>
                  </a:lnTo>
                  <a:lnTo>
                    <a:pt x="2597" y="3025"/>
                  </a:lnTo>
                  <a:lnTo>
                    <a:pt x="2612" y="3011"/>
                  </a:lnTo>
                  <a:lnTo>
                    <a:pt x="2622" y="2998"/>
                  </a:lnTo>
                  <a:lnTo>
                    <a:pt x="2628" y="2986"/>
                  </a:lnTo>
                  <a:lnTo>
                    <a:pt x="2630" y="2975"/>
                  </a:lnTo>
                  <a:lnTo>
                    <a:pt x="2630" y="2975"/>
                  </a:lnTo>
                  <a:lnTo>
                    <a:pt x="2630" y="1453"/>
                  </a:lnTo>
                  <a:lnTo>
                    <a:pt x="2628" y="1437"/>
                  </a:lnTo>
                  <a:lnTo>
                    <a:pt x="2623" y="1423"/>
                  </a:lnTo>
                  <a:lnTo>
                    <a:pt x="2615" y="1410"/>
                  </a:lnTo>
                  <a:lnTo>
                    <a:pt x="2604" y="1399"/>
                  </a:lnTo>
                  <a:close/>
                  <a:moveTo>
                    <a:pt x="2977" y="1384"/>
                  </a:moveTo>
                  <a:lnTo>
                    <a:pt x="2977" y="1523"/>
                  </a:lnTo>
                  <a:lnTo>
                    <a:pt x="2995" y="1520"/>
                  </a:lnTo>
                  <a:lnTo>
                    <a:pt x="3011" y="1513"/>
                  </a:lnTo>
                  <a:lnTo>
                    <a:pt x="3025" y="1501"/>
                  </a:lnTo>
                  <a:lnTo>
                    <a:pt x="3036" y="1488"/>
                  </a:lnTo>
                  <a:lnTo>
                    <a:pt x="3043" y="1471"/>
                  </a:lnTo>
                  <a:lnTo>
                    <a:pt x="3045" y="1453"/>
                  </a:lnTo>
                  <a:lnTo>
                    <a:pt x="3043" y="1435"/>
                  </a:lnTo>
                  <a:lnTo>
                    <a:pt x="3036" y="1418"/>
                  </a:lnTo>
                  <a:lnTo>
                    <a:pt x="3025" y="1404"/>
                  </a:lnTo>
                  <a:lnTo>
                    <a:pt x="3011" y="1393"/>
                  </a:lnTo>
                  <a:lnTo>
                    <a:pt x="2995" y="1387"/>
                  </a:lnTo>
                  <a:lnTo>
                    <a:pt x="2977" y="1384"/>
                  </a:lnTo>
                  <a:close/>
                  <a:moveTo>
                    <a:pt x="2757" y="1384"/>
                  </a:moveTo>
                  <a:lnTo>
                    <a:pt x="2765" y="1418"/>
                  </a:lnTo>
                  <a:lnTo>
                    <a:pt x="2768" y="1453"/>
                  </a:lnTo>
                  <a:lnTo>
                    <a:pt x="2768" y="2353"/>
                  </a:lnTo>
                  <a:lnTo>
                    <a:pt x="2838" y="2353"/>
                  </a:lnTo>
                  <a:lnTo>
                    <a:pt x="2838" y="1384"/>
                  </a:lnTo>
                  <a:lnTo>
                    <a:pt x="2757" y="1384"/>
                  </a:lnTo>
                  <a:close/>
                  <a:moveTo>
                    <a:pt x="2333" y="1384"/>
                  </a:moveTo>
                  <a:lnTo>
                    <a:pt x="1691" y="3182"/>
                  </a:lnTo>
                  <a:lnTo>
                    <a:pt x="1757" y="3181"/>
                  </a:lnTo>
                  <a:lnTo>
                    <a:pt x="1822" y="3179"/>
                  </a:lnTo>
                  <a:lnTo>
                    <a:pt x="2463" y="1384"/>
                  </a:lnTo>
                  <a:lnTo>
                    <a:pt x="2333" y="1384"/>
                  </a:lnTo>
                  <a:close/>
                  <a:moveTo>
                    <a:pt x="622" y="1384"/>
                  </a:moveTo>
                  <a:lnTo>
                    <a:pt x="604" y="1387"/>
                  </a:lnTo>
                  <a:lnTo>
                    <a:pt x="588" y="1393"/>
                  </a:lnTo>
                  <a:lnTo>
                    <a:pt x="574" y="1404"/>
                  </a:lnTo>
                  <a:lnTo>
                    <a:pt x="563" y="1418"/>
                  </a:lnTo>
                  <a:lnTo>
                    <a:pt x="556" y="1435"/>
                  </a:lnTo>
                  <a:lnTo>
                    <a:pt x="554" y="1453"/>
                  </a:lnTo>
                  <a:lnTo>
                    <a:pt x="554" y="2975"/>
                  </a:lnTo>
                  <a:lnTo>
                    <a:pt x="556" y="2986"/>
                  </a:lnTo>
                  <a:lnTo>
                    <a:pt x="561" y="2998"/>
                  </a:lnTo>
                  <a:lnTo>
                    <a:pt x="572" y="3011"/>
                  </a:lnTo>
                  <a:lnTo>
                    <a:pt x="587" y="3025"/>
                  </a:lnTo>
                  <a:lnTo>
                    <a:pt x="607" y="3040"/>
                  </a:lnTo>
                  <a:lnTo>
                    <a:pt x="633" y="3054"/>
                  </a:lnTo>
                  <a:lnTo>
                    <a:pt x="665" y="3069"/>
                  </a:lnTo>
                  <a:lnTo>
                    <a:pt x="702" y="3085"/>
                  </a:lnTo>
                  <a:lnTo>
                    <a:pt x="746" y="3099"/>
                  </a:lnTo>
                  <a:lnTo>
                    <a:pt x="803" y="3115"/>
                  </a:lnTo>
                  <a:lnTo>
                    <a:pt x="863" y="3128"/>
                  </a:lnTo>
                  <a:lnTo>
                    <a:pt x="930" y="3140"/>
                  </a:lnTo>
                  <a:lnTo>
                    <a:pt x="1002" y="3151"/>
                  </a:lnTo>
                  <a:lnTo>
                    <a:pt x="1079" y="3160"/>
                  </a:lnTo>
                  <a:lnTo>
                    <a:pt x="1162" y="3167"/>
                  </a:lnTo>
                  <a:lnTo>
                    <a:pt x="1250" y="3173"/>
                  </a:lnTo>
                  <a:lnTo>
                    <a:pt x="1342" y="3178"/>
                  </a:lnTo>
                  <a:lnTo>
                    <a:pt x="1440" y="3181"/>
                  </a:lnTo>
                  <a:lnTo>
                    <a:pt x="1543" y="3182"/>
                  </a:lnTo>
                  <a:lnTo>
                    <a:pt x="2186" y="1384"/>
                  </a:lnTo>
                  <a:lnTo>
                    <a:pt x="622" y="1384"/>
                  </a:lnTo>
                  <a:close/>
                  <a:moveTo>
                    <a:pt x="345" y="1384"/>
                  </a:moveTo>
                  <a:lnTo>
                    <a:pt x="345" y="2353"/>
                  </a:lnTo>
                  <a:lnTo>
                    <a:pt x="415" y="2353"/>
                  </a:lnTo>
                  <a:lnTo>
                    <a:pt x="415" y="1453"/>
                  </a:lnTo>
                  <a:lnTo>
                    <a:pt x="418" y="1418"/>
                  </a:lnTo>
                  <a:lnTo>
                    <a:pt x="427" y="1384"/>
                  </a:lnTo>
                  <a:lnTo>
                    <a:pt x="345" y="1384"/>
                  </a:lnTo>
                  <a:close/>
                  <a:moveTo>
                    <a:pt x="207" y="1384"/>
                  </a:moveTo>
                  <a:lnTo>
                    <a:pt x="189" y="1387"/>
                  </a:lnTo>
                  <a:lnTo>
                    <a:pt x="172" y="1393"/>
                  </a:lnTo>
                  <a:lnTo>
                    <a:pt x="158" y="1404"/>
                  </a:lnTo>
                  <a:lnTo>
                    <a:pt x="148" y="1418"/>
                  </a:lnTo>
                  <a:lnTo>
                    <a:pt x="141" y="1435"/>
                  </a:lnTo>
                  <a:lnTo>
                    <a:pt x="138" y="1453"/>
                  </a:lnTo>
                  <a:lnTo>
                    <a:pt x="141" y="1471"/>
                  </a:lnTo>
                  <a:lnTo>
                    <a:pt x="148" y="1488"/>
                  </a:lnTo>
                  <a:lnTo>
                    <a:pt x="158" y="1501"/>
                  </a:lnTo>
                  <a:lnTo>
                    <a:pt x="172" y="1513"/>
                  </a:lnTo>
                  <a:lnTo>
                    <a:pt x="189" y="1520"/>
                  </a:lnTo>
                  <a:lnTo>
                    <a:pt x="207" y="1523"/>
                  </a:lnTo>
                  <a:lnTo>
                    <a:pt x="207" y="1384"/>
                  </a:lnTo>
                  <a:close/>
                  <a:moveTo>
                    <a:pt x="1592" y="139"/>
                  </a:moveTo>
                  <a:lnTo>
                    <a:pt x="1509" y="141"/>
                  </a:lnTo>
                  <a:lnTo>
                    <a:pt x="1427" y="149"/>
                  </a:lnTo>
                  <a:lnTo>
                    <a:pt x="1347" y="162"/>
                  </a:lnTo>
                  <a:lnTo>
                    <a:pt x="1268" y="181"/>
                  </a:lnTo>
                  <a:lnTo>
                    <a:pt x="1190" y="204"/>
                  </a:lnTo>
                  <a:lnTo>
                    <a:pt x="1115" y="232"/>
                  </a:lnTo>
                  <a:lnTo>
                    <a:pt x="1041" y="266"/>
                  </a:lnTo>
                  <a:lnTo>
                    <a:pt x="970" y="304"/>
                  </a:lnTo>
                  <a:lnTo>
                    <a:pt x="901" y="347"/>
                  </a:lnTo>
                  <a:lnTo>
                    <a:pt x="835" y="394"/>
                  </a:lnTo>
                  <a:lnTo>
                    <a:pt x="771" y="447"/>
                  </a:lnTo>
                  <a:lnTo>
                    <a:pt x="711" y="503"/>
                  </a:lnTo>
                  <a:lnTo>
                    <a:pt x="658" y="560"/>
                  </a:lnTo>
                  <a:lnTo>
                    <a:pt x="608" y="619"/>
                  </a:lnTo>
                  <a:lnTo>
                    <a:pt x="563" y="681"/>
                  </a:lnTo>
                  <a:lnTo>
                    <a:pt x="522" y="745"/>
                  </a:lnTo>
                  <a:lnTo>
                    <a:pt x="484" y="811"/>
                  </a:lnTo>
                  <a:lnTo>
                    <a:pt x="452" y="880"/>
                  </a:lnTo>
                  <a:lnTo>
                    <a:pt x="423" y="950"/>
                  </a:lnTo>
                  <a:lnTo>
                    <a:pt x="399" y="1021"/>
                  </a:lnTo>
                  <a:lnTo>
                    <a:pt x="380" y="1095"/>
                  </a:lnTo>
                  <a:lnTo>
                    <a:pt x="365" y="1169"/>
                  </a:lnTo>
                  <a:lnTo>
                    <a:pt x="353" y="1246"/>
                  </a:lnTo>
                  <a:lnTo>
                    <a:pt x="2831" y="1246"/>
                  </a:lnTo>
                  <a:lnTo>
                    <a:pt x="2819" y="1169"/>
                  </a:lnTo>
                  <a:lnTo>
                    <a:pt x="2804" y="1095"/>
                  </a:lnTo>
                  <a:lnTo>
                    <a:pt x="2784" y="1021"/>
                  </a:lnTo>
                  <a:lnTo>
                    <a:pt x="2760" y="950"/>
                  </a:lnTo>
                  <a:lnTo>
                    <a:pt x="2732" y="880"/>
                  </a:lnTo>
                  <a:lnTo>
                    <a:pt x="2699" y="811"/>
                  </a:lnTo>
                  <a:lnTo>
                    <a:pt x="2661" y="745"/>
                  </a:lnTo>
                  <a:lnTo>
                    <a:pt x="2621" y="681"/>
                  </a:lnTo>
                  <a:lnTo>
                    <a:pt x="2576" y="619"/>
                  </a:lnTo>
                  <a:lnTo>
                    <a:pt x="2526" y="560"/>
                  </a:lnTo>
                  <a:lnTo>
                    <a:pt x="2473" y="503"/>
                  </a:lnTo>
                  <a:lnTo>
                    <a:pt x="2413" y="447"/>
                  </a:lnTo>
                  <a:lnTo>
                    <a:pt x="2349" y="394"/>
                  </a:lnTo>
                  <a:lnTo>
                    <a:pt x="2283" y="347"/>
                  </a:lnTo>
                  <a:lnTo>
                    <a:pt x="2213" y="304"/>
                  </a:lnTo>
                  <a:lnTo>
                    <a:pt x="2143" y="266"/>
                  </a:lnTo>
                  <a:lnTo>
                    <a:pt x="2069" y="232"/>
                  </a:lnTo>
                  <a:lnTo>
                    <a:pt x="1993" y="204"/>
                  </a:lnTo>
                  <a:lnTo>
                    <a:pt x="1916" y="181"/>
                  </a:lnTo>
                  <a:lnTo>
                    <a:pt x="1837" y="162"/>
                  </a:lnTo>
                  <a:lnTo>
                    <a:pt x="1756" y="149"/>
                  </a:lnTo>
                  <a:lnTo>
                    <a:pt x="1675" y="141"/>
                  </a:lnTo>
                  <a:lnTo>
                    <a:pt x="1592" y="139"/>
                  </a:lnTo>
                  <a:close/>
                  <a:moveTo>
                    <a:pt x="1592" y="0"/>
                  </a:moveTo>
                  <a:lnTo>
                    <a:pt x="1677" y="3"/>
                  </a:lnTo>
                  <a:lnTo>
                    <a:pt x="1761" y="10"/>
                  </a:lnTo>
                  <a:lnTo>
                    <a:pt x="1844" y="23"/>
                  </a:lnTo>
                  <a:lnTo>
                    <a:pt x="1925" y="40"/>
                  </a:lnTo>
                  <a:lnTo>
                    <a:pt x="2005" y="62"/>
                  </a:lnTo>
                  <a:lnTo>
                    <a:pt x="2083" y="90"/>
                  </a:lnTo>
                  <a:lnTo>
                    <a:pt x="2160" y="121"/>
                  </a:lnTo>
                  <a:lnTo>
                    <a:pt x="2234" y="158"/>
                  </a:lnTo>
                  <a:lnTo>
                    <a:pt x="2307" y="198"/>
                  </a:lnTo>
                  <a:lnTo>
                    <a:pt x="2376" y="244"/>
                  </a:lnTo>
                  <a:lnTo>
                    <a:pt x="2444" y="293"/>
                  </a:lnTo>
                  <a:lnTo>
                    <a:pt x="2509" y="347"/>
                  </a:lnTo>
                  <a:lnTo>
                    <a:pt x="2571" y="406"/>
                  </a:lnTo>
                  <a:lnTo>
                    <a:pt x="2631" y="469"/>
                  </a:lnTo>
                  <a:lnTo>
                    <a:pt x="2687" y="536"/>
                  </a:lnTo>
                  <a:lnTo>
                    <a:pt x="2737" y="606"/>
                  </a:lnTo>
                  <a:lnTo>
                    <a:pt x="2783" y="678"/>
                  </a:lnTo>
                  <a:lnTo>
                    <a:pt x="2826" y="754"/>
                  </a:lnTo>
                  <a:lnTo>
                    <a:pt x="2862" y="831"/>
                  </a:lnTo>
                  <a:lnTo>
                    <a:pt x="2893" y="911"/>
                  </a:lnTo>
                  <a:lnTo>
                    <a:pt x="2920" y="992"/>
                  </a:lnTo>
                  <a:lnTo>
                    <a:pt x="2941" y="1075"/>
                  </a:lnTo>
                  <a:lnTo>
                    <a:pt x="2958" y="1159"/>
                  </a:lnTo>
                  <a:lnTo>
                    <a:pt x="2970" y="1246"/>
                  </a:lnTo>
                  <a:lnTo>
                    <a:pt x="2977" y="1246"/>
                  </a:lnTo>
                  <a:lnTo>
                    <a:pt x="3010" y="1248"/>
                  </a:lnTo>
                  <a:lnTo>
                    <a:pt x="3042" y="1256"/>
                  </a:lnTo>
                  <a:lnTo>
                    <a:pt x="3071" y="1269"/>
                  </a:lnTo>
                  <a:lnTo>
                    <a:pt x="3098" y="1285"/>
                  </a:lnTo>
                  <a:lnTo>
                    <a:pt x="3123" y="1306"/>
                  </a:lnTo>
                  <a:lnTo>
                    <a:pt x="3144" y="1330"/>
                  </a:lnTo>
                  <a:lnTo>
                    <a:pt x="3161" y="1358"/>
                  </a:lnTo>
                  <a:lnTo>
                    <a:pt x="3173" y="1388"/>
                  </a:lnTo>
                  <a:lnTo>
                    <a:pt x="3181" y="1419"/>
                  </a:lnTo>
                  <a:lnTo>
                    <a:pt x="3184" y="1453"/>
                  </a:lnTo>
                  <a:lnTo>
                    <a:pt x="3181" y="1486"/>
                  </a:lnTo>
                  <a:lnTo>
                    <a:pt x="3173" y="1519"/>
                  </a:lnTo>
                  <a:lnTo>
                    <a:pt x="3161" y="1549"/>
                  </a:lnTo>
                  <a:lnTo>
                    <a:pt x="3144" y="1576"/>
                  </a:lnTo>
                  <a:lnTo>
                    <a:pt x="3123" y="1600"/>
                  </a:lnTo>
                  <a:lnTo>
                    <a:pt x="3098" y="1620"/>
                  </a:lnTo>
                  <a:lnTo>
                    <a:pt x="3071" y="1637"/>
                  </a:lnTo>
                  <a:lnTo>
                    <a:pt x="3042" y="1650"/>
                  </a:lnTo>
                  <a:lnTo>
                    <a:pt x="3010" y="1657"/>
                  </a:lnTo>
                  <a:lnTo>
                    <a:pt x="2977" y="1661"/>
                  </a:lnTo>
                  <a:lnTo>
                    <a:pt x="2977" y="2421"/>
                  </a:lnTo>
                  <a:lnTo>
                    <a:pt x="2974" y="2440"/>
                  </a:lnTo>
                  <a:lnTo>
                    <a:pt x="2966" y="2457"/>
                  </a:lnTo>
                  <a:lnTo>
                    <a:pt x="2956" y="2471"/>
                  </a:lnTo>
                  <a:lnTo>
                    <a:pt x="2942" y="2482"/>
                  </a:lnTo>
                  <a:lnTo>
                    <a:pt x="2925" y="2489"/>
                  </a:lnTo>
                  <a:lnTo>
                    <a:pt x="2907" y="2491"/>
                  </a:lnTo>
                  <a:lnTo>
                    <a:pt x="2768" y="2491"/>
                  </a:lnTo>
                  <a:lnTo>
                    <a:pt x="2768" y="2975"/>
                  </a:lnTo>
                  <a:lnTo>
                    <a:pt x="2767" y="2993"/>
                  </a:lnTo>
                  <a:lnTo>
                    <a:pt x="2764" y="3013"/>
                  </a:lnTo>
                  <a:lnTo>
                    <a:pt x="2758" y="3035"/>
                  </a:lnTo>
                  <a:lnTo>
                    <a:pt x="2748" y="3058"/>
                  </a:lnTo>
                  <a:lnTo>
                    <a:pt x="2733" y="3081"/>
                  </a:lnTo>
                  <a:lnTo>
                    <a:pt x="2713" y="3106"/>
                  </a:lnTo>
                  <a:lnTo>
                    <a:pt x="2688" y="3130"/>
                  </a:lnTo>
                  <a:lnTo>
                    <a:pt x="2656" y="3153"/>
                  </a:lnTo>
                  <a:lnTo>
                    <a:pt x="2619" y="3175"/>
                  </a:lnTo>
                  <a:lnTo>
                    <a:pt x="2577" y="3195"/>
                  </a:lnTo>
                  <a:lnTo>
                    <a:pt x="2529" y="3214"/>
                  </a:lnTo>
                  <a:lnTo>
                    <a:pt x="2477" y="3231"/>
                  </a:lnTo>
                  <a:lnTo>
                    <a:pt x="2422" y="3247"/>
                  </a:lnTo>
                  <a:lnTo>
                    <a:pt x="2361" y="3261"/>
                  </a:lnTo>
                  <a:lnTo>
                    <a:pt x="2296" y="3273"/>
                  </a:lnTo>
                  <a:lnTo>
                    <a:pt x="2225" y="3284"/>
                  </a:lnTo>
                  <a:lnTo>
                    <a:pt x="2151" y="3294"/>
                  </a:lnTo>
                  <a:lnTo>
                    <a:pt x="2071" y="3302"/>
                  </a:lnTo>
                  <a:lnTo>
                    <a:pt x="1988" y="3309"/>
                  </a:lnTo>
                  <a:lnTo>
                    <a:pt x="1899" y="3314"/>
                  </a:lnTo>
                  <a:lnTo>
                    <a:pt x="1891" y="3316"/>
                  </a:lnTo>
                  <a:lnTo>
                    <a:pt x="1879" y="3318"/>
                  </a:lnTo>
                  <a:lnTo>
                    <a:pt x="1865" y="3318"/>
                  </a:lnTo>
                  <a:lnTo>
                    <a:pt x="1853" y="3318"/>
                  </a:lnTo>
                  <a:lnTo>
                    <a:pt x="1846" y="3317"/>
                  </a:lnTo>
                  <a:lnTo>
                    <a:pt x="1844" y="3316"/>
                  </a:lnTo>
                  <a:lnTo>
                    <a:pt x="1763" y="3319"/>
                  </a:lnTo>
                  <a:lnTo>
                    <a:pt x="1680" y="3320"/>
                  </a:lnTo>
                  <a:lnTo>
                    <a:pt x="1592" y="3321"/>
                  </a:lnTo>
                  <a:lnTo>
                    <a:pt x="1591" y="3321"/>
                  </a:lnTo>
                  <a:lnTo>
                    <a:pt x="1477" y="3320"/>
                  </a:lnTo>
                  <a:lnTo>
                    <a:pt x="1368" y="3317"/>
                  </a:lnTo>
                  <a:lnTo>
                    <a:pt x="1266" y="3313"/>
                  </a:lnTo>
                  <a:lnTo>
                    <a:pt x="1169" y="3307"/>
                  </a:lnTo>
                  <a:lnTo>
                    <a:pt x="1077" y="3299"/>
                  </a:lnTo>
                  <a:lnTo>
                    <a:pt x="991" y="3289"/>
                  </a:lnTo>
                  <a:lnTo>
                    <a:pt x="911" y="3277"/>
                  </a:lnTo>
                  <a:lnTo>
                    <a:pt x="837" y="3264"/>
                  </a:lnTo>
                  <a:lnTo>
                    <a:pt x="769" y="3249"/>
                  </a:lnTo>
                  <a:lnTo>
                    <a:pt x="707" y="3231"/>
                  </a:lnTo>
                  <a:lnTo>
                    <a:pt x="655" y="3214"/>
                  </a:lnTo>
                  <a:lnTo>
                    <a:pt x="607" y="3195"/>
                  </a:lnTo>
                  <a:lnTo>
                    <a:pt x="565" y="3175"/>
                  </a:lnTo>
                  <a:lnTo>
                    <a:pt x="528" y="3153"/>
                  </a:lnTo>
                  <a:lnTo>
                    <a:pt x="496" y="3130"/>
                  </a:lnTo>
                  <a:lnTo>
                    <a:pt x="470" y="3106"/>
                  </a:lnTo>
                  <a:lnTo>
                    <a:pt x="451" y="3081"/>
                  </a:lnTo>
                  <a:lnTo>
                    <a:pt x="436" y="3058"/>
                  </a:lnTo>
                  <a:lnTo>
                    <a:pt x="426" y="3035"/>
                  </a:lnTo>
                  <a:lnTo>
                    <a:pt x="419" y="3013"/>
                  </a:lnTo>
                  <a:lnTo>
                    <a:pt x="416" y="2993"/>
                  </a:lnTo>
                  <a:lnTo>
                    <a:pt x="415" y="2975"/>
                  </a:lnTo>
                  <a:lnTo>
                    <a:pt x="415" y="2491"/>
                  </a:lnTo>
                  <a:lnTo>
                    <a:pt x="277" y="2491"/>
                  </a:lnTo>
                  <a:lnTo>
                    <a:pt x="258" y="2489"/>
                  </a:lnTo>
                  <a:lnTo>
                    <a:pt x="242" y="2482"/>
                  </a:lnTo>
                  <a:lnTo>
                    <a:pt x="228" y="2471"/>
                  </a:lnTo>
                  <a:lnTo>
                    <a:pt x="216" y="2457"/>
                  </a:lnTo>
                  <a:lnTo>
                    <a:pt x="209" y="2440"/>
                  </a:lnTo>
                  <a:lnTo>
                    <a:pt x="207" y="2421"/>
                  </a:lnTo>
                  <a:lnTo>
                    <a:pt x="207" y="1661"/>
                  </a:lnTo>
                  <a:lnTo>
                    <a:pt x="174" y="1657"/>
                  </a:lnTo>
                  <a:lnTo>
                    <a:pt x="142" y="1650"/>
                  </a:lnTo>
                  <a:lnTo>
                    <a:pt x="112" y="1637"/>
                  </a:lnTo>
                  <a:lnTo>
                    <a:pt x="85" y="1620"/>
                  </a:lnTo>
                  <a:lnTo>
                    <a:pt x="60" y="1600"/>
                  </a:lnTo>
                  <a:lnTo>
                    <a:pt x="40" y="1576"/>
                  </a:lnTo>
                  <a:lnTo>
                    <a:pt x="23" y="1549"/>
                  </a:lnTo>
                  <a:lnTo>
                    <a:pt x="10" y="1519"/>
                  </a:lnTo>
                  <a:lnTo>
                    <a:pt x="2" y="1486"/>
                  </a:lnTo>
                  <a:lnTo>
                    <a:pt x="0" y="1453"/>
                  </a:lnTo>
                  <a:lnTo>
                    <a:pt x="2" y="1419"/>
                  </a:lnTo>
                  <a:lnTo>
                    <a:pt x="10" y="1388"/>
                  </a:lnTo>
                  <a:lnTo>
                    <a:pt x="23" y="1358"/>
                  </a:lnTo>
                  <a:lnTo>
                    <a:pt x="40" y="1330"/>
                  </a:lnTo>
                  <a:lnTo>
                    <a:pt x="60" y="1306"/>
                  </a:lnTo>
                  <a:lnTo>
                    <a:pt x="85" y="1285"/>
                  </a:lnTo>
                  <a:lnTo>
                    <a:pt x="112" y="1269"/>
                  </a:lnTo>
                  <a:lnTo>
                    <a:pt x="142" y="1256"/>
                  </a:lnTo>
                  <a:lnTo>
                    <a:pt x="173" y="1248"/>
                  </a:lnTo>
                  <a:lnTo>
                    <a:pt x="207" y="1246"/>
                  </a:lnTo>
                  <a:lnTo>
                    <a:pt x="214" y="1246"/>
                  </a:lnTo>
                  <a:lnTo>
                    <a:pt x="226" y="1159"/>
                  </a:lnTo>
                  <a:lnTo>
                    <a:pt x="242" y="1075"/>
                  </a:lnTo>
                  <a:lnTo>
                    <a:pt x="264" y="992"/>
                  </a:lnTo>
                  <a:lnTo>
                    <a:pt x="290" y="911"/>
                  </a:lnTo>
                  <a:lnTo>
                    <a:pt x="322" y="831"/>
                  </a:lnTo>
                  <a:lnTo>
                    <a:pt x="358" y="754"/>
                  </a:lnTo>
                  <a:lnTo>
                    <a:pt x="400" y="678"/>
                  </a:lnTo>
                  <a:lnTo>
                    <a:pt x="446" y="606"/>
                  </a:lnTo>
                  <a:lnTo>
                    <a:pt x="497" y="536"/>
                  </a:lnTo>
                  <a:lnTo>
                    <a:pt x="553" y="469"/>
                  </a:lnTo>
                  <a:lnTo>
                    <a:pt x="613" y="406"/>
                  </a:lnTo>
                  <a:lnTo>
                    <a:pt x="675" y="347"/>
                  </a:lnTo>
                  <a:lnTo>
                    <a:pt x="739" y="293"/>
                  </a:lnTo>
                  <a:lnTo>
                    <a:pt x="807" y="244"/>
                  </a:lnTo>
                  <a:lnTo>
                    <a:pt x="877" y="198"/>
                  </a:lnTo>
                  <a:lnTo>
                    <a:pt x="950" y="158"/>
                  </a:lnTo>
                  <a:lnTo>
                    <a:pt x="1024" y="121"/>
                  </a:lnTo>
                  <a:lnTo>
                    <a:pt x="1101" y="90"/>
                  </a:lnTo>
                  <a:lnTo>
                    <a:pt x="1178" y="62"/>
                  </a:lnTo>
                  <a:lnTo>
                    <a:pt x="1259" y="40"/>
                  </a:lnTo>
                  <a:lnTo>
                    <a:pt x="1340" y="23"/>
                  </a:lnTo>
                  <a:lnTo>
                    <a:pt x="1423" y="10"/>
                  </a:lnTo>
                  <a:lnTo>
                    <a:pt x="1506" y="3"/>
                  </a:lnTo>
                  <a:lnTo>
                    <a:pt x="15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62"/>
            <p:cNvSpPr>
              <a:spLocks/>
            </p:cNvSpPr>
            <p:nvPr/>
          </p:nvSpPr>
          <p:spPr bwMode="auto">
            <a:xfrm>
              <a:off x="8258176" y="2709863"/>
              <a:ext cx="212725" cy="158750"/>
            </a:xfrm>
            <a:custGeom>
              <a:avLst/>
              <a:gdLst>
                <a:gd name="T0" fmla="*/ 1130 w 1199"/>
                <a:gd name="T1" fmla="*/ 0 h 900"/>
                <a:gd name="T2" fmla="*/ 1148 w 1199"/>
                <a:gd name="T3" fmla="*/ 3 h 900"/>
                <a:gd name="T4" fmla="*/ 1164 w 1199"/>
                <a:gd name="T5" fmla="*/ 10 h 900"/>
                <a:gd name="T6" fmla="*/ 1178 w 1199"/>
                <a:gd name="T7" fmla="*/ 21 h 900"/>
                <a:gd name="T8" fmla="*/ 1189 w 1199"/>
                <a:gd name="T9" fmla="*/ 36 h 900"/>
                <a:gd name="T10" fmla="*/ 1196 w 1199"/>
                <a:gd name="T11" fmla="*/ 52 h 900"/>
                <a:gd name="T12" fmla="*/ 1199 w 1199"/>
                <a:gd name="T13" fmla="*/ 70 h 900"/>
                <a:gd name="T14" fmla="*/ 1196 w 1199"/>
                <a:gd name="T15" fmla="*/ 88 h 900"/>
                <a:gd name="T16" fmla="*/ 1189 w 1199"/>
                <a:gd name="T17" fmla="*/ 105 h 900"/>
                <a:gd name="T18" fmla="*/ 1178 w 1199"/>
                <a:gd name="T19" fmla="*/ 119 h 900"/>
                <a:gd name="T20" fmla="*/ 1164 w 1199"/>
                <a:gd name="T21" fmla="*/ 130 h 900"/>
                <a:gd name="T22" fmla="*/ 1148 w 1199"/>
                <a:gd name="T23" fmla="*/ 136 h 900"/>
                <a:gd name="T24" fmla="*/ 1130 w 1199"/>
                <a:gd name="T25" fmla="*/ 139 h 900"/>
                <a:gd name="T26" fmla="*/ 1055 w 1199"/>
                <a:gd name="T27" fmla="*/ 142 h 900"/>
                <a:gd name="T28" fmla="*/ 981 w 1199"/>
                <a:gd name="T29" fmla="*/ 151 h 900"/>
                <a:gd name="T30" fmla="*/ 906 w 1199"/>
                <a:gd name="T31" fmla="*/ 167 h 900"/>
                <a:gd name="T32" fmla="*/ 834 w 1199"/>
                <a:gd name="T33" fmla="*/ 189 h 900"/>
                <a:gd name="T34" fmla="*/ 761 w 1199"/>
                <a:gd name="T35" fmla="*/ 215 h 900"/>
                <a:gd name="T36" fmla="*/ 691 w 1199"/>
                <a:gd name="T37" fmla="*/ 246 h 900"/>
                <a:gd name="T38" fmla="*/ 623 w 1199"/>
                <a:gd name="T39" fmla="*/ 283 h 900"/>
                <a:gd name="T40" fmla="*/ 557 w 1199"/>
                <a:gd name="T41" fmla="*/ 324 h 900"/>
                <a:gd name="T42" fmla="*/ 494 w 1199"/>
                <a:gd name="T43" fmla="*/ 370 h 900"/>
                <a:gd name="T44" fmla="*/ 434 w 1199"/>
                <a:gd name="T45" fmla="*/ 419 h 900"/>
                <a:gd name="T46" fmla="*/ 378 w 1199"/>
                <a:gd name="T47" fmla="*/ 471 h 900"/>
                <a:gd name="T48" fmla="*/ 325 w 1199"/>
                <a:gd name="T49" fmla="*/ 529 h 900"/>
                <a:gd name="T50" fmla="*/ 277 w 1199"/>
                <a:gd name="T51" fmla="*/ 588 h 900"/>
                <a:gd name="T52" fmla="*/ 233 w 1199"/>
                <a:gd name="T53" fmla="*/ 650 h 900"/>
                <a:gd name="T54" fmla="*/ 195 w 1199"/>
                <a:gd name="T55" fmla="*/ 716 h 900"/>
                <a:gd name="T56" fmla="*/ 161 w 1199"/>
                <a:gd name="T57" fmla="*/ 783 h 900"/>
                <a:gd name="T58" fmla="*/ 134 w 1199"/>
                <a:gd name="T59" fmla="*/ 854 h 900"/>
                <a:gd name="T60" fmla="*/ 127 w 1199"/>
                <a:gd name="T61" fmla="*/ 869 h 900"/>
                <a:gd name="T62" fmla="*/ 116 w 1199"/>
                <a:gd name="T63" fmla="*/ 882 h 900"/>
                <a:gd name="T64" fmla="*/ 102 w 1199"/>
                <a:gd name="T65" fmla="*/ 892 h 900"/>
                <a:gd name="T66" fmla="*/ 86 w 1199"/>
                <a:gd name="T67" fmla="*/ 898 h 900"/>
                <a:gd name="T68" fmla="*/ 69 w 1199"/>
                <a:gd name="T69" fmla="*/ 900 h 900"/>
                <a:gd name="T70" fmla="*/ 58 w 1199"/>
                <a:gd name="T71" fmla="*/ 899 h 900"/>
                <a:gd name="T72" fmla="*/ 47 w 1199"/>
                <a:gd name="T73" fmla="*/ 896 h 900"/>
                <a:gd name="T74" fmla="*/ 30 w 1199"/>
                <a:gd name="T75" fmla="*/ 888 h 900"/>
                <a:gd name="T76" fmla="*/ 16 w 1199"/>
                <a:gd name="T77" fmla="*/ 876 h 900"/>
                <a:gd name="T78" fmla="*/ 7 w 1199"/>
                <a:gd name="T79" fmla="*/ 862 h 900"/>
                <a:gd name="T80" fmla="*/ 1 w 1199"/>
                <a:gd name="T81" fmla="*/ 845 h 900"/>
                <a:gd name="T82" fmla="*/ 0 w 1199"/>
                <a:gd name="T83" fmla="*/ 827 h 900"/>
                <a:gd name="T84" fmla="*/ 3 w 1199"/>
                <a:gd name="T85" fmla="*/ 808 h 900"/>
                <a:gd name="T86" fmla="*/ 31 w 1199"/>
                <a:gd name="T87" fmla="*/ 736 h 900"/>
                <a:gd name="T88" fmla="*/ 66 w 1199"/>
                <a:gd name="T89" fmla="*/ 665 h 900"/>
                <a:gd name="T90" fmla="*/ 105 w 1199"/>
                <a:gd name="T91" fmla="*/ 595 h 900"/>
                <a:gd name="T92" fmla="*/ 149 w 1199"/>
                <a:gd name="T93" fmla="*/ 528 h 900"/>
                <a:gd name="T94" fmla="*/ 200 w 1199"/>
                <a:gd name="T95" fmla="*/ 462 h 900"/>
                <a:gd name="T96" fmla="*/ 254 w 1199"/>
                <a:gd name="T97" fmla="*/ 400 h 900"/>
                <a:gd name="T98" fmla="*/ 313 w 1199"/>
                <a:gd name="T99" fmla="*/ 341 h 900"/>
                <a:gd name="T100" fmla="*/ 377 w 1199"/>
                <a:gd name="T101" fmla="*/ 285 h 900"/>
                <a:gd name="T102" fmla="*/ 445 w 1199"/>
                <a:gd name="T103" fmla="*/ 234 h 900"/>
                <a:gd name="T104" fmla="*/ 516 w 1199"/>
                <a:gd name="T105" fmla="*/ 185 h 900"/>
                <a:gd name="T106" fmla="*/ 589 w 1199"/>
                <a:gd name="T107" fmla="*/ 143 h 900"/>
                <a:gd name="T108" fmla="*/ 664 w 1199"/>
                <a:gd name="T109" fmla="*/ 106 h 900"/>
                <a:gd name="T110" fmla="*/ 740 w 1199"/>
                <a:gd name="T111" fmla="*/ 75 h 900"/>
                <a:gd name="T112" fmla="*/ 818 w 1199"/>
                <a:gd name="T113" fmla="*/ 49 h 900"/>
                <a:gd name="T114" fmla="*/ 895 w 1199"/>
                <a:gd name="T115" fmla="*/ 27 h 900"/>
                <a:gd name="T116" fmla="*/ 974 w 1199"/>
                <a:gd name="T117" fmla="*/ 12 h 900"/>
                <a:gd name="T118" fmla="*/ 1052 w 1199"/>
                <a:gd name="T119" fmla="*/ 3 h 900"/>
                <a:gd name="T120" fmla="*/ 1130 w 1199"/>
                <a:gd name="T121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9" h="900">
                  <a:moveTo>
                    <a:pt x="1130" y="0"/>
                  </a:moveTo>
                  <a:lnTo>
                    <a:pt x="1148" y="3"/>
                  </a:lnTo>
                  <a:lnTo>
                    <a:pt x="1164" y="10"/>
                  </a:lnTo>
                  <a:lnTo>
                    <a:pt x="1178" y="21"/>
                  </a:lnTo>
                  <a:lnTo>
                    <a:pt x="1189" y="36"/>
                  </a:lnTo>
                  <a:lnTo>
                    <a:pt x="1196" y="52"/>
                  </a:lnTo>
                  <a:lnTo>
                    <a:pt x="1199" y="70"/>
                  </a:lnTo>
                  <a:lnTo>
                    <a:pt x="1196" y="88"/>
                  </a:lnTo>
                  <a:lnTo>
                    <a:pt x="1189" y="105"/>
                  </a:lnTo>
                  <a:lnTo>
                    <a:pt x="1178" y="119"/>
                  </a:lnTo>
                  <a:lnTo>
                    <a:pt x="1164" y="130"/>
                  </a:lnTo>
                  <a:lnTo>
                    <a:pt x="1148" y="136"/>
                  </a:lnTo>
                  <a:lnTo>
                    <a:pt x="1130" y="139"/>
                  </a:lnTo>
                  <a:lnTo>
                    <a:pt x="1055" y="142"/>
                  </a:lnTo>
                  <a:lnTo>
                    <a:pt x="981" y="151"/>
                  </a:lnTo>
                  <a:lnTo>
                    <a:pt x="906" y="167"/>
                  </a:lnTo>
                  <a:lnTo>
                    <a:pt x="834" y="189"/>
                  </a:lnTo>
                  <a:lnTo>
                    <a:pt x="761" y="215"/>
                  </a:lnTo>
                  <a:lnTo>
                    <a:pt x="691" y="246"/>
                  </a:lnTo>
                  <a:lnTo>
                    <a:pt x="623" y="283"/>
                  </a:lnTo>
                  <a:lnTo>
                    <a:pt x="557" y="324"/>
                  </a:lnTo>
                  <a:lnTo>
                    <a:pt x="494" y="370"/>
                  </a:lnTo>
                  <a:lnTo>
                    <a:pt x="434" y="419"/>
                  </a:lnTo>
                  <a:lnTo>
                    <a:pt x="378" y="471"/>
                  </a:lnTo>
                  <a:lnTo>
                    <a:pt x="325" y="529"/>
                  </a:lnTo>
                  <a:lnTo>
                    <a:pt x="277" y="588"/>
                  </a:lnTo>
                  <a:lnTo>
                    <a:pt x="233" y="650"/>
                  </a:lnTo>
                  <a:lnTo>
                    <a:pt x="195" y="716"/>
                  </a:lnTo>
                  <a:lnTo>
                    <a:pt x="161" y="783"/>
                  </a:lnTo>
                  <a:lnTo>
                    <a:pt x="134" y="854"/>
                  </a:lnTo>
                  <a:lnTo>
                    <a:pt x="127" y="869"/>
                  </a:lnTo>
                  <a:lnTo>
                    <a:pt x="116" y="882"/>
                  </a:lnTo>
                  <a:lnTo>
                    <a:pt x="102" y="892"/>
                  </a:lnTo>
                  <a:lnTo>
                    <a:pt x="86" y="898"/>
                  </a:lnTo>
                  <a:lnTo>
                    <a:pt x="69" y="900"/>
                  </a:lnTo>
                  <a:lnTo>
                    <a:pt x="58" y="899"/>
                  </a:lnTo>
                  <a:lnTo>
                    <a:pt x="47" y="896"/>
                  </a:lnTo>
                  <a:lnTo>
                    <a:pt x="30" y="888"/>
                  </a:lnTo>
                  <a:lnTo>
                    <a:pt x="16" y="876"/>
                  </a:lnTo>
                  <a:lnTo>
                    <a:pt x="7" y="862"/>
                  </a:lnTo>
                  <a:lnTo>
                    <a:pt x="1" y="845"/>
                  </a:lnTo>
                  <a:lnTo>
                    <a:pt x="0" y="827"/>
                  </a:lnTo>
                  <a:lnTo>
                    <a:pt x="3" y="808"/>
                  </a:lnTo>
                  <a:lnTo>
                    <a:pt x="31" y="736"/>
                  </a:lnTo>
                  <a:lnTo>
                    <a:pt x="66" y="665"/>
                  </a:lnTo>
                  <a:lnTo>
                    <a:pt x="105" y="595"/>
                  </a:lnTo>
                  <a:lnTo>
                    <a:pt x="149" y="528"/>
                  </a:lnTo>
                  <a:lnTo>
                    <a:pt x="200" y="462"/>
                  </a:lnTo>
                  <a:lnTo>
                    <a:pt x="254" y="400"/>
                  </a:lnTo>
                  <a:lnTo>
                    <a:pt x="313" y="341"/>
                  </a:lnTo>
                  <a:lnTo>
                    <a:pt x="377" y="285"/>
                  </a:lnTo>
                  <a:lnTo>
                    <a:pt x="445" y="234"/>
                  </a:lnTo>
                  <a:lnTo>
                    <a:pt x="516" y="185"/>
                  </a:lnTo>
                  <a:lnTo>
                    <a:pt x="589" y="143"/>
                  </a:lnTo>
                  <a:lnTo>
                    <a:pt x="664" y="106"/>
                  </a:lnTo>
                  <a:lnTo>
                    <a:pt x="740" y="75"/>
                  </a:lnTo>
                  <a:lnTo>
                    <a:pt x="818" y="49"/>
                  </a:lnTo>
                  <a:lnTo>
                    <a:pt x="895" y="27"/>
                  </a:lnTo>
                  <a:lnTo>
                    <a:pt x="974" y="12"/>
                  </a:lnTo>
                  <a:lnTo>
                    <a:pt x="1052" y="3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32" name="Freeform 267"/>
          <p:cNvSpPr>
            <a:spLocks noEditPoints="1"/>
          </p:cNvSpPr>
          <p:nvPr/>
        </p:nvSpPr>
        <p:spPr bwMode="auto">
          <a:xfrm>
            <a:off x="9133034" y="2673350"/>
            <a:ext cx="465138" cy="585788"/>
          </a:xfrm>
          <a:custGeom>
            <a:avLst/>
            <a:gdLst>
              <a:gd name="T0" fmla="*/ 1317 w 2633"/>
              <a:gd name="T1" fmla="*/ 2706 h 3321"/>
              <a:gd name="T2" fmla="*/ 1087 w 2633"/>
              <a:gd name="T3" fmla="*/ 962 h 3321"/>
              <a:gd name="T4" fmla="*/ 1316 w 2633"/>
              <a:gd name="T5" fmla="*/ 1280 h 3321"/>
              <a:gd name="T6" fmla="*/ 1546 w 2633"/>
              <a:gd name="T7" fmla="*/ 962 h 3321"/>
              <a:gd name="T8" fmla="*/ 525 w 2633"/>
              <a:gd name="T9" fmla="*/ 559 h 3321"/>
              <a:gd name="T10" fmla="*/ 799 w 2633"/>
              <a:gd name="T11" fmla="*/ 1037 h 3321"/>
              <a:gd name="T12" fmla="*/ 1062 w 2633"/>
              <a:gd name="T13" fmla="*/ 1399 h 3321"/>
              <a:gd name="T14" fmla="*/ 1174 w 2633"/>
              <a:gd name="T15" fmla="*/ 1627 h 3321"/>
              <a:gd name="T16" fmla="*/ 1117 w 2633"/>
              <a:gd name="T17" fmla="*/ 1838 h 3321"/>
              <a:gd name="T18" fmla="*/ 902 w 2633"/>
              <a:gd name="T19" fmla="*/ 2141 h 3321"/>
              <a:gd name="T20" fmla="*/ 597 w 2633"/>
              <a:gd name="T21" fmla="*/ 2613 h 3321"/>
              <a:gd name="T22" fmla="*/ 1248 w 2633"/>
              <a:gd name="T23" fmla="*/ 2586 h 3321"/>
              <a:gd name="T24" fmla="*/ 1131 w 2633"/>
              <a:gd name="T25" fmla="*/ 1257 h 3321"/>
              <a:gd name="T26" fmla="*/ 880 w 2633"/>
              <a:gd name="T27" fmla="*/ 910 h 3321"/>
              <a:gd name="T28" fmla="*/ 1798 w 2633"/>
              <a:gd name="T29" fmla="*/ 839 h 3321"/>
              <a:gd name="T30" fmla="*/ 1534 w 2633"/>
              <a:gd name="T31" fmla="*/ 1212 h 3321"/>
              <a:gd name="T32" fmla="*/ 1387 w 2633"/>
              <a:gd name="T33" fmla="*/ 1430 h 3321"/>
              <a:gd name="T34" fmla="*/ 2074 w 2633"/>
              <a:gd name="T35" fmla="*/ 2689 h 3321"/>
              <a:gd name="T36" fmla="*/ 1781 w 2633"/>
              <a:gd name="T37" fmla="*/ 2211 h 3321"/>
              <a:gd name="T38" fmla="*/ 1541 w 2633"/>
              <a:gd name="T39" fmla="*/ 1879 h 3321"/>
              <a:gd name="T40" fmla="*/ 1456 w 2633"/>
              <a:gd name="T41" fmla="*/ 1661 h 3321"/>
              <a:gd name="T42" fmla="*/ 1541 w 2633"/>
              <a:gd name="T43" fmla="*/ 1443 h 3321"/>
              <a:gd name="T44" fmla="*/ 1781 w 2633"/>
              <a:gd name="T45" fmla="*/ 1110 h 3321"/>
              <a:gd name="T46" fmla="*/ 2074 w 2633"/>
              <a:gd name="T47" fmla="*/ 633 h 3321"/>
              <a:gd name="T48" fmla="*/ 277 w 2633"/>
              <a:gd name="T49" fmla="*/ 277 h 3321"/>
              <a:gd name="T50" fmla="*/ 2582 w 2633"/>
              <a:gd name="T51" fmla="*/ 3 h 3321"/>
              <a:gd name="T52" fmla="*/ 2630 w 2633"/>
              <a:gd name="T53" fmla="*/ 88 h 3321"/>
              <a:gd name="T54" fmla="*/ 2495 w 2633"/>
              <a:gd name="T55" fmla="*/ 139 h 3321"/>
              <a:gd name="T56" fmla="*/ 2443 w 2633"/>
              <a:gd name="T57" fmla="*/ 413 h 3321"/>
              <a:gd name="T58" fmla="*/ 2204 w 2633"/>
              <a:gd name="T59" fmla="*/ 683 h 3321"/>
              <a:gd name="T60" fmla="*/ 1996 w 2633"/>
              <a:gd name="T61" fmla="*/ 1044 h 3321"/>
              <a:gd name="T62" fmla="*/ 1782 w 2633"/>
              <a:gd name="T63" fmla="*/ 1343 h 3321"/>
              <a:gd name="T64" fmla="*/ 1629 w 2633"/>
              <a:gd name="T65" fmla="*/ 1564 h 3321"/>
              <a:gd name="T66" fmla="*/ 1603 w 2633"/>
              <a:gd name="T67" fmla="*/ 1704 h 3321"/>
              <a:gd name="T68" fmla="*/ 1721 w 2633"/>
              <a:gd name="T69" fmla="*/ 1895 h 3321"/>
              <a:gd name="T70" fmla="*/ 1922 w 2633"/>
              <a:gd name="T71" fmla="*/ 2170 h 3321"/>
              <a:gd name="T72" fmla="*/ 2139 w 2633"/>
              <a:gd name="T73" fmla="*/ 2512 h 3321"/>
              <a:gd name="T74" fmla="*/ 2305 w 2633"/>
              <a:gd name="T75" fmla="*/ 2906 h 3321"/>
              <a:gd name="T76" fmla="*/ 2492 w 2633"/>
              <a:gd name="T77" fmla="*/ 2957 h 3321"/>
              <a:gd name="T78" fmla="*/ 2600 w 2633"/>
              <a:gd name="T79" fmla="*/ 3193 h 3321"/>
              <a:gd name="T80" fmla="*/ 2624 w 2633"/>
              <a:gd name="T81" fmla="*/ 3286 h 3321"/>
              <a:gd name="T82" fmla="*/ 69 w 2633"/>
              <a:gd name="T83" fmla="*/ 3321 h 3321"/>
              <a:gd name="T84" fmla="*/ 0 w 2633"/>
              <a:gd name="T85" fmla="*/ 3252 h 3321"/>
              <a:gd name="T86" fmla="*/ 69 w 2633"/>
              <a:gd name="T87" fmla="*/ 3182 h 3321"/>
              <a:gd name="T88" fmla="*/ 172 w 2633"/>
              <a:gd name="T89" fmla="*/ 2915 h 3321"/>
              <a:gd name="T90" fmla="*/ 400 w 2633"/>
              <a:gd name="T91" fmla="*/ 2703 h 3321"/>
              <a:gd name="T92" fmla="*/ 600 w 2633"/>
              <a:gd name="T93" fmla="*/ 2334 h 3321"/>
              <a:gd name="T94" fmla="*/ 818 w 2633"/>
              <a:gd name="T95" fmla="*/ 2023 h 3321"/>
              <a:gd name="T96" fmla="*/ 985 w 2633"/>
              <a:gd name="T97" fmla="*/ 1787 h 3321"/>
              <a:gd name="T98" fmla="*/ 1036 w 2633"/>
              <a:gd name="T99" fmla="*/ 1640 h 3321"/>
              <a:gd name="T100" fmla="*/ 938 w 2633"/>
              <a:gd name="T101" fmla="*/ 1464 h 3321"/>
              <a:gd name="T102" fmla="*/ 747 w 2633"/>
              <a:gd name="T103" fmla="*/ 1203 h 3321"/>
              <a:gd name="T104" fmla="*/ 528 w 2633"/>
              <a:gd name="T105" fmla="*/ 871 h 3321"/>
              <a:gd name="T106" fmla="*/ 349 w 2633"/>
              <a:gd name="T107" fmla="*/ 484 h 3321"/>
              <a:gd name="T108" fmla="*/ 147 w 2633"/>
              <a:gd name="T109" fmla="*/ 381 h 3321"/>
              <a:gd name="T110" fmla="*/ 34 w 2633"/>
              <a:gd name="T111" fmla="*/ 129 h 3321"/>
              <a:gd name="T112" fmla="*/ 9 w 2633"/>
              <a:gd name="T113" fmla="*/ 34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33" h="3321">
                <a:moveTo>
                  <a:pt x="277" y="3044"/>
                </a:moveTo>
                <a:lnTo>
                  <a:pt x="277" y="3182"/>
                </a:lnTo>
                <a:lnTo>
                  <a:pt x="2356" y="3182"/>
                </a:lnTo>
                <a:lnTo>
                  <a:pt x="2356" y="3044"/>
                </a:lnTo>
                <a:lnTo>
                  <a:pt x="277" y="3044"/>
                </a:lnTo>
                <a:close/>
                <a:moveTo>
                  <a:pt x="1317" y="2706"/>
                </a:moveTo>
                <a:lnTo>
                  <a:pt x="918" y="2906"/>
                </a:lnTo>
                <a:lnTo>
                  <a:pt x="1717" y="2906"/>
                </a:lnTo>
                <a:lnTo>
                  <a:pt x="1317" y="2706"/>
                </a:lnTo>
                <a:close/>
                <a:moveTo>
                  <a:pt x="994" y="830"/>
                </a:moveTo>
                <a:lnTo>
                  <a:pt x="1040" y="898"/>
                </a:lnTo>
                <a:lnTo>
                  <a:pt x="1087" y="962"/>
                </a:lnTo>
                <a:lnTo>
                  <a:pt x="1131" y="1023"/>
                </a:lnTo>
                <a:lnTo>
                  <a:pt x="1174" y="1082"/>
                </a:lnTo>
                <a:lnTo>
                  <a:pt x="1214" y="1136"/>
                </a:lnTo>
                <a:lnTo>
                  <a:pt x="1251" y="1187"/>
                </a:lnTo>
                <a:lnTo>
                  <a:pt x="1285" y="1235"/>
                </a:lnTo>
                <a:lnTo>
                  <a:pt x="1316" y="1280"/>
                </a:lnTo>
                <a:lnTo>
                  <a:pt x="1348" y="1235"/>
                </a:lnTo>
                <a:lnTo>
                  <a:pt x="1381" y="1187"/>
                </a:lnTo>
                <a:lnTo>
                  <a:pt x="1418" y="1136"/>
                </a:lnTo>
                <a:lnTo>
                  <a:pt x="1459" y="1082"/>
                </a:lnTo>
                <a:lnTo>
                  <a:pt x="1501" y="1023"/>
                </a:lnTo>
                <a:lnTo>
                  <a:pt x="1546" y="962"/>
                </a:lnTo>
                <a:lnTo>
                  <a:pt x="1593" y="898"/>
                </a:lnTo>
                <a:lnTo>
                  <a:pt x="1639" y="830"/>
                </a:lnTo>
                <a:lnTo>
                  <a:pt x="994" y="830"/>
                </a:lnTo>
                <a:close/>
                <a:moveTo>
                  <a:pt x="472" y="416"/>
                </a:moveTo>
                <a:lnTo>
                  <a:pt x="496" y="486"/>
                </a:lnTo>
                <a:lnTo>
                  <a:pt x="525" y="559"/>
                </a:lnTo>
                <a:lnTo>
                  <a:pt x="558" y="633"/>
                </a:lnTo>
                <a:lnTo>
                  <a:pt x="597" y="708"/>
                </a:lnTo>
                <a:lnTo>
                  <a:pt x="644" y="795"/>
                </a:lnTo>
                <a:lnTo>
                  <a:pt x="695" y="879"/>
                </a:lnTo>
                <a:lnTo>
                  <a:pt x="746" y="959"/>
                </a:lnTo>
                <a:lnTo>
                  <a:pt x="799" y="1037"/>
                </a:lnTo>
                <a:lnTo>
                  <a:pt x="852" y="1110"/>
                </a:lnTo>
                <a:lnTo>
                  <a:pt x="902" y="1180"/>
                </a:lnTo>
                <a:lnTo>
                  <a:pt x="951" y="1246"/>
                </a:lnTo>
                <a:lnTo>
                  <a:pt x="992" y="1301"/>
                </a:lnTo>
                <a:lnTo>
                  <a:pt x="1029" y="1352"/>
                </a:lnTo>
                <a:lnTo>
                  <a:pt x="1062" y="1399"/>
                </a:lnTo>
                <a:lnTo>
                  <a:pt x="1092" y="1443"/>
                </a:lnTo>
                <a:lnTo>
                  <a:pt x="1117" y="1483"/>
                </a:lnTo>
                <a:lnTo>
                  <a:pt x="1138" y="1523"/>
                </a:lnTo>
                <a:lnTo>
                  <a:pt x="1155" y="1559"/>
                </a:lnTo>
                <a:lnTo>
                  <a:pt x="1167" y="1594"/>
                </a:lnTo>
                <a:lnTo>
                  <a:pt x="1174" y="1627"/>
                </a:lnTo>
                <a:lnTo>
                  <a:pt x="1177" y="1661"/>
                </a:lnTo>
                <a:lnTo>
                  <a:pt x="1174" y="1694"/>
                </a:lnTo>
                <a:lnTo>
                  <a:pt x="1167" y="1727"/>
                </a:lnTo>
                <a:lnTo>
                  <a:pt x="1155" y="1762"/>
                </a:lnTo>
                <a:lnTo>
                  <a:pt x="1138" y="1798"/>
                </a:lnTo>
                <a:lnTo>
                  <a:pt x="1117" y="1838"/>
                </a:lnTo>
                <a:lnTo>
                  <a:pt x="1092" y="1879"/>
                </a:lnTo>
                <a:lnTo>
                  <a:pt x="1062" y="1922"/>
                </a:lnTo>
                <a:lnTo>
                  <a:pt x="1029" y="1969"/>
                </a:lnTo>
                <a:lnTo>
                  <a:pt x="992" y="2020"/>
                </a:lnTo>
                <a:lnTo>
                  <a:pt x="951" y="2075"/>
                </a:lnTo>
                <a:lnTo>
                  <a:pt x="902" y="2141"/>
                </a:lnTo>
                <a:lnTo>
                  <a:pt x="852" y="2211"/>
                </a:lnTo>
                <a:lnTo>
                  <a:pt x="799" y="2284"/>
                </a:lnTo>
                <a:lnTo>
                  <a:pt x="746" y="2362"/>
                </a:lnTo>
                <a:lnTo>
                  <a:pt x="695" y="2442"/>
                </a:lnTo>
                <a:lnTo>
                  <a:pt x="644" y="2527"/>
                </a:lnTo>
                <a:lnTo>
                  <a:pt x="597" y="2613"/>
                </a:lnTo>
                <a:lnTo>
                  <a:pt x="558" y="2689"/>
                </a:lnTo>
                <a:lnTo>
                  <a:pt x="525" y="2762"/>
                </a:lnTo>
                <a:lnTo>
                  <a:pt x="496" y="2835"/>
                </a:lnTo>
                <a:lnTo>
                  <a:pt x="472" y="2906"/>
                </a:lnTo>
                <a:lnTo>
                  <a:pt x="608" y="2906"/>
                </a:lnTo>
                <a:lnTo>
                  <a:pt x="1248" y="2586"/>
                </a:lnTo>
                <a:lnTo>
                  <a:pt x="1248" y="1434"/>
                </a:lnTo>
                <a:lnTo>
                  <a:pt x="1237" y="1414"/>
                </a:lnTo>
                <a:lnTo>
                  <a:pt x="1214" y="1377"/>
                </a:lnTo>
                <a:lnTo>
                  <a:pt x="1188" y="1338"/>
                </a:lnTo>
                <a:lnTo>
                  <a:pt x="1161" y="1299"/>
                </a:lnTo>
                <a:lnTo>
                  <a:pt x="1131" y="1257"/>
                </a:lnTo>
                <a:lnTo>
                  <a:pt x="1098" y="1212"/>
                </a:lnTo>
                <a:lnTo>
                  <a:pt x="1062" y="1164"/>
                </a:lnTo>
                <a:lnTo>
                  <a:pt x="1019" y="1105"/>
                </a:lnTo>
                <a:lnTo>
                  <a:pt x="974" y="1044"/>
                </a:lnTo>
                <a:lnTo>
                  <a:pt x="927" y="978"/>
                </a:lnTo>
                <a:lnTo>
                  <a:pt x="880" y="910"/>
                </a:lnTo>
                <a:lnTo>
                  <a:pt x="834" y="839"/>
                </a:lnTo>
                <a:lnTo>
                  <a:pt x="788" y="767"/>
                </a:lnTo>
                <a:lnTo>
                  <a:pt x="745" y="692"/>
                </a:lnTo>
                <a:lnTo>
                  <a:pt x="1887" y="692"/>
                </a:lnTo>
                <a:lnTo>
                  <a:pt x="1844" y="767"/>
                </a:lnTo>
                <a:lnTo>
                  <a:pt x="1798" y="839"/>
                </a:lnTo>
                <a:lnTo>
                  <a:pt x="1752" y="910"/>
                </a:lnTo>
                <a:lnTo>
                  <a:pt x="1706" y="978"/>
                </a:lnTo>
                <a:lnTo>
                  <a:pt x="1659" y="1044"/>
                </a:lnTo>
                <a:lnTo>
                  <a:pt x="1614" y="1105"/>
                </a:lnTo>
                <a:lnTo>
                  <a:pt x="1571" y="1164"/>
                </a:lnTo>
                <a:lnTo>
                  <a:pt x="1534" y="1212"/>
                </a:lnTo>
                <a:lnTo>
                  <a:pt x="1502" y="1257"/>
                </a:lnTo>
                <a:lnTo>
                  <a:pt x="1472" y="1299"/>
                </a:lnTo>
                <a:lnTo>
                  <a:pt x="1443" y="1338"/>
                </a:lnTo>
                <a:lnTo>
                  <a:pt x="1418" y="1377"/>
                </a:lnTo>
                <a:lnTo>
                  <a:pt x="1396" y="1414"/>
                </a:lnTo>
                <a:lnTo>
                  <a:pt x="1387" y="1430"/>
                </a:lnTo>
                <a:lnTo>
                  <a:pt x="1387" y="2586"/>
                </a:lnTo>
                <a:lnTo>
                  <a:pt x="2027" y="2906"/>
                </a:lnTo>
                <a:lnTo>
                  <a:pt x="2160" y="2906"/>
                </a:lnTo>
                <a:lnTo>
                  <a:pt x="2136" y="2835"/>
                </a:lnTo>
                <a:lnTo>
                  <a:pt x="2107" y="2762"/>
                </a:lnTo>
                <a:lnTo>
                  <a:pt x="2074" y="2689"/>
                </a:lnTo>
                <a:lnTo>
                  <a:pt x="2036" y="2613"/>
                </a:lnTo>
                <a:lnTo>
                  <a:pt x="1989" y="2527"/>
                </a:lnTo>
                <a:lnTo>
                  <a:pt x="1938" y="2442"/>
                </a:lnTo>
                <a:lnTo>
                  <a:pt x="1886" y="2362"/>
                </a:lnTo>
                <a:lnTo>
                  <a:pt x="1834" y="2284"/>
                </a:lnTo>
                <a:lnTo>
                  <a:pt x="1781" y="2211"/>
                </a:lnTo>
                <a:lnTo>
                  <a:pt x="1730" y="2141"/>
                </a:lnTo>
                <a:lnTo>
                  <a:pt x="1681" y="2075"/>
                </a:lnTo>
                <a:lnTo>
                  <a:pt x="1641" y="2020"/>
                </a:lnTo>
                <a:lnTo>
                  <a:pt x="1604" y="1969"/>
                </a:lnTo>
                <a:lnTo>
                  <a:pt x="1571" y="1922"/>
                </a:lnTo>
                <a:lnTo>
                  <a:pt x="1541" y="1879"/>
                </a:lnTo>
                <a:lnTo>
                  <a:pt x="1515" y="1838"/>
                </a:lnTo>
                <a:lnTo>
                  <a:pt x="1494" y="1798"/>
                </a:lnTo>
                <a:lnTo>
                  <a:pt x="1478" y="1762"/>
                </a:lnTo>
                <a:lnTo>
                  <a:pt x="1466" y="1727"/>
                </a:lnTo>
                <a:lnTo>
                  <a:pt x="1458" y="1694"/>
                </a:lnTo>
                <a:lnTo>
                  <a:pt x="1456" y="1661"/>
                </a:lnTo>
                <a:lnTo>
                  <a:pt x="1458" y="1627"/>
                </a:lnTo>
                <a:lnTo>
                  <a:pt x="1466" y="1594"/>
                </a:lnTo>
                <a:lnTo>
                  <a:pt x="1478" y="1559"/>
                </a:lnTo>
                <a:lnTo>
                  <a:pt x="1494" y="1523"/>
                </a:lnTo>
                <a:lnTo>
                  <a:pt x="1515" y="1483"/>
                </a:lnTo>
                <a:lnTo>
                  <a:pt x="1541" y="1443"/>
                </a:lnTo>
                <a:lnTo>
                  <a:pt x="1571" y="1399"/>
                </a:lnTo>
                <a:lnTo>
                  <a:pt x="1604" y="1352"/>
                </a:lnTo>
                <a:lnTo>
                  <a:pt x="1641" y="1301"/>
                </a:lnTo>
                <a:lnTo>
                  <a:pt x="1681" y="1246"/>
                </a:lnTo>
                <a:lnTo>
                  <a:pt x="1730" y="1180"/>
                </a:lnTo>
                <a:lnTo>
                  <a:pt x="1781" y="1110"/>
                </a:lnTo>
                <a:lnTo>
                  <a:pt x="1834" y="1037"/>
                </a:lnTo>
                <a:lnTo>
                  <a:pt x="1886" y="959"/>
                </a:lnTo>
                <a:lnTo>
                  <a:pt x="1938" y="879"/>
                </a:lnTo>
                <a:lnTo>
                  <a:pt x="1989" y="795"/>
                </a:lnTo>
                <a:lnTo>
                  <a:pt x="2036" y="708"/>
                </a:lnTo>
                <a:lnTo>
                  <a:pt x="2074" y="633"/>
                </a:lnTo>
                <a:lnTo>
                  <a:pt x="2107" y="559"/>
                </a:lnTo>
                <a:lnTo>
                  <a:pt x="2136" y="486"/>
                </a:lnTo>
                <a:lnTo>
                  <a:pt x="2160" y="416"/>
                </a:lnTo>
                <a:lnTo>
                  <a:pt x="472" y="416"/>
                </a:lnTo>
                <a:close/>
                <a:moveTo>
                  <a:pt x="277" y="139"/>
                </a:moveTo>
                <a:lnTo>
                  <a:pt x="277" y="277"/>
                </a:lnTo>
                <a:lnTo>
                  <a:pt x="2356" y="277"/>
                </a:lnTo>
                <a:lnTo>
                  <a:pt x="2356" y="139"/>
                </a:lnTo>
                <a:lnTo>
                  <a:pt x="277" y="139"/>
                </a:lnTo>
                <a:close/>
                <a:moveTo>
                  <a:pt x="69" y="0"/>
                </a:moveTo>
                <a:lnTo>
                  <a:pt x="2563" y="0"/>
                </a:lnTo>
                <a:lnTo>
                  <a:pt x="2582" y="3"/>
                </a:lnTo>
                <a:lnTo>
                  <a:pt x="2599" y="10"/>
                </a:lnTo>
                <a:lnTo>
                  <a:pt x="2613" y="20"/>
                </a:lnTo>
                <a:lnTo>
                  <a:pt x="2623" y="34"/>
                </a:lnTo>
                <a:lnTo>
                  <a:pt x="2630" y="51"/>
                </a:lnTo>
                <a:lnTo>
                  <a:pt x="2633" y="69"/>
                </a:lnTo>
                <a:lnTo>
                  <a:pt x="2630" y="88"/>
                </a:lnTo>
                <a:lnTo>
                  <a:pt x="2623" y="105"/>
                </a:lnTo>
                <a:lnTo>
                  <a:pt x="2613" y="119"/>
                </a:lnTo>
                <a:lnTo>
                  <a:pt x="2599" y="129"/>
                </a:lnTo>
                <a:lnTo>
                  <a:pt x="2582" y="136"/>
                </a:lnTo>
                <a:lnTo>
                  <a:pt x="2563" y="139"/>
                </a:lnTo>
                <a:lnTo>
                  <a:pt x="2495" y="139"/>
                </a:lnTo>
                <a:lnTo>
                  <a:pt x="2495" y="346"/>
                </a:lnTo>
                <a:lnTo>
                  <a:pt x="2492" y="364"/>
                </a:lnTo>
                <a:lnTo>
                  <a:pt x="2485" y="381"/>
                </a:lnTo>
                <a:lnTo>
                  <a:pt x="2474" y="396"/>
                </a:lnTo>
                <a:lnTo>
                  <a:pt x="2460" y="406"/>
                </a:lnTo>
                <a:lnTo>
                  <a:pt x="2443" y="413"/>
                </a:lnTo>
                <a:lnTo>
                  <a:pt x="2425" y="416"/>
                </a:lnTo>
                <a:lnTo>
                  <a:pt x="2305" y="416"/>
                </a:lnTo>
                <a:lnTo>
                  <a:pt x="2284" y="484"/>
                </a:lnTo>
                <a:lnTo>
                  <a:pt x="2260" y="551"/>
                </a:lnTo>
                <a:lnTo>
                  <a:pt x="2233" y="618"/>
                </a:lnTo>
                <a:lnTo>
                  <a:pt x="2204" y="683"/>
                </a:lnTo>
                <a:lnTo>
                  <a:pt x="2172" y="747"/>
                </a:lnTo>
                <a:lnTo>
                  <a:pt x="2139" y="809"/>
                </a:lnTo>
                <a:lnTo>
                  <a:pt x="2105" y="871"/>
                </a:lnTo>
                <a:lnTo>
                  <a:pt x="2069" y="930"/>
                </a:lnTo>
                <a:lnTo>
                  <a:pt x="2033" y="988"/>
                </a:lnTo>
                <a:lnTo>
                  <a:pt x="1996" y="1044"/>
                </a:lnTo>
                <a:lnTo>
                  <a:pt x="1959" y="1099"/>
                </a:lnTo>
                <a:lnTo>
                  <a:pt x="1922" y="1151"/>
                </a:lnTo>
                <a:lnTo>
                  <a:pt x="1886" y="1203"/>
                </a:lnTo>
                <a:lnTo>
                  <a:pt x="1850" y="1251"/>
                </a:lnTo>
                <a:lnTo>
                  <a:pt x="1815" y="1298"/>
                </a:lnTo>
                <a:lnTo>
                  <a:pt x="1782" y="1343"/>
                </a:lnTo>
                <a:lnTo>
                  <a:pt x="1751" y="1386"/>
                </a:lnTo>
                <a:lnTo>
                  <a:pt x="1721" y="1426"/>
                </a:lnTo>
                <a:lnTo>
                  <a:pt x="1693" y="1464"/>
                </a:lnTo>
                <a:lnTo>
                  <a:pt x="1669" y="1500"/>
                </a:lnTo>
                <a:lnTo>
                  <a:pt x="1647" y="1534"/>
                </a:lnTo>
                <a:lnTo>
                  <a:pt x="1629" y="1564"/>
                </a:lnTo>
                <a:lnTo>
                  <a:pt x="1614" y="1592"/>
                </a:lnTo>
                <a:lnTo>
                  <a:pt x="1603" y="1618"/>
                </a:lnTo>
                <a:lnTo>
                  <a:pt x="1597" y="1640"/>
                </a:lnTo>
                <a:lnTo>
                  <a:pt x="1594" y="1661"/>
                </a:lnTo>
                <a:lnTo>
                  <a:pt x="1597" y="1681"/>
                </a:lnTo>
                <a:lnTo>
                  <a:pt x="1603" y="1704"/>
                </a:lnTo>
                <a:lnTo>
                  <a:pt x="1614" y="1729"/>
                </a:lnTo>
                <a:lnTo>
                  <a:pt x="1629" y="1757"/>
                </a:lnTo>
                <a:lnTo>
                  <a:pt x="1647" y="1787"/>
                </a:lnTo>
                <a:lnTo>
                  <a:pt x="1669" y="1822"/>
                </a:lnTo>
                <a:lnTo>
                  <a:pt x="1693" y="1857"/>
                </a:lnTo>
                <a:lnTo>
                  <a:pt x="1721" y="1895"/>
                </a:lnTo>
                <a:lnTo>
                  <a:pt x="1751" y="1935"/>
                </a:lnTo>
                <a:lnTo>
                  <a:pt x="1782" y="1979"/>
                </a:lnTo>
                <a:lnTo>
                  <a:pt x="1815" y="2023"/>
                </a:lnTo>
                <a:lnTo>
                  <a:pt x="1850" y="2070"/>
                </a:lnTo>
                <a:lnTo>
                  <a:pt x="1886" y="2118"/>
                </a:lnTo>
                <a:lnTo>
                  <a:pt x="1922" y="2170"/>
                </a:lnTo>
                <a:lnTo>
                  <a:pt x="1959" y="2222"/>
                </a:lnTo>
                <a:lnTo>
                  <a:pt x="1996" y="2277"/>
                </a:lnTo>
                <a:lnTo>
                  <a:pt x="2033" y="2334"/>
                </a:lnTo>
                <a:lnTo>
                  <a:pt x="2069" y="2391"/>
                </a:lnTo>
                <a:lnTo>
                  <a:pt x="2105" y="2450"/>
                </a:lnTo>
                <a:lnTo>
                  <a:pt x="2139" y="2512"/>
                </a:lnTo>
                <a:lnTo>
                  <a:pt x="2172" y="2574"/>
                </a:lnTo>
                <a:lnTo>
                  <a:pt x="2204" y="2639"/>
                </a:lnTo>
                <a:lnTo>
                  <a:pt x="2233" y="2703"/>
                </a:lnTo>
                <a:lnTo>
                  <a:pt x="2260" y="2770"/>
                </a:lnTo>
                <a:lnTo>
                  <a:pt x="2284" y="2837"/>
                </a:lnTo>
                <a:lnTo>
                  <a:pt x="2305" y="2906"/>
                </a:lnTo>
                <a:lnTo>
                  <a:pt x="2425" y="2906"/>
                </a:lnTo>
                <a:lnTo>
                  <a:pt x="2443" y="2908"/>
                </a:lnTo>
                <a:lnTo>
                  <a:pt x="2460" y="2915"/>
                </a:lnTo>
                <a:lnTo>
                  <a:pt x="2474" y="2927"/>
                </a:lnTo>
                <a:lnTo>
                  <a:pt x="2485" y="2941"/>
                </a:lnTo>
                <a:lnTo>
                  <a:pt x="2492" y="2957"/>
                </a:lnTo>
                <a:lnTo>
                  <a:pt x="2494" y="2975"/>
                </a:lnTo>
                <a:lnTo>
                  <a:pt x="2494" y="3182"/>
                </a:lnTo>
                <a:lnTo>
                  <a:pt x="2566" y="3182"/>
                </a:lnTo>
                <a:lnTo>
                  <a:pt x="2566" y="3183"/>
                </a:lnTo>
                <a:lnTo>
                  <a:pt x="2584" y="3186"/>
                </a:lnTo>
                <a:lnTo>
                  <a:pt x="2600" y="3193"/>
                </a:lnTo>
                <a:lnTo>
                  <a:pt x="2614" y="3203"/>
                </a:lnTo>
                <a:lnTo>
                  <a:pt x="2624" y="3217"/>
                </a:lnTo>
                <a:lnTo>
                  <a:pt x="2631" y="3233"/>
                </a:lnTo>
                <a:lnTo>
                  <a:pt x="2633" y="3252"/>
                </a:lnTo>
                <a:lnTo>
                  <a:pt x="2631" y="3270"/>
                </a:lnTo>
                <a:lnTo>
                  <a:pt x="2624" y="3286"/>
                </a:lnTo>
                <a:lnTo>
                  <a:pt x="2614" y="3300"/>
                </a:lnTo>
                <a:lnTo>
                  <a:pt x="2600" y="3311"/>
                </a:lnTo>
                <a:lnTo>
                  <a:pt x="2584" y="3318"/>
                </a:lnTo>
                <a:lnTo>
                  <a:pt x="2566" y="3321"/>
                </a:lnTo>
                <a:lnTo>
                  <a:pt x="2566" y="3321"/>
                </a:lnTo>
                <a:lnTo>
                  <a:pt x="69" y="3321"/>
                </a:lnTo>
                <a:lnTo>
                  <a:pt x="50" y="3319"/>
                </a:lnTo>
                <a:lnTo>
                  <a:pt x="34" y="3312"/>
                </a:lnTo>
                <a:lnTo>
                  <a:pt x="20" y="3301"/>
                </a:lnTo>
                <a:lnTo>
                  <a:pt x="9" y="3287"/>
                </a:lnTo>
                <a:lnTo>
                  <a:pt x="2" y="3271"/>
                </a:lnTo>
                <a:lnTo>
                  <a:pt x="0" y="3252"/>
                </a:lnTo>
                <a:lnTo>
                  <a:pt x="2" y="3233"/>
                </a:lnTo>
                <a:lnTo>
                  <a:pt x="9" y="3217"/>
                </a:lnTo>
                <a:lnTo>
                  <a:pt x="20" y="3203"/>
                </a:lnTo>
                <a:lnTo>
                  <a:pt x="34" y="3192"/>
                </a:lnTo>
                <a:lnTo>
                  <a:pt x="50" y="3185"/>
                </a:lnTo>
                <a:lnTo>
                  <a:pt x="69" y="3182"/>
                </a:lnTo>
                <a:lnTo>
                  <a:pt x="138" y="3182"/>
                </a:lnTo>
                <a:lnTo>
                  <a:pt x="138" y="2975"/>
                </a:lnTo>
                <a:lnTo>
                  <a:pt x="141" y="2957"/>
                </a:lnTo>
                <a:lnTo>
                  <a:pt x="147" y="2941"/>
                </a:lnTo>
                <a:lnTo>
                  <a:pt x="158" y="2927"/>
                </a:lnTo>
                <a:lnTo>
                  <a:pt x="172" y="2915"/>
                </a:lnTo>
                <a:lnTo>
                  <a:pt x="190" y="2908"/>
                </a:lnTo>
                <a:lnTo>
                  <a:pt x="208" y="2906"/>
                </a:lnTo>
                <a:lnTo>
                  <a:pt x="328" y="2906"/>
                </a:lnTo>
                <a:lnTo>
                  <a:pt x="349" y="2837"/>
                </a:lnTo>
                <a:lnTo>
                  <a:pt x="373" y="2770"/>
                </a:lnTo>
                <a:lnTo>
                  <a:pt x="400" y="2703"/>
                </a:lnTo>
                <a:lnTo>
                  <a:pt x="429" y="2639"/>
                </a:lnTo>
                <a:lnTo>
                  <a:pt x="461" y="2574"/>
                </a:lnTo>
                <a:lnTo>
                  <a:pt x="493" y="2512"/>
                </a:lnTo>
                <a:lnTo>
                  <a:pt x="528" y="2450"/>
                </a:lnTo>
                <a:lnTo>
                  <a:pt x="563" y="2391"/>
                </a:lnTo>
                <a:lnTo>
                  <a:pt x="600" y="2334"/>
                </a:lnTo>
                <a:lnTo>
                  <a:pt x="636" y="2277"/>
                </a:lnTo>
                <a:lnTo>
                  <a:pt x="673" y="2222"/>
                </a:lnTo>
                <a:lnTo>
                  <a:pt x="711" y="2170"/>
                </a:lnTo>
                <a:lnTo>
                  <a:pt x="747" y="2118"/>
                </a:lnTo>
                <a:lnTo>
                  <a:pt x="782" y="2070"/>
                </a:lnTo>
                <a:lnTo>
                  <a:pt x="818" y="2023"/>
                </a:lnTo>
                <a:lnTo>
                  <a:pt x="851" y="1979"/>
                </a:lnTo>
                <a:lnTo>
                  <a:pt x="882" y="1935"/>
                </a:lnTo>
                <a:lnTo>
                  <a:pt x="911" y="1895"/>
                </a:lnTo>
                <a:lnTo>
                  <a:pt x="938" y="1857"/>
                </a:lnTo>
                <a:lnTo>
                  <a:pt x="964" y="1822"/>
                </a:lnTo>
                <a:lnTo>
                  <a:pt x="985" y="1787"/>
                </a:lnTo>
                <a:lnTo>
                  <a:pt x="1003" y="1757"/>
                </a:lnTo>
                <a:lnTo>
                  <a:pt x="1018" y="1729"/>
                </a:lnTo>
                <a:lnTo>
                  <a:pt x="1029" y="1704"/>
                </a:lnTo>
                <a:lnTo>
                  <a:pt x="1036" y="1681"/>
                </a:lnTo>
                <a:lnTo>
                  <a:pt x="1038" y="1661"/>
                </a:lnTo>
                <a:lnTo>
                  <a:pt x="1036" y="1640"/>
                </a:lnTo>
                <a:lnTo>
                  <a:pt x="1029" y="1618"/>
                </a:lnTo>
                <a:lnTo>
                  <a:pt x="1018" y="1592"/>
                </a:lnTo>
                <a:lnTo>
                  <a:pt x="1003" y="1564"/>
                </a:lnTo>
                <a:lnTo>
                  <a:pt x="985" y="1534"/>
                </a:lnTo>
                <a:lnTo>
                  <a:pt x="964" y="1500"/>
                </a:lnTo>
                <a:lnTo>
                  <a:pt x="938" y="1464"/>
                </a:lnTo>
                <a:lnTo>
                  <a:pt x="911" y="1426"/>
                </a:lnTo>
                <a:lnTo>
                  <a:pt x="882" y="1386"/>
                </a:lnTo>
                <a:lnTo>
                  <a:pt x="851" y="1343"/>
                </a:lnTo>
                <a:lnTo>
                  <a:pt x="818" y="1298"/>
                </a:lnTo>
                <a:lnTo>
                  <a:pt x="782" y="1251"/>
                </a:lnTo>
                <a:lnTo>
                  <a:pt x="747" y="1203"/>
                </a:lnTo>
                <a:lnTo>
                  <a:pt x="711" y="1151"/>
                </a:lnTo>
                <a:lnTo>
                  <a:pt x="673" y="1099"/>
                </a:lnTo>
                <a:lnTo>
                  <a:pt x="636" y="1044"/>
                </a:lnTo>
                <a:lnTo>
                  <a:pt x="600" y="988"/>
                </a:lnTo>
                <a:lnTo>
                  <a:pt x="563" y="930"/>
                </a:lnTo>
                <a:lnTo>
                  <a:pt x="528" y="871"/>
                </a:lnTo>
                <a:lnTo>
                  <a:pt x="493" y="809"/>
                </a:lnTo>
                <a:lnTo>
                  <a:pt x="461" y="747"/>
                </a:lnTo>
                <a:lnTo>
                  <a:pt x="429" y="683"/>
                </a:lnTo>
                <a:lnTo>
                  <a:pt x="400" y="618"/>
                </a:lnTo>
                <a:lnTo>
                  <a:pt x="373" y="551"/>
                </a:lnTo>
                <a:lnTo>
                  <a:pt x="349" y="484"/>
                </a:lnTo>
                <a:lnTo>
                  <a:pt x="328" y="416"/>
                </a:lnTo>
                <a:lnTo>
                  <a:pt x="208" y="416"/>
                </a:lnTo>
                <a:lnTo>
                  <a:pt x="190" y="413"/>
                </a:lnTo>
                <a:lnTo>
                  <a:pt x="172" y="406"/>
                </a:lnTo>
                <a:lnTo>
                  <a:pt x="158" y="396"/>
                </a:lnTo>
                <a:lnTo>
                  <a:pt x="147" y="381"/>
                </a:lnTo>
                <a:lnTo>
                  <a:pt x="141" y="364"/>
                </a:lnTo>
                <a:lnTo>
                  <a:pt x="138" y="346"/>
                </a:lnTo>
                <a:lnTo>
                  <a:pt x="138" y="139"/>
                </a:lnTo>
                <a:lnTo>
                  <a:pt x="69" y="139"/>
                </a:lnTo>
                <a:lnTo>
                  <a:pt x="50" y="136"/>
                </a:lnTo>
                <a:lnTo>
                  <a:pt x="34" y="129"/>
                </a:lnTo>
                <a:lnTo>
                  <a:pt x="20" y="119"/>
                </a:lnTo>
                <a:lnTo>
                  <a:pt x="9" y="105"/>
                </a:lnTo>
                <a:lnTo>
                  <a:pt x="2" y="88"/>
                </a:lnTo>
                <a:lnTo>
                  <a:pt x="0" y="69"/>
                </a:lnTo>
                <a:lnTo>
                  <a:pt x="2" y="51"/>
                </a:lnTo>
                <a:lnTo>
                  <a:pt x="9" y="34"/>
                </a:lnTo>
                <a:lnTo>
                  <a:pt x="20" y="20"/>
                </a:lnTo>
                <a:lnTo>
                  <a:pt x="34" y="10"/>
                </a:lnTo>
                <a:lnTo>
                  <a:pt x="50" y="3"/>
                </a:lnTo>
                <a:lnTo>
                  <a:pt x="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2" name="Group 851"/>
          <p:cNvGrpSpPr/>
          <p:nvPr/>
        </p:nvGrpSpPr>
        <p:grpSpPr>
          <a:xfrm>
            <a:off x="10008203" y="2740025"/>
            <a:ext cx="585788" cy="452438"/>
            <a:chOff x="9994900" y="2740025"/>
            <a:chExt cx="585788" cy="452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6" name="Freeform 272"/>
            <p:cNvSpPr>
              <a:spLocks/>
            </p:cNvSpPr>
            <p:nvPr/>
          </p:nvSpPr>
          <p:spPr bwMode="auto">
            <a:xfrm>
              <a:off x="10218738" y="2911475"/>
              <a:ext cx="23813" cy="23813"/>
            </a:xfrm>
            <a:custGeom>
              <a:avLst/>
              <a:gdLst>
                <a:gd name="T0" fmla="*/ 69 w 139"/>
                <a:gd name="T1" fmla="*/ 0 h 138"/>
                <a:gd name="T2" fmla="*/ 88 w 139"/>
                <a:gd name="T3" fmla="*/ 2 h 138"/>
                <a:gd name="T4" fmla="*/ 105 w 139"/>
                <a:gd name="T5" fmla="*/ 9 h 138"/>
                <a:gd name="T6" fmla="*/ 119 w 139"/>
                <a:gd name="T7" fmla="*/ 20 h 138"/>
                <a:gd name="T8" fmla="*/ 130 w 139"/>
                <a:gd name="T9" fmla="*/ 34 h 138"/>
                <a:gd name="T10" fmla="*/ 136 w 139"/>
                <a:gd name="T11" fmla="*/ 50 h 138"/>
                <a:gd name="T12" fmla="*/ 139 w 139"/>
                <a:gd name="T13" fmla="*/ 69 h 138"/>
                <a:gd name="T14" fmla="*/ 136 w 139"/>
                <a:gd name="T15" fmla="*/ 87 h 138"/>
                <a:gd name="T16" fmla="*/ 130 w 139"/>
                <a:gd name="T17" fmla="*/ 103 h 138"/>
                <a:gd name="T18" fmla="*/ 119 w 139"/>
                <a:gd name="T19" fmla="*/ 118 h 138"/>
                <a:gd name="T20" fmla="*/ 105 w 139"/>
                <a:gd name="T21" fmla="*/ 129 h 138"/>
                <a:gd name="T22" fmla="*/ 88 w 139"/>
                <a:gd name="T23" fmla="*/ 136 h 138"/>
                <a:gd name="T24" fmla="*/ 69 w 139"/>
                <a:gd name="T25" fmla="*/ 138 h 138"/>
                <a:gd name="T26" fmla="*/ 51 w 139"/>
                <a:gd name="T27" fmla="*/ 136 h 138"/>
                <a:gd name="T28" fmla="*/ 34 w 139"/>
                <a:gd name="T29" fmla="*/ 129 h 138"/>
                <a:gd name="T30" fmla="*/ 21 w 139"/>
                <a:gd name="T31" fmla="*/ 118 h 138"/>
                <a:gd name="T32" fmla="*/ 10 w 139"/>
                <a:gd name="T33" fmla="*/ 103 h 138"/>
                <a:gd name="T34" fmla="*/ 3 w 139"/>
                <a:gd name="T35" fmla="*/ 87 h 138"/>
                <a:gd name="T36" fmla="*/ 0 w 139"/>
                <a:gd name="T37" fmla="*/ 69 h 138"/>
                <a:gd name="T38" fmla="*/ 3 w 139"/>
                <a:gd name="T39" fmla="*/ 50 h 138"/>
                <a:gd name="T40" fmla="*/ 10 w 139"/>
                <a:gd name="T41" fmla="*/ 34 h 138"/>
                <a:gd name="T42" fmla="*/ 21 w 139"/>
                <a:gd name="T43" fmla="*/ 20 h 138"/>
                <a:gd name="T44" fmla="*/ 34 w 139"/>
                <a:gd name="T45" fmla="*/ 9 h 138"/>
                <a:gd name="T46" fmla="*/ 51 w 139"/>
                <a:gd name="T47" fmla="*/ 2 h 138"/>
                <a:gd name="T48" fmla="*/ 69 w 139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69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6" y="50"/>
                  </a:lnTo>
                  <a:lnTo>
                    <a:pt x="139" y="69"/>
                  </a:lnTo>
                  <a:lnTo>
                    <a:pt x="136" y="87"/>
                  </a:lnTo>
                  <a:lnTo>
                    <a:pt x="130" y="103"/>
                  </a:lnTo>
                  <a:lnTo>
                    <a:pt x="119" y="118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69" y="138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1" y="118"/>
                  </a:lnTo>
                  <a:lnTo>
                    <a:pt x="10" y="103"/>
                  </a:lnTo>
                  <a:lnTo>
                    <a:pt x="3" y="87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73"/>
            <p:cNvSpPr>
              <a:spLocks noEditPoints="1"/>
            </p:cNvSpPr>
            <p:nvPr/>
          </p:nvSpPr>
          <p:spPr bwMode="auto">
            <a:xfrm>
              <a:off x="10182225" y="2874963"/>
              <a:ext cx="96838" cy="96838"/>
            </a:xfrm>
            <a:custGeom>
              <a:avLst/>
              <a:gdLst>
                <a:gd name="T0" fmla="*/ 248 w 553"/>
                <a:gd name="T1" fmla="*/ 141 h 553"/>
                <a:gd name="T2" fmla="*/ 199 w 553"/>
                <a:gd name="T3" fmla="*/ 162 h 553"/>
                <a:gd name="T4" fmla="*/ 162 w 553"/>
                <a:gd name="T5" fmla="*/ 199 h 553"/>
                <a:gd name="T6" fmla="*/ 141 w 553"/>
                <a:gd name="T7" fmla="*/ 248 h 553"/>
                <a:gd name="T8" fmla="*/ 141 w 553"/>
                <a:gd name="T9" fmla="*/ 303 h 553"/>
                <a:gd name="T10" fmla="*/ 162 w 553"/>
                <a:gd name="T11" fmla="*/ 354 h 553"/>
                <a:gd name="T12" fmla="*/ 199 w 553"/>
                <a:gd name="T13" fmla="*/ 391 h 553"/>
                <a:gd name="T14" fmla="*/ 248 w 553"/>
                <a:gd name="T15" fmla="*/ 411 h 553"/>
                <a:gd name="T16" fmla="*/ 305 w 553"/>
                <a:gd name="T17" fmla="*/ 411 h 553"/>
                <a:gd name="T18" fmla="*/ 354 w 553"/>
                <a:gd name="T19" fmla="*/ 391 h 553"/>
                <a:gd name="T20" fmla="*/ 391 w 553"/>
                <a:gd name="T21" fmla="*/ 354 h 553"/>
                <a:gd name="T22" fmla="*/ 412 w 553"/>
                <a:gd name="T23" fmla="*/ 303 h 553"/>
                <a:gd name="T24" fmla="*/ 412 w 553"/>
                <a:gd name="T25" fmla="*/ 248 h 553"/>
                <a:gd name="T26" fmla="*/ 391 w 553"/>
                <a:gd name="T27" fmla="*/ 199 h 553"/>
                <a:gd name="T28" fmla="*/ 354 w 553"/>
                <a:gd name="T29" fmla="*/ 162 h 553"/>
                <a:gd name="T30" fmla="*/ 305 w 553"/>
                <a:gd name="T31" fmla="*/ 141 h 553"/>
                <a:gd name="T32" fmla="*/ 276 w 553"/>
                <a:gd name="T33" fmla="*/ 0 h 553"/>
                <a:gd name="T34" fmla="*/ 357 w 553"/>
                <a:gd name="T35" fmla="*/ 11 h 553"/>
                <a:gd name="T36" fmla="*/ 427 w 553"/>
                <a:gd name="T37" fmla="*/ 44 h 553"/>
                <a:gd name="T38" fmla="*/ 486 w 553"/>
                <a:gd name="T39" fmla="*/ 94 h 553"/>
                <a:gd name="T40" fmla="*/ 528 w 553"/>
                <a:gd name="T41" fmla="*/ 160 h 553"/>
                <a:gd name="T42" fmla="*/ 550 w 553"/>
                <a:gd name="T43" fmla="*/ 235 h 553"/>
                <a:gd name="T44" fmla="*/ 550 w 553"/>
                <a:gd name="T45" fmla="*/ 316 h 553"/>
                <a:gd name="T46" fmla="*/ 528 w 553"/>
                <a:gd name="T47" fmla="*/ 393 h 553"/>
                <a:gd name="T48" fmla="*/ 486 w 553"/>
                <a:gd name="T49" fmla="*/ 457 h 553"/>
                <a:gd name="T50" fmla="*/ 427 w 553"/>
                <a:gd name="T51" fmla="*/ 507 h 553"/>
                <a:gd name="T52" fmla="*/ 357 w 553"/>
                <a:gd name="T53" fmla="*/ 541 h 553"/>
                <a:gd name="T54" fmla="*/ 276 w 553"/>
                <a:gd name="T55" fmla="*/ 553 h 553"/>
                <a:gd name="T56" fmla="*/ 197 w 553"/>
                <a:gd name="T57" fmla="*/ 541 h 553"/>
                <a:gd name="T58" fmla="*/ 127 w 553"/>
                <a:gd name="T59" fmla="*/ 507 h 553"/>
                <a:gd name="T60" fmla="*/ 68 w 553"/>
                <a:gd name="T61" fmla="*/ 457 h 553"/>
                <a:gd name="T62" fmla="*/ 26 w 553"/>
                <a:gd name="T63" fmla="*/ 393 h 553"/>
                <a:gd name="T64" fmla="*/ 3 w 553"/>
                <a:gd name="T65" fmla="*/ 316 h 553"/>
                <a:gd name="T66" fmla="*/ 3 w 553"/>
                <a:gd name="T67" fmla="*/ 235 h 553"/>
                <a:gd name="T68" fmla="*/ 26 w 553"/>
                <a:gd name="T69" fmla="*/ 160 h 553"/>
                <a:gd name="T70" fmla="*/ 68 w 553"/>
                <a:gd name="T71" fmla="*/ 94 h 553"/>
                <a:gd name="T72" fmla="*/ 127 w 553"/>
                <a:gd name="T73" fmla="*/ 44 h 553"/>
                <a:gd name="T74" fmla="*/ 197 w 553"/>
                <a:gd name="T75" fmla="*/ 11 h 553"/>
                <a:gd name="T76" fmla="*/ 276 w 553"/>
                <a:gd name="T7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3" h="553">
                  <a:moveTo>
                    <a:pt x="276" y="138"/>
                  </a:moveTo>
                  <a:lnTo>
                    <a:pt x="248" y="141"/>
                  </a:lnTo>
                  <a:lnTo>
                    <a:pt x="223" y="149"/>
                  </a:lnTo>
                  <a:lnTo>
                    <a:pt x="199" y="162"/>
                  </a:lnTo>
                  <a:lnTo>
                    <a:pt x="179" y="179"/>
                  </a:lnTo>
                  <a:lnTo>
                    <a:pt x="162" y="199"/>
                  </a:lnTo>
                  <a:lnTo>
                    <a:pt x="150" y="222"/>
                  </a:lnTo>
                  <a:lnTo>
                    <a:pt x="141" y="248"/>
                  </a:lnTo>
                  <a:lnTo>
                    <a:pt x="139" y="276"/>
                  </a:lnTo>
                  <a:lnTo>
                    <a:pt x="141" y="303"/>
                  </a:lnTo>
                  <a:lnTo>
                    <a:pt x="150" y="330"/>
                  </a:lnTo>
                  <a:lnTo>
                    <a:pt x="162" y="354"/>
                  </a:lnTo>
                  <a:lnTo>
                    <a:pt x="179" y="374"/>
                  </a:lnTo>
                  <a:lnTo>
                    <a:pt x="199" y="391"/>
                  </a:lnTo>
                  <a:lnTo>
                    <a:pt x="223" y="403"/>
                  </a:lnTo>
                  <a:lnTo>
                    <a:pt x="248" y="411"/>
                  </a:lnTo>
                  <a:lnTo>
                    <a:pt x="276" y="414"/>
                  </a:lnTo>
                  <a:lnTo>
                    <a:pt x="305" y="411"/>
                  </a:lnTo>
                  <a:lnTo>
                    <a:pt x="331" y="403"/>
                  </a:lnTo>
                  <a:lnTo>
                    <a:pt x="354" y="391"/>
                  </a:lnTo>
                  <a:lnTo>
                    <a:pt x="374" y="374"/>
                  </a:lnTo>
                  <a:lnTo>
                    <a:pt x="391" y="354"/>
                  </a:lnTo>
                  <a:lnTo>
                    <a:pt x="404" y="330"/>
                  </a:lnTo>
                  <a:lnTo>
                    <a:pt x="412" y="303"/>
                  </a:lnTo>
                  <a:lnTo>
                    <a:pt x="415" y="276"/>
                  </a:lnTo>
                  <a:lnTo>
                    <a:pt x="412" y="248"/>
                  </a:lnTo>
                  <a:lnTo>
                    <a:pt x="404" y="222"/>
                  </a:lnTo>
                  <a:lnTo>
                    <a:pt x="391" y="199"/>
                  </a:lnTo>
                  <a:lnTo>
                    <a:pt x="374" y="179"/>
                  </a:lnTo>
                  <a:lnTo>
                    <a:pt x="354" y="162"/>
                  </a:lnTo>
                  <a:lnTo>
                    <a:pt x="331" y="149"/>
                  </a:lnTo>
                  <a:lnTo>
                    <a:pt x="305" y="141"/>
                  </a:lnTo>
                  <a:lnTo>
                    <a:pt x="276" y="138"/>
                  </a:lnTo>
                  <a:close/>
                  <a:moveTo>
                    <a:pt x="276" y="0"/>
                  </a:moveTo>
                  <a:lnTo>
                    <a:pt x="318" y="3"/>
                  </a:lnTo>
                  <a:lnTo>
                    <a:pt x="357" y="11"/>
                  </a:lnTo>
                  <a:lnTo>
                    <a:pt x="393" y="25"/>
                  </a:lnTo>
                  <a:lnTo>
                    <a:pt x="427" y="44"/>
                  </a:lnTo>
                  <a:lnTo>
                    <a:pt x="458" y="67"/>
                  </a:lnTo>
                  <a:lnTo>
                    <a:pt x="486" y="94"/>
                  </a:lnTo>
                  <a:lnTo>
                    <a:pt x="509" y="126"/>
                  </a:lnTo>
                  <a:lnTo>
                    <a:pt x="528" y="160"/>
                  </a:lnTo>
                  <a:lnTo>
                    <a:pt x="542" y="196"/>
                  </a:lnTo>
                  <a:lnTo>
                    <a:pt x="550" y="235"/>
                  </a:lnTo>
                  <a:lnTo>
                    <a:pt x="553" y="276"/>
                  </a:lnTo>
                  <a:lnTo>
                    <a:pt x="550" y="316"/>
                  </a:lnTo>
                  <a:lnTo>
                    <a:pt x="542" y="356"/>
                  </a:lnTo>
                  <a:lnTo>
                    <a:pt x="528" y="393"/>
                  </a:lnTo>
                  <a:lnTo>
                    <a:pt x="509" y="426"/>
                  </a:lnTo>
                  <a:lnTo>
                    <a:pt x="486" y="457"/>
                  </a:lnTo>
                  <a:lnTo>
                    <a:pt x="458" y="484"/>
                  </a:lnTo>
                  <a:lnTo>
                    <a:pt x="427" y="507"/>
                  </a:lnTo>
                  <a:lnTo>
                    <a:pt x="393" y="527"/>
                  </a:lnTo>
                  <a:lnTo>
                    <a:pt x="357" y="541"/>
                  </a:lnTo>
                  <a:lnTo>
                    <a:pt x="318" y="550"/>
                  </a:lnTo>
                  <a:lnTo>
                    <a:pt x="276" y="553"/>
                  </a:lnTo>
                  <a:lnTo>
                    <a:pt x="236" y="550"/>
                  </a:lnTo>
                  <a:lnTo>
                    <a:pt x="197" y="541"/>
                  </a:lnTo>
                  <a:lnTo>
                    <a:pt x="160" y="527"/>
                  </a:lnTo>
                  <a:lnTo>
                    <a:pt x="127" y="507"/>
                  </a:lnTo>
                  <a:lnTo>
                    <a:pt x="95" y="484"/>
                  </a:lnTo>
                  <a:lnTo>
                    <a:pt x="68" y="457"/>
                  </a:lnTo>
                  <a:lnTo>
                    <a:pt x="45" y="426"/>
                  </a:lnTo>
                  <a:lnTo>
                    <a:pt x="26" y="393"/>
                  </a:lnTo>
                  <a:lnTo>
                    <a:pt x="12" y="356"/>
                  </a:lnTo>
                  <a:lnTo>
                    <a:pt x="3" y="316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2" y="196"/>
                  </a:lnTo>
                  <a:lnTo>
                    <a:pt x="26" y="160"/>
                  </a:lnTo>
                  <a:lnTo>
                    <a:pt x="45" y="126"/>
                  </a:lnTo>
                  <a:lnTo>
                    <a:pt x="68" y="94"/>
                  </a:lnTo>
                  <a:lnTo>
                    <a:pt x="95" y="67"/>
                  </a:lnTo>
                  <a:lnTo>
                    <a:pt x="127" y="44"/>
                  </a:lnTo>
                  <a:lnTo>
                    <a:pt x="160" y="25"/>
                  </a:lnTo>
                  <a:lnTo>
                    <a:pt x="197" y="11"/>
                  </a:lnTo>
                  <a:lnTo>
                    <a:pt x="23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74"/>
            <p:cNvSpPr>
              <a:spLocks noEditPoints="1"/>
            </p:cNvSpPr>
            <p:nvPr/>
          </p:nvSpPr>
          <p:spPr bwMode="auto">
            <a:xfrm>
              <a:off x="9994900" y="2740025"/>
              <a:ext cx="585788" cy="452438"/>
            </a:xfrm>
            <a:custGeom>
              <a:avLst/>
              <a:gdLst>
                <a:gd name="T0" fmla="*/ 1873 w 3320"/>
                <a:gd name="T1" fmla="*/ 2287 h 2562"/>
                <a:gd name="T2" fmla="*/ 3101 w 3320"/>
                <a:gd name="T3" fmla="*/ 2259 h 2562"/>
                <a:gd name="T4" fmla="*/ 3130 w 3320"/>
                <a:gd name="T5" fmla="*/ 2422 h 2562"/>
                <a:gd name="T6" fmla="*/ 3182 w 3320"/>
                <a:gd name="T7" fmla="*/ 2345 h 2562"/>
                <a:gd name="T8" fmla="*/ 1657 w 3320"/>
                <a:gd name="T9" fmla="*/ 2100 h 2562"/>
                <a:gd name="T10" fmla="*/ 1798 w 3320"/>
                <a:gd name="T11" fmla="*/ 2080 h 2562"/>
                <a:gd name="T12" fmla="*/ 790 w 3320"/>
                <a:gd name="T13" fmla="*/ 2142 h 2562"/>
                <a:gd name="T14" fmla="*/ 971 w 3320"/>
                <a:gd name="T15" fmla="*/ 2100 h 2562"/>
                <a:gd name="T16" fmla="*/ 456 w 3320"/>
                <a:gd name="T17" fmla="*/ 2142 h 2562"/>
                <a:gd name="T18" fmla="*/ 1384 w 3320"/>
                <a:gd name="T19" fmla="*/ 2080 h 2562"/>
                <a:gd name="T20" fmla="*/ 1582 w 3320"/>
                <a:gd name="T21" fmla="*/ 2148 h 2562"/>
                <a:gd name="T22" fmla="*/ 1384 w 3320"/>
                <a:gd name="T23" fmla="*/ 2080 h 2562"/>
                <a:gd name="T24" fmla="*/ 1048 w 3320"/>
                <a:gd name="T25" fmla="*/ 2148 h 2562"/>
                <a:gd name="T26" fmla="*/ 1245 w 3320"/>
                <a:gd name="T27" fmla="*/ 2080 h 2562"/>
                <a:gd name="T28" fmla="*/ 513 w 3320"/>
                <a:gd name="T29" fmla="*/ 2142 h 2562"/>
                <a:gd name="T30" fmla="*/ 694 w 3320"/>
                <a:gd name="T31" fmla="*/ 2100 h 2562"/>
                <a:gd name="T32" fmla="*/ 2989 w 3320"/>
                <a:gd name="T33" fmla="*/ 2177 h 2562"/>
                <a:gd name="T34" fmla="*/ 1189 w 3320"/>
                <a:gd name="T35" fmla="*/ 1787 h 2562"/>
                <a:gd name="T36" fmla="*/ 881 w 3320"/>
                <a:gd name="T37" fmla="*/ 1301 h 2562"/>
                <a:gd name="T38" fmla="*/ 881 w 3320"/>
                <a:gd name="T39" fmla="*/ 1301 h 2562"/>
                <a:gd name="T40" fmla="*/ 1267 w 3320"/>
                <a:gd name="T41" fmla="*/ 554 h 2562"/>
                <a:gd name="T42" fmla="*/ 1528 w 3320"/>
                <a:gd name="T43" fmla="*/ 1358 h 2562"/>
                <a:gd name="T44" fmla="*/ 1267 w 3320"/>
                <a:gd name="T45" fmla="*/ 554 h 2562"/>
                <a:gd name="T46" fmla="*/ 1813 w 3320"/>
                <a:gd name="T47" fmla="*/ 745 h 2562"/>
                <a:gd name="T48" fmla="*/ 1487 w 3320"/>
                <a:gd name="T49" fmla="*/ 286 h 2562"/>
                <a:gd name="T50" fmla="*/ 1583 w 3320"/>
                <a:gd name="T51" fmla="*/ 13 h 2562"/>
                <a:gd name="T52" fmla="*/ 2272 w 3320"/>
                <a:gd name="T53" fmla="*/ 589 h 2562"/>
                <a:gd name="T54" fmla="*/ 2042 w 3320"/>
                <a:gd name="T55" fmla="*/ 854 h 2562"/>
                <a:gd name="T56" fmla="*/ 1934 w 3320"/>
                <a:gd name="T57" fmla="*/ 816 h 2562"/>
                <a:gd name="T58" fmla="*/ 1972 w 3320"/>
                <a:gd name="T59" fmla="*/ 909 h 2562"/>
                <a:gd name="T60" fmla="*/ 1851 w 3320"/>
                <a:gd name="T61" fmla="*/ 1158 h 2562"/>
                <a:gd name="T62" fmla="*/ 3117 w 3320"/>
                <a:gd name="T63" fmla="*/ 2100 h 2562"/>
                <a:gd name="T64" fmla="*/ 3261 w 3320"/>
                <a:gd name="T65" fmla="*/ 2208 h 2562"/>
                <a:gd name="T66" fmla="*/ 3320 w 3320"/>
                <a:gd name="T67" fmla="*/ 2368 h 2562"/>
                <a:gd name="T68" fmla="*/ 3233 w 3320"/>
                <a:gd name="T69" fmla="*/ 2524 h 2562"/>
                <a:gd name="T70" fmla="*/ 3079 w 3320"/>
                <a:gd name="T71" fmla="*/ 2560 h 2562"/>
                <a:gd name="T72" fmla="*/ 1467 w 3320"/>
                <a:gd name="T73" fmla="*/ 1670 h 2562"/>
                <a:gd name="T74" fmla="*/ 1382 w 3320"/>
                <a:gd name="T75" fmla="*/ 1672 h 2562"/>
                <a:gd name="T76" fmla="*/ 1291 w 3320"/>
                <a:gd name="T77" fmla="*/ 1682 h 2562"/>
                <a:gd name="T78" fmla="*/ 1368 w 3320"/>
                <a:gd name="T79" fmla="*/ 1791 h 2562"/>
                <a:gd name="T80" fmla="*/ 1903 w 3320"/>
                <a:gd name="T81" fmla="*/ 1951 h 2562"/>
                <a:gd name="T82" fmla="*/ 2007 w 3320"/>
                <a:gd name="T83" fmla="*/ 2148 h 2562"/>
                <a:gd name="T84" fmla="*/ 2075 w 3320"/>
                <a:gd name="T85" fmla="*/ 2216 h 2562"/>
                <a:gd name="T86" fmla="*/ 2025 w 3320"/>
                <a:gd name="T87" fmla="*/ 2560 h 2562"/>
                <a:gd name="T88" fmla="*/ 9 w 3320"/>
                <a:gd name="T89" fmla="*/ 2528 h 2562"/>
                <a:gd name="T90" fmla="*/ 20 w 3320"/>
                <a:gd name="T91" fmla="*/ 2168 h 2562"/>
                <a:gd name="T92" fmla="*/ 141 w 3320"/>
                <a:gd name="T93" fmla="*/ 1992 h 2562"/>
                <a:gd name="T94" fmla="*/ 932 w 3320"/>
                <a:gd name="T95" fmla="*/ 1941 h 2562"/>
                <a:gd name="T96" fmla="*/ 404 w 3320"/>
                <a:gd name="T97" fmla="*/ 1486 h 2562"/>
                <a:gd name="T98" fmla="*/ 641 w 3320"/>
                <a:gd name="T99" fmla="*/ 1220 h 2562"/>
                <a:gd name="T100" fmla="*/ 751 w 3320"/>
                <a:gd name="T101" fmla="*/ 1246 h 2562"/>
                <a:gd name="T102" fmla="*/ 693 w 3320"/>
                <a:gd name="T103" fmla="*/ 1150 h 2562"/>
                <a:gd name="T104" fmla="*/ 1210 w 3320"/>
                <a:gd name="T105" fmla="*/ 403 h 2562"/>
                <a:gd name="T106" fmla="*/ 1347 w 3320"/>
                <a:gd name="T107" fmla="*/ 440 h 2562"/>
                <a:gd name="T108" fmla="*/ 1373 w 3320"/>
                <a:gd name="T109" fmla="*/ 412 h 2562"/>
                <a:gd name="T110" fmla="*/ 1378 w 3320"/>
                <a:gd name="T111" fmla="*/ 404 h 2562"/>
                <a:gd name="T112" fmla="*/ 1382 w 3320"/>
                <a:gd name="T113" fmla="*/ 397 h 2562"/>
                <a:gd name="T114" fmla="*/ 1386 w 3320"/>
                <a:gd name="T115" fmla="*/ 389 h 2562"/>
                <a:gd name="T116" fmla="*/ 1322 w 3320"/>
                <a:gd name="T117" fmla="*/ 334 h 2562"/>
                <a:gd name="T118" fmla="*/ 1486 w 3320"/>
                <a:gd name="T119" fmla="*/ 27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20" h="2562">
                  <a:moveTo>
                    <a:pt x="138" y="2286"/>
                  </a:moveTo>
                  <a:lnTo>
                    <a:pt x="138" y="2424"/>
                  </a:lnTo>
                  <a:lnTo>
                    <a:pt x="1937" y="2424"/>
                  </a:lnTo>
                  <a:lnTo>
                    <a:pt x="1937" y="2286"/>
                  </a:lnTo>
                  <a:lnTo>
                    <a:pt x="1877" y="2286"/>
                  </a:lnTo>
                  <a:lnTo>
                    <a:pt x="1873" y="2287"/>
                  </a:lnTo>
                  <a:lnTo>
                    <a:pt x="1868" y="2287"/>
                  </a:lnTo>
                  <a:lnTo>
                    <a:pt x="207" y="2287"/>
                  </a:lnTo>
                  <a:lnTo>
                    <a:pt x="202" y="2287"/>
                  </a:lnTo>
                  <a:lnTo>
                    <a:pt x="198" y="2286"/>
                  </a:lnTo>
                  <a:lnTo>
                    <a:pt x="138" y="2286"/>
                  </a:lnTo>
                  <a:close/>
                  <a:moveTo>
                    <a:pt x="3101" y="2259"/>
                  </a:moveTo>
                  <a:lnTo>
                    <a:pt x="3018" y="2370"/>
                  </a:lnTo>
                  <a:lnTo>
                    <a:pt x="3072" y="2410"/>
                  </a:lnTo>
                  <a:lnTo>
                    <a:pt x="3085" y="2418"/>
                  </a:lnTo>
                  <a:lnTo>
                    <a:pt x="3099" y="2422"/>
                  </a:lnTo>
                  <a:lnTo>
                    <a:pt x="3114" y="2424"/>
                  </a:lnTo>
                  <a:lnTo>
                    <a:pt x="3130" y="2422"/>
                  </a:lnTo>
                  <a:lnTo>
                    <a:pt x="3144" y="2416"/>
                  </a:lnTo>
                  <a:lnTo>
                    <a:pt x="3158" y="2408"/>
                  </a:lnTo>
                  <a:lnTo>
                    <a:pt x="3169" y="2396"/>
                  </a:lnTo>
                  <a:lnTo>
                    <a:pt x="3178" y="2380"/>
                  </a:lnTo>
                  <a:lnTo>
                    <a:pt x="3182" y="2363"/>
                  </a:lnTo>
                  <a:lnTo>
                    <a:pt x="3182" y="2345"/>
                  </a:lnTo>
                  <a:lnTo>
                    <a:pt x="3177" y="2328"/>
                  </a:lnTo>
                  <a:lnTo>
                    <a:pt x="3168" y="2313"/>
                  </a:lnTo>
                  <a:lnTo>
                    <a:pt x="3155" y="2300"/>
                  </a:lnTo>
                  <a:lnTo>
                    <a:pt x="3101" y="2259"/>
                  </a:lnTo>
                  <a:close/>
                  <a:moveTo>
                    <a:pt x="1659" y="2080"/>
                  </a:moveTo>
                  <a:lnTo>
                    <a:pt x="1657" y="2100"/>
                  </a:lnTo>
                  <a:lnTo>
                    <a:pt x="1649" y="2117"/>
                  </a:lnTo>
                  <a:lnTo>
                    <a:pt x="1636" y="2132"/>
                  </a:lnTo>
                  <a:lnTo>
                    <a:pt x="1620" y="2142"/>
                  </a:lnTo>
                  <a:lnTo>
                    <a:pt x="1601" y="2148"/>
                  </a:lnTo>
                  <a:lnTo>
                    <a:pt x="1798" y="2148"/>
                  </a:lnTo>
                  <a:lnTo>
                    <a:pt x="1798" y="2080"/>
                  </a:lnTo>
                  <a:lnTo>
                    <a:pt x="1659" y="2080"/>
                  </a:lnTo>
                  <a:close/>
                  <a:moveTo>
                    <a:pt x="830" y="2080"/>
                  </a:moveTo>
                  <a:lnTo>
                    <a:pt x="827" y="2100"/>
                  </a:lnTo>
                  <a:lnTo>
                    <a:pt x="819" y="2117"/>
                  </a:lnTo>
                  <a:lnTo>
                    <a:pt x="806" y="2132"/>
                  </a:lnTo>
                  <a:lnTo>
                    <a:pt x="790" y="2142"/>
                  </a:lnTo>
                  <a:lnTo>
                    <a:pt x="771" y="2148"/>
                  </a:lnTo>
                  <a:lnTo>
                    <a:pt x="1029" y="2148"/>
                  </a:lnTo>
                  <a:lnTo>
                    <a:pt x="1009" y="2142"/>
                  </a:lnTo>
                  <a:lnTo>
                    <a:pt x="992" y="2132"/>
                  </a:lnTo>
                  <a:lnTo>
                    <a:pt x="980" y="2117"/>
                  </a:lnTo>
                  <a:lnTo>
                    <a:pt x="971" y="2100"/>
                  </a:lnTo>
                  <a:lnTo>
                    <a:pt x="968" y="2080"/>
                  </a:lnTo>
                  <a:lnTo>
                    <a:pt x="830" y="2080"/>
                  </a:lnTo>
                  <a:close/>
                  <a:moveTo>
                    <a:pt x="277" y="2080"/>
                  </a:moveTo>
                  <a:lnTo>
                    <a:pt x="277" y="2148"/>
                  </a:lnTo>
                  <a:lnTo>
                    <a:pt x="475" y="2148"/>
                  </a:lnTo>
                  <a:lnTo>
                    <a:pt x="456" y="2142"/>
                  </a:lnTo>
                  <a:lnTo>
                    <a:pt x="439" y="2132"/>
                  </a:lnTo>
                  <a:lnTo>
                    <a:pt x="427" y="2117"/>
                  </a:lnTo>
                  <a:lnTo>
                    <a:pt x="418" y="2100"/>
                  </a:lnTo>
                  <a:lnTo>
                    <a:pt x="415" y="2080"/>
                  </a:lnTo>
                  <a:lnTo>
                    <a:pt x="277" y="2080"/>
                  </a:lnTo>
                  <a:close/>
                  <a:moveTo>
                    <a:pt x="1384" y="2080"/>
                  </a:moveTo>
                  <a:lnTo>
                    <a:pt x="1381" y="2100"/>
                  </a:lnTo>
                  <a:lnTo>
                    <a:pt x="1373" y="2117"/>
                  </a:lnTo>
                  <a:lnTo>
                    <a:pt x="1360" y="2132"/>
                  </a:lnTo>
                  <a:lnTo>
                    <a:pt x="1343" y="2142"/>
                  </a:lnTo>
                  <a:lnTo>
                    <a:pt x="1324" y="2148"/>
                  </a:lnTo>
                  <a:lnTo>
                    <a:pt x="1582" y="2148"/>
                  </a:lnTo>
                  <a:lnTo>
                    <a:pt x="1563" y="2142"/>
                  </a:lnTo>
                  <a:lnTo>
                    <a:pt x="1546" y="2132"/>
                  </a:lnTo>
                  <a:lnTo>
                    <a:pt x="1534" y="2117"/>
                  </a:lnTo>
                  <a:lnTo>
                    <a:pt x="1525" y="2100"/>
                  </a:lnTo>
                  <a:lnTo>
                    <a:pt x="1522" y="2080"/>
                  </a:lnTo>
                  <a:lnTo>
                    <a:pt x="1384" y="2080"/>
                  </a:lnTo>
                  <a:close/>
                  <a:moveTo>
                    <a:pt x="1107" y="2080"/>
                  </a:moveTo>
                  <a:lnTo>
                    <a:pt x="1104" y="2100"/>
                  </a:lnTo>
                  <a:lnTo>
                    <a:pt x="1096" y="2117"/>
                  </a:lnTo>
                  <a:lnTo>
                    <a:pt x="1083" y="2132"/>
                  </a:lnTo>
                  <a:lnTo>
                    <a:pt x="1067" y="2142"/>
                  </a:lnTo>
                  <a:lnTo>
                    <a:pt x="1048" y="2148"/>
                  </a:lnTo>
                  <a:lnTo>
                    <a:pt x="1305" y="2148"/>
                  </a:lnTo>
                  <a:lnTo>
                    <a:pt x="1286" y="2142"/>
                  </a:lnTo>
                  <a:lnTo>
                    <a:pt x="1269" y="2132"/>
                  </a:lnTo>
                  <a:lnTo>
                    <a:pt x="1257" y="2117"/>
                  </a:lnTo>
                  <a:lnTo>
                    <a:pt x="1248" y="2100"/>
                  </a:lnTo>
                  <a:lnTo>
                    <a:pt x="1245" y="2080"/>
                  </a:lnTo>
                  <a:lnTo>
                    <a:pt x="1107" y="2080"/>
                  </a:lnTo>
                  <a:close/>
                  <a:moveTo>
                    <a:pt x="554" y="2080"/>
                  </a:moveTo>
                  <a:lnTo>
                    <a:pt x="550" y="2100"/>
                  </a:lnTo>
                  <a:lnTo>
                    <a:pt x="542" y="2117"/>
                  </a:lnTo>
                  <a:lnTo>
                    <a:pt x="529" y="2132"/>
                  </a:lnTo>
                  <a:lnTo>
                    <a:pt x="513" y="2142"/>
                  </a:lnTo>
                  <a:lnTo>
                    <a:pt x="494" y="2148"/>
                  </a:lnTo>
                  <a:lnTo>
                    <a:pt x="752" y="2148"/>
                  </a:lnTo>
                  <a:lnTo>
                    <a:pt x="733" y="2142"/>
                  </a:lnTo>
                  <a:lnTo>
                    <a:pt x="716" y="2132"/>
                  </a:lnTo>
                  <a:lnTo>
                    <a:pt x="703" y="2117"/>
                  </a:lnTo>
                  <a:lnTo>
                    <a:pt x="694" y="2100"/>
                  </a:lnTo>
                  <a:lnTo>
                    <a:pt x="691" y="2080"/>
                  </a:lnTo>
                  <a:lnTo>
                    <a:pt x="554" y="2080"/>
                  </a:lnTo>
                  <a:close/>
                  <a:moveTo>
                    <a:pt x="1991" y="1434"/>
                  </a:moveTo>
                  <a:lnTo>
                    <a:pt x="1908" y="1545"/>
                  </a:lnTo>
                  <a:lnTo>
                    <a:pt x="2906" y="2288"/>
                  </a:lnTo>
                  <a:lnTo>
                    <a:pt x="2989" y="2177"/>
                  </a:lnTo>
                  <a:lnTo>
                    <a:pt x="1991" y="1434"/>
                  </a:lnTo>
                  <a:close/>
                  <a:moveTo>
                    <a:pt x="647" y="1385"/>
                  </a:moveTo>
                  <a:lnTo>
                    <a:pt x="565" y="1496"/>
                  </a:lnTo>
                  <a:lnTo>
                    <a:pt x="1119" y="1909"/>
                  </a:lnTo>
                  <a:lnTo>
                    <a:pt x="1203" y="1797"/>
                  </a:lnTo>
                  <a:lnTo>
                    <a:pt x="1189" y="1787"/>
                  </a:lnTo>
                  <a:lnTo>
                    <a:pt x="1189" y="1787"/>
                  </a:lnTo>
                  <a:lnTo>
                    <a:pt x="1188" y="1787"/>
                  </a:lnTo>
                  <a:lnTo>
                    <a:pt x="661" y="1395"/>
                  </a:lnTo>
                  <a:lnTo>
                    <a:pt x="661" y="1395"/>
                  </a:lnTo>
                  <a:lnTo>
                    <a:pt x="647" y="1385"/>
                  </a:lnTo>
                  <a:close/>
                  <a:moveTo>
                    <a:pt x="881" y="1301"/>
                  </a:moveTo>
                  <a:lnTo>
                    <a:pt x="861" y="1329"/>
                  </a:lnTo>
                  <a:lnTo>
                    <a:pt x="839" y="1356"/>
                  </a:lnTo>
                  <a:lnTo>
                    <a:pt x="1175" y="1605"/>
                  </a:lnTo>
                  <a:lnTo>
                    <a:pt x="1195" y="1577"/>
                  </a:lnTo>
                  <a:lnTo>
                    <a:pt x="1217" y="1550"/>
                  </a:lnTo>
                  <a:lnTo>
                    <a:pt x="881" y="1301"/>
                  </a:lnTo>
                  <a:close/>
                  <a:moveTo>
                    <a:pt x="1768" y="1269"/>
                  </a:moveTo>
                  <a:lnTo>
                    <a:pt x="1686" y="1380"/>
                  </a:lnTo>
                  <a:lnTo>
                    <a:pt x="1796" y="1462"/>
                  </a:lnTo>
                  <a:lnTo>
                    <a:pt x="1880" y="1352"/>
                  </a:lnTo>
                  <a:lnTo>
                    <a:pt x="1768" y="1269"/>
                  </a:lnTo>
                  <a:close/>
                  <a:moveTo>
                    <a:pt x="1267" y="554"/>
                  </a:moveTo>
                  <a:lnTo>
                    <a:pt x="853" y="1108"/>
                  </a:lnTo>
                  <a:lnTo>
                    <a:pt x="867" y="1118"/>
                  </a:lnTo>
                  <a:lnTo>
                    <a:pt x="867" y="1119"/>
                  </a:lnTo>
                  <a:lnTo>
                    <a:pt x="1409" y="1521"/>
                  </a:lnTo>
                  <a:lnTo>
                    <a:pt x="1525" y="1365"/>
                  </a:lnTo>
                  <a:lnTo>
                    <a:pt x="1528" y="1358"/>
                  </a:lnTo>
                  <a:lnTo>
                    <a:pt x="1532" y="1352"/>
                  </a:lnTo>
                  <a:lnTo>
                    <a:pt x="1698" y="1130"/>
                  </a:lnTo>
                  <a:lnTo>
                    <a:pt x="1702" y="1125"/>
                  </a:lnTo>
                  <a:lnTo>
                    <a:pt x="1708" y="1120"/>
                  </a:lnTo>
                  <a:lnTo>
                    <a:pt x="1822" y="966"/>
                  </a:lnTo>
                  <a:lnTo>
                    <a:pt x="1267" y="554"/>
                  </a:lnTo>
                  <a:close/>
                  <a:moveTo>
                    <a:pt x="1500" y="468"/>
                  </a:moveTo>
                  <a:lnTo>
                    <a:pt x="1491" y="482"/>
                  </a:lnTo>
                  <a:lnTo>
                    <a:pt x="1481" y="498"/>
                  </a:lnTo>
                  <a:lnTo>
                    <a:pt x="1459" y="524"/>
                  </a:lnTo>
                  <a:lnTo>
                    <a:pt x="1794" y="774"/>
                  </a:lnTo>
                  <a:lnTo>
                    <a:pt x="1813" y="745"/>
                  </a:lnTo>
                  <a:lnTo>
                    <a:pt x="1836" y="719"/>
                  </a:lnTo>
                  <a:lnTo>
                    <a:pt x="1500" y="468"/>
                  </a:lnTo>
                  <a:close/>
                  <a:moveTo>
                    <a:pt x="1556" y="166"/>
                  </a:moveTo>
                  <a:lnTo>
                    <a:pt x="1473" y="276"/>
                  </a:lnTo>
                  <a:lnTo>
                    <a:pt x="1487" y="286"/>
                  </a:lnTo>
                  <a:lnTo>
                    <a:pt x="1487" y="286"/>
                  </a:lnTo>
                  <a:lnTo>
                    <a:pt x="2028" y="689"/>
                  </a:lnTo>
                  <a:lnTo>
                    <a:pt x="2110" y="578"/>
                  </a:lnTo>
                  <a:lnTo>
                    <a:pt x="1556" y="166"/>
                  </a:lnTo>
                  <a:close/>
                  <a:moveTo>
                    <a:pt x="1550" y="0"/>
                  </a:moveTo>
                  <a:lnTo>
                    <a:pt x="1567" y="5"/>
                  </a:lnTo>
                  <a:lnTo>
                    <a:pt x="1583" y="13"/>
                  </a:lnTo>
                  <a:lnTo>
                    <a:pt x="2249" y="509"/>
                  </a:lnTo>
                  <a:lnTo>
                    <a:pt x="2262" y="521"/>
                  </a:lnTo>
                  <a:lnTo>
                    <a:pt x="2271" y="537"/>
                  </a:lnTo>
                  <a:lnTo>
                    <a:pt x="2276" y="554"/>
                  </a:lnTo>
                  <a:lnTo>
                    <a:pt x="2276" y="572"/>
                  </a:lnTo>
                  <a:lnTo>
                    <a:pt x="2272" y="589"/>
                  </a:lnTo>
                  <a:lnTo>
                    <a:pt x="2263" y="605"/>
                  </a:lnTo>
                  <a:lnTo>
                    <a:pt x="2098" y="827"/>
                  </a:lnTo>
                  <a:lnTo>
                    <a:pt x="2086" y="839"/>
                  </a:lnTo>
                  <a:lnTo>
                    <a:pt x="2073" y="847"/>
                  </a:lnTo>
                  <a:lnTo>
                    <a:pt x="2058" y="853"/>
                  </a:lnTo>
                  <a:lnTo>
                    <a:pt x="2042" y="854"/>
                  </a:lnTo>
                  <a:lnTo>
                    <a:pt x="2028" y="853"/>
                  </a:lnTo>
                  <a:lnTo>
                    <a:pt x="2014" y="848"/>
                  </a:lnTo>
                  <a:lnTo>
                    <a:pt x="2001" y="841"/>
                  </a:lnTo>
                  <a:lnTo>
                    <a:pt x="1948" y="802"/>
                  </a:lnTo>
                  <a:lnTo>
                    <a:pt x="1942" y="807"/>
                  </a:lnTo>
                  <a:lnTo>
                    <a:pt x="1934" y="816"/>
                  </a:lnTo>
                  <a:lnTo>
                    <a:pt x="1925" y="827"/>
                  </a:lnTo>
                  <a:lnTo>
                    <a:pt x="1916" y="840"/>
                  </a:lnTo>
                  <a:lnTo>
                    <a:pt x="1910" y="850"/>
                  </a:lnTo>
                  <a:lnTo>
                    <a:pt x="1907" y="857"/>
                  </a:lnTo>
                  <a:lnTo>
                    <a:pt x="1959" y="897"/>
                  </a:lnTo>
                  <a:lnTo>
                    <a:pt x="1972" y="909"/>
                  </a:lnTo>
                  <a:lnTo>
                    <a:pt x="1982" y="925"/>
                  </a:lnTo>
                  <a:lnTo>
                    <a:pt x="1987" y="942"/>
                  </a:lnTo>
                  <a:lnTo>
                    <a:pt x="1988" y="960"/>
                  </a:lnTo>
                  <a:lnTo>
                    <a:pt x="1983" y="977"/>
                  </a:lnTo>
                  <a:lnTo>
                    <a:pt x="1973" y="993"/>
                  </a:lnTo>
                  <a:lnTo>
                    <a:pt x="1851" y="1158"/>
                  </a:lnTo>
                  <a:lnTo>
                    <a:pt x="2007" y="1274"/>
                  </a:lnTo>
                  <a:lnTo>
                    <a:pt x="2013" y="1277"/>
                  </a:lnTo>
                  <a:lnTo>
                    <a:pt x="2018" y="1281"/>
                  </a:lnTo>
                  <a:lnTo>
                    <a:pt x="2024" y="1286"/>
                  </a:lnTo>
                  <a:lnTo>
                    <a:pt x="2028" y="1290"/>
                  </a:lnTo>
                  <a:lnTo>
                    <a:pt x="3117" y="2100"/>
                  </a:lnTo>
                  <a:lnTo>
                    <a:pt x="3123" y="2103"/>
                  </a:lnTo>
                  <a:lnTo>
                    <a:pt x="3128" y="2106"/>
                  </a:lnTo>
                  <a:lnTo>
                    <a:pt x="3134" y="2111"/>
                  </a:lnTo>
                  <a:lnTo>
                    <a:pt x="3138" y="2115"/>
                  </a:lnTo>
                  <a:lnTo>
                    <a:pt x="3237" y="2188"/>
                  </a:lnTo>
                  <a:lnTo>
                    <a:pt x="3261" y="2208"/>
                  </a:lnTo>
                  <a:lnTo>
                    <a:pt x="3280" y="2231"/>
                  </a:lnTo>
                  <a:lnTo>
                    <a:pt x="3296" y="2256"/>
                  </a:lnTo>
                  <a:lnTo>
                    <a:pt x="3308" y="2283"/>
                  </a:lnTo>
                  <a:lnTo>
                    <a:pt x="3316" y="2311"/>
                  </a:lnTo>
                  <a:lnTo>
                    <a:pt x="3320" y="2339"/>
                  </a:lnTo>
                  <a:lnTo>
                    <a:pt x="3320" y="2368"/>
                  </a:lnTo>
                  <a:lnTo>
                    <a:pt x="3317" y="2397"/>
                  </a:lnTo>
                  <a:lnTo>
                    <a:pt x="3309" y="2425"/>
                  </a:lnTo>
                  <a:lnTo>
                    <a:pt x="3296" y="2452"/>
                  </a:lnTo>
                  <a:lnTo>
                    <a:pt x="3280" y="2479"/>
                  </a:lnTo>
                  <a:lnTo>
                    <a:pt x="3259" y="2503"/>
                  </a:lnTo>
                  <a:lnTo>
                    <a:pt x="3233" y="2524"/>
                  </a:lnTo>
                  <a:lnTo>
                    <a:pt x="3206" y="2540"/>
                  </a:lnTo>
                  <a:lnTo>
                    <a:pt x="3177" y="2552"/>
                  </a:lnTo>
                  <a:lnTo>
                    <a:pt x="3146" y="2560"/>
                  </a:lnTo>
                  <a:lnTo>
                    <a:pt x="3114" y="2562"/>
                  </a:lnTo>
                  <a:lnTo>
                    <a:pt x="3113" y="2562"/>
                  </a:lnTo>
                  <a:lnTo>
                    <a:pt x="3079" y="2560"/>
                  </a:lnTo>
                  <a:lnTo>
                    <a:pt x="3048" y="2552"/>
                  </a:lnTo>
                  <a:lnTo>
                    <a:pt x="3018" y="2539"/>
                  </a:lnTo>
                  <a:lnTo>
                    <a:pt x="2989" y="2521"/>
                  </a:lnTo>
                  <a:lnTo>
                    <a:pt x="1603" y="1491"/>
                  </a:lnTo>
                  <a:lnTo>
                    <a:pt x="1478" y="1658"/>
                  </a:lnTo>
                  <a:lnTo>
                    <a:pt x="1467" y="1670"/>
                  </a:lnTo>
                  <a:lnTo>
                    <a:pt x="1453" y="1680"/>
                  </a:lnTo>
                  <a:lnTo>
                    <a:pt x="1438" y="1685"/>
                  </a:lnTo>
                  <a:lnTo>
                    <a:pt x="1423" y="1687"/>
                  </a:lnTo>
                  <a:lnTo>
                    <a:pt x="1408" y="1685"/>
                  </a:lnTo>
                  <a:lnTo>
                    <a:pt x="1395" y="1681"/>
                  </a:lnTo>
                  <a:lnTo>
                    <a:pt x="1382" y="1672"/>
                  </a:lnTo>
                  <a:lnTo>
                    <a:pt x="1328" y="1633"/>
                  </a:lnTo>
                  <a:lnTo>
                    <a:pt x="1322" y="1639"/>
                  </a:lnTo>
                  <a:lnTo>
                    <a:pt x="1315" y="1647"/>
                  </a:lnTo>
                  <a:lnTo>
                    <a:pt x="1305" y="1659"/>
                  </a:lnTo>
                  <a:lnTo>
                    <a:pt x="1297" y="1671"/>
                  </a:lnTo>
                  <a:lnTo>
                    <a:pt x="1291" y="1682"/>
                  </a:lnTo>
                  <a:lnTo>
                    <a:pt x="1287" y="1689"/>
                  </a:lnTo>
                  <a:lnTo>
                    <a:pt x="1340" y="1728"/>
                  </a:lnTo>
                  <a:lnTo>
                    <a:pt x="1354" y="1741"/>
                  </a:lnTo>
                  <a:lnTo>
                    <a:pt x="1363" y="1756"/>
                  </a:lnTo>
                  <a:lnTo>
                    <a:pt x="1368" y="1773"/>
                  </a:lnTo>
                  <a:lnTo>
                    <a:pt x="1368" y="1791"/>
                  </a:lnTo>
                  <a:lnTo>
                    <a:pt x="1364" y="1809"/>
                  </a:lnTo>
                  <a:lnTo>
                    <a:pt x="1355" y="1824"/>
                  </a:lnTo>
                  <a:lnTo>
                    <a:pt x="1268" y="1941"/>
                  </a:lnTo>
                  <a:lnTo>
                    <a:pt x="1868" y="1941"/>
                  </a:lnTo>
                  <a:lnTo>
                    <a:pt x="1886" y="1944"/>
                  </a:lnTo>
                  <a:lnTo>
                    <a:pt x="1903" y="1951"/>
                  </a:lnTo>
                  <a:lnTo>
                    <a:pt x="1917" y="1961"/>
                  </a:lnTo>
                  <a:lnTo>
                    <a:pt x="1928" y="1975"/>
                  </a:lnTo>
                  <a:lnTo>
                    <a:pt x="1934" y="1992"/>
                  </a:lnTo>
                  <a:lnTo>
                    <a:pt x="1937" y="2010"/>
                  </a:lnTo>
                  <a:lnTo>
                    <a:pt x="1937" y="2148"/>
                  </a:lnTo>
                  <a:lnTo>
                    <a:pt x="2007" y="2148"/>
                  </a:lnTo>
                  <a:lnTo>
                    <a:pt x="2025" y="2150"/>
                  </a:lnTo>
                  <a:lnTo>
                    <a:pt x="2041" y="2157"/>
                  </a:lnTo>
                  <a:lnTo>
                    <a:pt x="2055" y="2168"/>
                  </a:lnTo>
                  <a:lnTo>
                    <a:pt x="2066" y="2182"/>
                  </a:lnTo>
                  <a:lnTo>
                    <a:pt x="2073" y="2198"/>
                  </a:lnTo>
                  <a:lnTo>
                    <a:pt x="2075" y="2216"/>
                  </a:lnTo>
                  <a:lnTo>
                    <a:pt x="2075" y="2494"/>
                  </a:lnTo>
                  <a:lnTo>
                    <a:pt x="2073" y="2512"/>
                  </a:lnTo>
                  <a:lnTo>
                    <a:pt x="2066" y="2528"/>
                  </a:lnTo>
                  <a:lnTo>
                    <a:pt x="2055" y="2542"/>
                  </a:lnTo>
                  <a:lnTo>
                    <a:pt x="2041" y="2553"/>
                  </a:lnTo>
                  <a:lnTo>
                    <a:pt x="2025" y="2560"/>
                  </a:lnTo>
                  <a:lnTo>
                    <a:pt x="2007" y="2562"/>
                  </a:lnTo>
                  <a:lnTo>
                    <a:pt x="69" y="2562"/>
                  </a:lnTo>
                  <a:lnTo>
                    <a:pt x="50" y="2560"/>
                  </a:lnTo>
                  <a:lnTo>
                    <a:pt x="34" y="2553"/>
                  </a:lnTo>
                  <a:lnTo>
                    <a:pt x="20" y="2542"/>
                  </a:lnTo>
                  <a:lnTo>
                    <a:pt x="9" y="2528"/>
                  </a:lnTo>
                  <a:lnTo>
                    <a:pt x="2" y="2512"/>
                  </a:lnTo>
                  <a:lnTo>
                    <a:pt x="0" y="2494"/>
                  </a:lnTo>
                  <a:lnTo>
                    <a:pt x="0" y="2216"/>
                  </a:lnTo>
                  <a:lnTo>
                    <a:pt x="2" y="2198"/>
                  </a:lnTo>
                  <a:lnTo>
                    <a:pt x="9" y="2182"/>
                  </a:lnTo>
                  <a:lnTo>
                    <a:pt x="20" y="2168"/>
                  </a:lnTo>
                  <a:lnTo>
                    <a:pt x="34" y="2157"/>
                  </a:lnTo>
                  <a:lnTo>
                    <a:pt x="50" y="2150"/>
                  </a:lnTo>
                  <a:lnTo>
                    <a:pt x="69" y="2148"/>
                  </a:lnTo>
                  <a:lnTo>
                    <a:pt x="138" y="2148"/>
                  </a:lnTo>
                  <a:lnTo>
                    <a:pt x="138" y="2010"/>
                  </a:lnTo>
                  <a:lnTo>
                    <a:pt x="141" y="1992"/>
                  </a:lnTo>
                  <a:lnTo>
                    <a:pt x="148" y="1975"/>
                  </a:lnTo>
                  <a:lnTo>
                    <a:pt x="159" y="1961"/>
                  </a:lnTo>
                  <a:lnTo>
                    <a:pt x="173" y="1951"/>
                  </a:lnTo>
                  <a:lnTo>
                    <a:pt x="189" y="1944"/>
                  </a:lnTo>
                  <a:lnTo>
                    <a:pt x="207" y="1941"/>
                  </a:lnTo>
                  <a:lnTo>
                    <a:pt x="932" y="1941"/>
                  </a:lnTo>
                  <a:lnTo>
                    <a:pt x="427" y="1566"/>
                  </a:lnTo>
                  <a:lnTo>
                    <a:pt x="413" y="1553"/>
                  </a:lnTo>
                  <a:lnTo>
                    <a:pt x="404" y="1537"/>
                  </a:lnTo>
                  <a:lnTo>
                    <a:pt x="400" y="1520"/>
                  </a:lnTo>
                  <a:lnTo>
                    <a:pt x="399" y="1503"/>
                  </a:lnTo>
                  <a:lnTo>
                    <a:pt x="404" y="1486"/>
                  </a:lnTo>
                  <a:lnTo>
                    <a:pt x="413" y="1468"/>
                  </a:lnTo>
                  <a:lnTo>
                    <a:pt x="578" y="1247"/>
                  </a:lnTo>
                  <a:lnTo>
                    <a:pt x="590" y="1234"/>
                  </a:lnTo>
                  <a:lnTo>
                    <a:pt x="606" y="1225"/>
                  </a:lnTo>
                  <a:lnTo>
                    <a:pt x="623" y="1220"/>
                  </a:lnTo>
                  <a:lnTo>
                    <a:pt x="641" y="1220"/>
                  </a:lnTo>
                  <a:lnTo>
                    <a:pt x="658" y="1224"/>
                  </a:lnTo>
                  <a:lnTo>
                    <a:pt x="674" y="1233"/>
                  </a:lnTo>
                  <a:lnTo>
                    <a:pt x="727" y="1272"/>
                  </a:lnTo>
                  <a:lnTo>
                    <a:pt x="733" y="1266"/>
                  </a:lnTo>
                  <a:lnTo>
                    <a:pt x="741" y="1258"/>
                  </a:lnTo>
                  <a:lnTo>
                    <a:pt x="751" y="1246"/>
                  </a:lnTo>
                  <a:lnTo>
                    <a:pt x="759" y="1234"/>
                  </a:lnTo>
                  <a:lnTo>
                    <a:pt x="765" y="1224"/>
                  </a:lnTo>
                  <a:lnTo>
                    <a:pt x="768" y="1216"/>
                  </a:lnTo>
                  <a:lnTo>
                    <a:pt x="716" y="1178"/>
                  </a:lnTo>
                  <a:lnTo>
                    <a:pt x="702" y="1165"/>
                  </a:lnTo>
                  <a:lnTo>
                    <a:pt x="693" y="1150"/>
                  </a:lnTo>
                  <a:lnTo>
                    <a:pt x="688" y="1132"/>
                  </a:lnTo>
                  <a:lnTo>
                    <a:pt x="688" y="1114"/>
                  </a:lnTo>
                  <a:lnTo>
                    <a:pt x="692" y="1097"/>
                  </a:lnTo>
                  <a:lnTo>
                    <a:pt x="701" y="1080"/>
                  </a:lnTo>
                  <a:lnTo>
                    <a:pt x="1197" y="416"/>
                  </a:lnTo>
                  <a:lnTo>
                    <a:pt x="1210" y="403"/>
                  </a:lnTo>
                  <a:lnTo>
                    <a:pt x="1225" y="393"/>
                  </a:lnTo>
                  <a:lnTo>
                    <a:pt x="1243" y="389"/>
                  </a:lnTo>
                  <a:lnTo>
                    <a:pt x="1261" y="388"/>
                  </a:lnTo>
                  <a:lnTo>
                    <a:pt x="1278" y="393"/>
                  </a:lnTo>
                  <a:lnTo>
                    <a:pt x="1294" y="401"/>
                  </a:lnTo>
                  <a:lnTo>
                    <a:pt x="1347" y="440"/>
                  </a:lnTo>
                  <a:lnTo>
                    <a:pt x="1353" y="435"/>
                  </a:lnTo>
                  <a:lnTo>
                    <a:pt x="1361" y="427"/>
                  </a:lnTo>
                  <a:lnTo>
                    <a:pt x="1370" y="415"/>
                  </a:lnTo>
                  <a:lnTo>
                    <a:pt x="1370" y="415"/>
                  </a:lnTo>
                  <a:lnTo>
                    <a:pt x="1371" y="413"/>
                  </a:lnTo>
                  <a:lnTo>
                    <a:pt x="1373" y="412"/>
                  </a:lnTo>
                  <a:lnTo>
                    <a:pt x="1374" y="410"/>
                  </a:lnTo>
                  <a:lnTo>
                    <a:pt x="1374" y="409"/>
                  </a:lnTo>
                  <a:lnTo>
                    <a:pt x="1375" y="408"/>
                  </a:lnTo>
                  <a:lnTo>
                    <a:pt x="1376" y="406"/>
                  </a:lnTo>
                  <a:lnTo>
                    <a:pt x="1377" y="405"/>
                  </a:lnTo>
                  <a:lnTo>
                    <a:pt x="1378" y="404"/>
                  </a:lnTo>
                  <a:lnTo>
                    <a:pt x="1379" y="403"/>
                  </a:lnTo>
                  <a:lnTo>
                    <a:pt x="1380" y="401"/>
                  </a:lnTo>
                  <a:lnTo>
                    <a:pt x="1380" y="400"/>
                  </a:lnTo>
                  <a:lnTo>
                    <a:pt x="1381" y="399"/>
                  </a:lnTo>
                  <a:lnTo>
                    <a:pt x="1382" y="398"/>
                  </a:lnTo>
                  <a:lnTo>
                    <a:pt x="1382" y="397"/>
                  </a:lnTo>
                  <a:lnTo>
                    <a:pt x="1383" y="395"/>
                  </a:lnTo>
                  <a:lnTo>
                    <a:pt x="1384" y="394"/>
                  </a:lnTo>
                  <a:lnTo>
                    <a:pt x="1384" y="393"/>
                  </a:lnTo>
                  <a:lnTo>
                    <a:pt x="1385" y="392"/>
                  </a:lnTo>
                  <a:lnTo>
                    <a:pt x="1386" y="391"/>
                  </a:lnTo>
                  <a:lnTo>
                    <a:pt x="1386" y="389"/>
                  </a:lnTo>
                  <a:lnTo>
                    <a:pt x="1387" y="388"/>
                  </a:lnTo>
                  <a:lnTo>
                    <a:pt x="1387" y="387"/>
                  </a:lnTo>
                  <a:lnTo>
                    <a:pt x="1387" y="386"/>
                  </a:lnTo>
                  <a:lnTo>
                    <a:pt x="1388" y="385"/>
                  </a:lnTo>
                  <a:lnTo>
                    <a:pt x="1335" y="346"/>
                  </a:lnTo>
                  <a:lnTo>
                    <a:pt x="1322" y="334"/>
                  </a:lnTo>
                  <a:lnTo>
                    <a:pt x="1313" y="318"/>
                  </a:lnTo>
                  <a:lnTo>
                    <a:pt x="1308" y="301"/>
                  </a:lnTo>
                  <a:lnTo>
                    <a:pt x="1307" y="282"/>
                  </a:lnTo>
                  <a:lnTo>
                    <a:pt x="1312" y="265"/>
                  </a:lnTo>
                  <a:lnTo>
                    <a:pt x="1321" y="249"/>
                  </a:lnTo>
                  <a:lnTo>
                    <a:pt x="1486" y="27"/>
                  </a:lnTo>
                  <a:lnTo>
                    <a:pt x="1498" y="15"/>
                  </a:lnTo>
                  <a:lnTo>
                    <a:pt x="1514" y="5"/>
                  </a:lnTo>
                  <a:lnTo>
                    <a:pt x="1532" y="0"/>
                  </a:lnTo>
                  <a:lnTo>
                    <a:pt x="15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2" name="Freeform 279"/>
          <p:cNvSpPr>
            <a:spLocks noEditPoints="1"/>
          </p:cNvSpPr>
          <p:nvPr/>
        </p:nvSpPr>
        <p:spPr bwMode="auto">
          <a:xfrm>
            <a:off x="10956402" y="2673350"/>
            <a:ext cx="560388" cy="585788"/>
          </a:xfrm>
          <a:custGeom>
            <a:avLst/>
            <a:gdLst>
              <a:gd name="T0" fmla="*/ 1399 w 3180"/>
              <a:gd name="T1" fmla="*/ 2675 h 3321"/>
              <a:gd name="T2" fmla="*/ 1793 w 3180"/>
              <a:gd name="T3" fmla="*/ 2776 h 3321"/>
              <a:gd name="T4" fmla="*/ 1560 w 3180"/>
              <a:gd name="T5" fmla="*/ 2489 h 3321"/>
              <a:gd name="T6" fmla="*/ 409 w 3180"/>
              <a:gd name="T7" fmla="*/ 2606 h 3321"/>
              <a:gd name="T8" fmla="*/ 138 w 3180"/>
              <a:gd name="T9" fmla="*/ 2866 h 3321"/>
              <a:gd name="T10" fmla="*/ 2985 w 3180"/>
              <a:gd name="T11" fmla="*/ 2713 h 3321"/>
              <a:gd name="T12" fmla="*/ 2610 w 3180"/>
              <a:gd name="T13" fmla="*/ 2539 h 3321"/>
              <a:gd name="T14" fmla="*/ 1510 w 3180"/>
              <a:gd name="T15" fmla="*/ 3182 h 3321"/>
              <a:gd name="T16" fmla="*/ 2052 w 3180"/>
              <a:gd name="T17" fmla="*/ 2207 h 3321"/>
              <a:gd name="T18" fmla="*/ 2098 w 3180"/>
              <a:gd name="T19" fmla="*/ 2197 h 3321"/>
              <a:gd name="T20" fmla="*/ 1190 w 3180"/>
              <a:gd name="T21" fmla="*/ 2493 h 3321"/>
              <a:gd name="T22" fmla="*/ 1395 w 3180"/>
              <a:gd name="T23" fmla="*/ 1929 h 3321"/>
              <a:gd name="T24" fmla="*/ 1133 w 3180"/>
              <a:gd name="T25" fmla="*/ 2000 h 3321"/>
              <a:gd name="T26" fmla="*/ 1535 w 3180"/>
              <a:gd name="T27" fmla="*/ 2331 h 3321"/>
              <a:gd name="T28" fmla="*/ 1779 w 3180"/>
              <a:gd name="T29" fmla="*/ 2251 h 3321"/>
              <a:gd name="T30" fmla="*/ 2065 w 3180"/>
              <a:gd name="T31" fmla="*/ 1957 h 3321"/>
              <a:gd name="T32" fmla="*/ 1621 w 3180"/>
              <a:gd name="T33" fmla="*/ 1841 h 3321"/>
              <a:gd name="T34" fmla="*/ 1668 w 3180"/>
              <a:gd name="T35" fmla="*/ 1682 h 3321"/>
              <a:gd name="T36" fmla="*/ 2092 w 3180"/>
              <a:gd name="T37" fmla="*/ 1791 h 3321"/>
              <a:gd name="T38" fmla="*/ 2303 w 3180"/>
              <a:gd name="T39" fmla="*/ 1663 h 3321"/>
              <a:gd name="T40" fmla="*/ 1912 w 3180"/>
              <a:gd name="T41" fmla="*/ 1700 h 3321"/>
              <a:gd name="T42" fmla="*/ 1469 w 3180"/>
              <a:gd name="T43" fmla="*/ 1565 h 3321"/>
              <a:gd name="T44" fmla="*/ 1166 w 3180"/>
              <a:gd name="T45" fmla="*/ 1740 h 3321"/>
              <a:gd name="T46" fmla="*/ 890 w 3180"/>
              <a:gd name="T47" fmla="*/ 1692 h 3321"/>
              <a:gd name="T48" fmla="*/ 1225 w 3180"/>
              <a:gd name="T49" fmla="*/ 1811 h 3321"/>
              <a:gd name="T50" fmla="*/ 1520 w 3180"/>
              <a:gd name="T51" fmla="*/ 1647 h 3321"/>
              <a:gd name="T52" fmla="*/ 1844 w 3180"/>
              <a:gd name="T53" fmla="*/ 851 h 3321"/>
              <a:gd name="T54" fmla="*/ 1048 w 3180"/>
              <a:gd name="T55" fmla="*/ 1130 h 3321"/>
              <a:gd name="T56" fmla="*/ 905 w 3180"/>
              <a:gd name="T57" fmla="*/ 1378 h 3321"/>
              <a:gd name="T58" fmla="*/ 1078 w 3180"/>
              <a:gd name="T59" fmla="*/ 1481 h 3321"/>
              <a:gd name="T60" fmla="*/ 962 w 3180"/>
              <a:gd name="T61" fmla="*/ 1549 h 3321"/>
              <a:gd name="T62" fmla="*/ 1276 w 3180"/>
              <a:gd name="T63" fmla="*/ 1528 h 3321"/>
              <a:gd name="T64" fmla="*/ 1590 w 3180"/>
              <a:gd name="T65" fmla="*/ 1482 h 3321"/>
              <a:gd name="T66" fmla="*/ 1903 w 3180"/>
              <a:gd name="T67" fmla="*/ 1528 h 3321"/>
              <a:gd name="T68" fmla="*/ 2217 w 3180"/>
              <a:gd name="T69" fmla="*/ 1549 h 3321"/>
              <a:gd name="T70" fmla="*/ 2101 w 3180"/>
              <a:gd name="T71" fmla="*/ 1481 h 3321"/>
              <a:gd name="T72" fmla="*/ 2275 w 3180"/>
              <a:gd name="T73" fmla="*/ 1378 h 3321"/>
              <a:gd name="T74" fmla="*/ 2276 w 3180"/>
              <a:gd name="T75" fmla="*/ 1077 h 3321"/>
              <a:gd name="T76" fmla="*/ 2022 w 3180"/>
              <a:gd name="T77" fmla="*/ 826 h 3321"/>
              <a:gd name="T78" fmla="*/ 2314 w 3180"/>
              <a:gd name="T79" fmla="*/ 854 h 3321"/>
              <a:gd name="T80" fmla="*/ 1295 w 3180"/>
              <a:gd name="T81" fmla="*/ 180 h 3321"/>
              <a:gd name="T82" fmla="*/ 820 w 3180"/>
              <a:gd name="T83" fmla="*/ 653 h 3321"/>
              <a:gd name="T84" fmla="*/ 987 w 3180"/>
              <a:gd name="T85" fmla="*/ 996 h 3321"/>
              <a:gd name="T86" fmla="*/ 1799 w 3180"/>
              <a:gd name="T87" fmla="*/ 719 h 3321"/>
              <a:gd name="T88" fmla="*/ 2191 w 3180"/>
              <a:gd name="T89" fmla="*/ 499 h 3321"/>
              <a:gd name="T90" fmla="*/ 1797 w 3180"/>
              <a:gd name="T91" fmla="*/ 170 h 3321"/>
              <a:gd name="T92" fmla="*/ 1997 w 3180"/>
              <a:gd name="T93" fmla="*/ 93 h 3321"/>
              <a:gd name="T94" fmla="*/ 2387 w 3180"/>
              <a:gd name="T95" fmla="*/ 504 h 3321"/>
              <a:gd name="T96" fmla="*/ 2496 w 3180"/>
              <a:gd name="T97" fmla="*/ 1169 h 3321"/>
              <a:gd name="T98" fmla="*/ 2442 w 3180"/>
              <a:gd name="T99" fmla="*/ 1609 h 3321"/>
              <a:gd name="T100" fmla="*/ 2235 w 3180"/>
              <a:gd name="T101" fmla="*/ 1893 h 3321"/>
              <a:gd name="T102" fmla="*/ 2378 w 3180"/>
              <a:gd name="T103" fmla="*/ 2284 h 3321"/>
              <a:gd name="T104" fmla="*/ 2778 w 3180"/>
              <a:gd name="T105" fmla="*/ 2463 h 3321"/>
              <a:gd name="T106" fmla="*/ 3158 w 3180"/>
              <a:gd name="T107" fmla="*/ 2738 h 3321"/>
              <a:gd name="T108" fmla="*/ 85 w 3180"/>
              <a:gd name="T109" fmla="*/ 2628 h 3321"/>
              <a:gd name="T110" fmla="*/ 489 w 3180"/>
              <a:gd name="T111" fmla="*/ 2424 h 3321"/>
              <a:gd name="T112" fmla="*/ 878 w 3180"/>
              <a:gd name="T113" fmla="*/ 2236 h 3321"/>
              <a:gd name="T114" fmla="*/ 837 w 3180"/>
              <a:gd name="T115" fmla="*/ 1834 h 3321"/>
              <a:gd name="T116" fmla="*/ 726 w 3180"/>
              <a:gd name="T117" fmla="*/ 1481 h 3321"/>
              <a:gd name="T118" fmla="*/ 624 w 3180"/>
              <a:gd name="T119" fmla="*/ 1112 h 3321"/>
              <a:gd name="T120" fmla="*/ 661 w 3180"/>
              <a:gd name="T121" fmla="*/ 717 h 3321"/>
              <a:gd name="T122" fmla="*/ 973 w 3180"/>
              <a:gd name="T123" fmla="*/ 184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80" h="3321">
                <a:moveTo>
                  <a:pt x="1570" y="2698"/>
                </a:moveTo>
                <a:lnTo>
                  <a:pt x="1494" y="2920"/>
                </a:lnTo>
                <a:lnTo>
                  <a:pt x="1594" y="3062"/>
                </a:lnTo>
                <a:lnTo>
                  <a:pt x="1695" y="2916"/>
                </a:lnTo>
                <a:lnTo>
                  <a:pt x="1620" y="2698"/>
                </a:lnTo>
                <a:lnTo>
                  <a:pt x="1570" y="2698"/>
                </a:lnTo>
                <a:close/>
                <a:moveTo>
                  <a:pt x="1382" y="2525"/>
                </a:moveTo>
                <a:lnTo>
                  <a:pt x="1271" y="2605"/>
                </a:lnTo>
                <a:lnTo>
                  <a:pt x="1395" y="2781"/>
                </a:lnTo>
                <a:lnTo>
                  <a:pt x="1426" y="2693"/>
                </a:lnTo>
                <a:lnTo>
                  <a:pt x="1410" y="2685"/>
                </a:lnTo>
                <a:lnTo>
                  <a:pt x="1399" y="2675"/>
                </a:lnTo>
                <a:lnTo>
                  <a:pt x="1389" y="2661"/>
                </a:lnTo>
                <a:lnTo>
                  <a:pt x="1384" y="2646"/>
                </a:lnTo>
                <a:lnTo>
                  <a:pt x="1382" y="2630"/>
                </a:lnTo>
                <a:lnTo>
                  <a:pt x="1382" y="2630"/>
                </a:lnTo>
                <a:lnTo>
                  <a:pt x="1382" y="2525"/>
                </a:lnTo>
                <a:close/>
                <a:moveTo>
                  <a:pt x="1798" y="2522"/>
                </a:moveTo>
                <a:lnTo>
                  <a:pt x="1798" y="2630"/>
                </a:lnTo>
                <a:lnTo>
                  <a:pt x="1796" y="2648"/>
                </a:lnTo>
                <a:lnTo>
                  <a:pt x="1789" y="2664"/>
                </a:lnTo>
                <a:lnTo>
                  <a:pt x="1778" y="2678"/>
                </a:lnTo>
                <a:lnTo>
                  <a:pt x="1763" y="2689"/>
                </a:lnTo>
                <a:lnTo>
                  <a:pt x="1793" y="2776"/>
                </a:lnTo>
                <a:lnTo>
                  <a:pt x="1911" y="2605"/>
                </a:lnTo>
                <a:lnTo>
                  <a:pt x="1798" y="2522"/>
                </a:lnTo>
                <a:close/>
                <a:moveTo>
                  <a:pt x="1520" y="2476"/>
                </a:moveTo>
                <a:lnTo>
                  <a:pt x="1520" y="2560"/>
                </a:lnTo>
                <a:lnTo>
                  <a:pt x="1660" y="2560"/>
                </a:lnTo>
                <a:lnTo>
                  <a:pt x="1660" y="2476"/>
                </a:lnTo>
                <a:lnTo>
                  <a:pt x="1638" y="2483"/>
                </a:lnTo>
                <a:lnTo>
                  <a:pt x="1620" y="2489"/>
                </a:lnTo>
                <a:lnTo>
                  <a:pt x="1604" y="2492"/>
                </a:lnTo>
                <a:lnTo>
                  <a:pt x="1590" y="2494"/>
                </a:lnTo>
                <a:lnTo>
                  <a:pt x="1576" y="2492"/>
                </a:lnTo>
                <a:lnTo>
                  <a:pt x="1560" y="2489"/>
                </a:lnTo>
                <a:lnTo>
                  <a:pt x="1541" y="2483"/>
                </a:lnTo>
                <a:lnTo>
                  <a:pt x="1520" y="2476"/>
                </a:lnTo>
                <a:close/>
                <a:moveTo>
                  <a:pt x="725" y="2475"/>
                </a:moveTo>
                <a:lnTo>
                  <a:pt x="677" y="2495"/>
                </a:lnTo>
                <a:lnTo>
                  <a:pt x="631" y="2513"/>
                </a:lnTo>
                <a:lnTo>
                  <a:pt x="601" y="2525"/>
                </a:lnTo>
                <a:lnTo>
                  <a:pt x="570" y="2539"/>
                </a:lnTo>
                <a:lnTo>
                  <a:pt x="544" y="2552"/>
                </a:lnTo>
                <a:lnTo>
                  <a:pt x="517" y="2564"/>
                </a:lnTo>
                <a:lnTo>
                  <a:pt x="484" y="2578"/>
                </a:lnTo>
                <a:lnTo>
                  <a:pt x="449" y="2592"/>
                </a:lnTo>
                <a:lnTo>
                  <a:pt x="409" y="2606"/>
                </a:lnTo>
                <a:lnTo>
                  <a:pt x="363" y="2622"/>
                </a:lnTo>
                <a:lnTo>
                  <a:pt x="311" y="2636"/>
                </a:lnTo>
                <a:lnTo>
                  <a:pt x="304" y="2638"/>
                </a:lnTo>
                <a:lnTo>
                  <a:pt x="271" y="2652"/>
                </a:lnTo>
                <a:lnTo>
                  <a:pt x="243" y="2669"/>
                </a:lnTo>
                <a:lnTo>
                  <a:pt x="217" y="2689"/>
                </a:lnTo>
                <a:lnTo>
                  <a:pt x="194" y="2713"/>
                </a:lnTo>
                <a:lnTo>
                  <a:pt x="175" y="2739"/>
                </a:lnTo>
                <a:lnTo>
                  <a:pt x="159" y="2769"/>
                </a:lnTo>
                <a:lnTo>
                  <a:pt x="148" y="2800"/>
                </a:lnTo>
                <a:lnTo>
                  <a:pt x="141" y="2832"/>
                </a:lnTo>
                <a:lnTo>
                  <a:pt x="138" y="2866"/>
                </a:lnTo>
                <a:lnTo>
                  <a:pt x="138" y="3182"/>
                </a:lnTo>
                <a:lnTo>
                  <a:pt x="1228" y="3182"/>
                </a:lnTo>
                <a:lnTo>
                  <a:pt x="725" y="2475"/>
                </a:lnTo>
                <a:close/>
                <a:moveTo>
                  <a:pt x="2443" y="2470"/>
                </a:moveTo>
                <a:lnTo>
                  <a:pt x="1951" y="3182"/>
                </a:lnTo>
                <a:lnTo>
                  <a:pt x="3041" y="3182"/>
                </a:lnTo>
                <a:lnTo>
                  <a:pt x="3041" y="2866"/>
                </a:lnTo>
                <a:lnTo>
                  <a:pt x="3039" y="2832"/>
                </a:lnTo>
                <a:lnTo>
                  <a:pt x="3032" y="2800"/>
                </a:lnTo>
                <a:lnTo>
                  <a:pt x="3021" y="2769"/>
                </a:lnTo>
                <a:lnTo>
                  <a:pt x="3004" y="2739"/>
                </a:lnTo>
                <a:lnTo>
                  <a:pt x="2985" y="2713"/>
                </a:lnTo>
                <a:lnTo>
                  <a:pt x="2963" y="2689"/>
                </a:lnTo>
                <a:lnTo>
                  <a:pt x="2937" y="2669"/>
                </a:lnTo>
                <a:lnTo>
                  <a:pt x="2908" y="2652"/>
                </a:lnTo>
                <a:lnTo>
                  <a:pt x="2876" y="2638"/>
                </a:lnTo>
                <a:lnTo>
                  <a:pt x="2868" y="2636"/>
                </a:lnTo>
                <a:lnTo>
                  <a:pt x="2817" y="2622"/>
                </a:lnTo>
                <a:lnTo>
                  <a:pt x="2770" y="2606"/>
                </a:lnTo>
                <a:lnTo>
                  <a:pt x="2730" y="2592"/>
                </a:lnTo>
                <a:lnTo>
                  <a:pt x="2695" y="2578"/>
                </a:lnTo>
                <a:lnTo>
                  <a:pt x="2663" y="2564"/>
                </a:lnTo>
                <a:lnTo>
                  <a:pt x="2635" y="2552"/>
                </a:lnTo>
                <a:lnTo>
                  <a:pt x="2610" y="2539"/>
                </a:lnTo>
                <a:lnTo>
                  <a:pt x="2579" y="2525"/>
                </a:lnTo>
                <a:lnTo>
                  <a:pt x="2549" y="2513"/>
                </a:lnTo>
                <a:lnTo>
                  <a:pt x="2498" y="2493"/>
                </a:lnTo>
                <a:lnTo>
                  <a:pt x="2443" y="2470"/>
                </a:lnTo>
                <a:close/>
                <a:moveTo>
                  <a:pt x="932" y="2367"/>
                </a:moveTo>
                <a:lnTo>
                  <a:pt x="893" y="2391"/>
                </a:lnTo>
                <a:lnTo>
                  <a:pt x="852" y="2414"/>
                </a:lnTo>
                <a:lnTo>
                  <a:pt x="1369" y="3143"/>
                </a:lnTo>
                <a:lnTo>
                  <a:pt x="1376" y="3155"/>
                </a:lnTo>
                <a:lnTo>
                  <a:pt x="1380" y="3169"/>
                </a:lnTo>
                <a:lnTo>
                  <a:pt x="1382" y="3182"/>
                </a:lnTo>
                <a:lnTo>
                  <a:pt x="1510" y="3182"/>
                </a:lnTo>
                <a:lnTo>
                  <a:pt x="932" y="2367"/>
                </a:lnTo>
                <a:close/>
                <a:moveTo>
                  <a:pt x="2246" y="2365"/>
                </a:moveTo>
                <a:lnTo>
                  <a:pt x="1680" y="3182"/>
                </a:lnTo>
                <a:lnTo>
                  <a:pt x="1798" y="3182"/>
                </a:lnTo>
                <a:lnTo>
                  <a:pt x="1799" y="3169"/>
                </a:lnTo>
                <a:lnTo>
                  <a:pt x="1803" y="3156"/>
                </a:lnTo>
                <a:lnTo>
                  <a:pt x="1810" y="3143"/>
                </a:lnTo>
                <a:lnTo>
                  <a:pt x="2317" y="2409"/>
                </a:lnTo>
                <a:lnTo>
                  <a:pt x="2280" y="2388"/>
                </a:lnTo>
                <a:lnTo>
                  <a:pt x="2246" y="2365"/>
                </a:lnTo>
                <a:close/>
                <a:moveTo>
                  <a:pt x="2097" y="2160"/>
                </a:moveTo>
                <a:lnTo>
                  <a:pt x="2052" y="2207"/>
                </a:lnTo>
                <a:lnTo>
                  <a:pt x="2002" y="2253"/>
                </a:lnTo>
                <a:lnTo>
                  <a:pt x="1948" y="2299"/>
                </a:lnTo>
                <a:lnTo>
                  <a:pt x="1893" y="2340"/>
                </a:lnTo>
                <a:lnTo>
                  <a:pt x="1837" y="2378"/>
                </a:lnTo>
                <a:lnTo>
                  <a:pt x="1989" y="2492"/>
                </a:lnTo>
                <a:lnTo>
                  <a:pt x="2141" y="2273"/>
                </a:lnTo>
                <a:lnTo>
                  <a:pt x="2127" y="2253"/>
                </a:lnTo>
                <a:lnTo>
                  <a:pt x="2115" y="2233"/>
                </a:lnTo>
                <a:lnTo>
                  <a:pt x="2113" y="2229"/>
                </a:lnTo>
                <a:lnTo>
                  <a:pt x="2111" y="2225"/>
                </a:lnTo>
                <a:lnTo>
                  <a:pt x="2110" y="2222"/>
                </a:lnTo>
                <a:lnTo>
                  <a:pt x="2098" y="2197"/>
                </a:lnTo>
                <a:lnTo>
                  <a:pt x="2097" y="2168"/>
                </a:lnTo>
                <a:lnTo>
                  <a:pt x="2097" y="2160"/>
                </a:lnTo>
                <a:close/>
                <a:moveTo>
                  <a:pt x="1082" y="2160"/>
                </a:moveTo>
                <a:lnTo>
                  <a:pt x="1082" y="2168"/>
                </a:lnTo>
                <a:lnTo>
                  <a:pt x="1082" y="2197"/>
                </a:lnTo>
                <a:lnTo>
                  <a:pt x="1070" y="2222"/>
                </a:lnTo>
                <a:lnTo>
                  <a:pt x="1068" y="2225"/>
                </a:lnTo>
                <a:lnTo>
                  <a:pt x="1067" y="2229"/>
                </a:lnTo>
                <a:lnTo>
                  <a:pt x="1064" y="2234"/>
                </a:lnTo>
                <a:lnTo>
                  <a:pt x="1052" y="2255"/>
                </a:lnTo>
                <a:lnTo>
                  <a:pt x="1037" y="2275"/>
                </a:lnTo>
                <a:lnTo>
                  <a:pt x="1190" y="2493"/>
                </a:lnTo>
                <a:lnTo>
                  <a:pt x="1346" y="2380"/>
                </a:lnTo>
                <a:lnTo>
                  <a:pt x="1289" y="2342"/>
                </a:lnTo>
                <a:lnTo>
                  <a:pt x="1234" y="2300"/>
                </a:lnTo>
                <a:lnTo>
                  <a:pt x="1179" y="2254"/>
                </a:lnTo>
                <a:lnTo>
                  <a:pt x="1128" y="2208"/>
                </a:lnTo>
                <a:lnTo>
                  <a:pt x="1082" y="2160"/>
                </a:lnTo>
                <a:close/>
                <a:moveTo>
                  <a:pt x="1590" y="1810"/>
                </a:moveTo>
                <a:lnTo>
                  <a:pt x="1559" y="1841"/>
                </a:lnTo>
                <a:lnTo>
                  <a:pt x="1522" y="1868"/>
                </a:lnTo>
                <a:lnTo>
                  <a:pt x="1483" y="1892"/>
                </a:lnTo>
                <a:lnTo>
                  <a:pt x="1441" y="1912"/>
                </a:lnTo>
                <a:lnTo>
                  <a:pt x="1395" y="1929"/>
                </a:lnTo>
                <a:lnTo>
                  <a:pt x="1348" y="1941"/>
                </a:lnTo>
                <a:lnTo>
                  <a:pt x="1300" y="1948"/>
                </a:lnTo>
                <a:lnTo>
                  <a:pt x="1251" y="1951"/>
                </a:lnTo>
                <a:lnTo>
                  <a:pt x="1212" y="1949"/>
                </a:lnTo>
                <a:lnTo>
                  <a:pt x="1162" y="1944"/>
                </a:lnTo>
                <a:lnTo>
                  <a:pt x="1117" y="1937"/>
                </a:lnTo>
                <a:lnTo>
                  <a:pt x="1115" y="1949"/>
                </a:lnTo>
                <a:lnTo>
                  <a:pt x="1114" y="1957"/>
                </a:lnTo>
                <a:lnTo>
                  <a:pt x="1116" y="1962"/>
                </a:lnTo>
                <a:lnTo>
                  <a:pt x="1119" y="1971"/>
                </a:lnTo>
                <a:lnTo>
                  <a:pt x="1124" y="1984"/>
                </a:lnTo>
                <a:lnTo>
                  <a:pt x="1133" y="2000"/>
                </a:lnTo>
                <a:lnTo>
                  <a:pt x="1146" y="2019"/>
                </a:lnTo>
                <a:lnTo>
                  <a:pt x="1162" y="2041"/>
                </a:lnTo>
                <a:lnTo>
                  <a:pt x="1192" y="2076"/>
                </a:lnTo>
                <a:lnTo>
                  <a:pt x="1228" y="2111"/>
                </a:lnTo>
                <a:lnTo>
                  <a:pt x="1268" y="2149"/>
                </a:lnTo>
                <a:lnTo>
                  <a:pt x="1313" y="2186"/>
                </a:lnTo>
                <a:lnTo>
                  <a:pt x="1356" y="2219"/>
                </a:lnTo>
                <a:lnTo>
                  <a:pt x="1401" y="2251"/>
                </a:lnTo>
                <a:lnTo>
                  <a:pt x="1447" y="2280"/>
                </a:lnTo>
                <a:lnTo>
                  <a:pt x="1491" y="2307"/>
                </a:lnTo>
                <a:lnTo>
                  <a:pt x="1514" y="2320"/>
                </a:lnTo>
                <a:lnTo>
                  <a:pt x="1535" y="2331"/>
                </a:lnTo>
                <a:lnTo>
                  <a:pt x="1554" y="2340"/>
                </a:lnTo>
                <a:lnTo>
                  <a:pt x="1569" y="2346"/>
                </a:lnTo>
                <a:lnTo>
                  <a:pt x="1581" y="2351"/>
                </a:lnTo>
                <a:lnTo>
                  <a:pt x="1590" y="2354"/>
                </a:lnTo>
                <a:lnTo>
                  <a:pt x="1599" y="2351"/>
                </a:lnTo>
                <a:lnTo>
                  <a:pt x="1611" y="2346"/>
                </a:lnTo>
                <a:lnTo>
                  <a:pt x="1626" y="2340"/>
                </a:lnTo>
                <a:lnTo>
                  <a:pt x="1643" y="2331"/>
                </a:lnTo>
                <a:lnTo>
                  <a:pt x="1665" y="2320"/>
                </a:lnTo>
                <a:lnTo>
                  <a:pt x="1689" y="2307"/>
                </a:lnTo>
                <a:lnTo>
                  <a:pt x="1733" y="2280"/>
                </a:lnTo>
                <a:lnTo>
                  <a:pt x="1779" y="2251"/>
                </a:lnTo>
                <a:lnTo>
                  <a:pt x="1823" y="2219"/>
                </a:lnTo>
                <a:lnTo>
                  <a:pt x="1867" y="2186"/>
                </a:lnTo>
                <a:lnTo>
                  <a:pt x="1912" y="2149"/>
                </a:lnTo>
                <a:lnTo>
                  <a:pt x="1952" y="2111"/>
                </a:lnTo>
                <a:lnTo>
                  <a:pt x="1987" y="2076"/>
                </a:lnTo>
                <a:lnTo>
                  <a:pt x="2017" y="2041"/>
                </a:lnTo>
                <a:lnTo>
                  <a:pt x="2034" y="2019"/>
                </a:lnTo>
                <a:lnTo>
                  <a:pt x="2047" y="2000"/>
                </a:lnTo>
                <a:lnTo>
                  <a:pt x="2055" y="1984"/>
                </a:lnTo>
                <a:lnTo>
                  <a:pt x="2061" y="1971"/>
                </a:lnTo>
                <a:lnTo>
                  <a:pt x="2064" y="1962"/>
                </a:lnTo>
                <a:lnTo>
                  <a:pt x="2065" y="1957"/>
                </a:lnTo>
                <a:lnTo>
                  <a:pt x="2065" y="1949"/>
                </a:lnTo>
                <a:lnTo>
                  <a:pt x="2063" y="1937"/>
                </a:lnTo>
                <a:lnTo>
                  <a:pt x="2017" y="1944"/>
                </a:lnTo>
                <a:lnTo>
                  <a:pt x="1968" y="1949"/>
                </a:lnTo>
                <a:lnTo>
                  <a:pt x="1928" y="1951"/>
                </a:lnTo>
                <a:lnTo>
                  <a:pt x="1880" y="1948"/>
                </a:lnTo>
                <a:lnTo>
                  <a:pt x="1831" y="1941"/>
                </a:lnTo>
                <a:lnTo>
                  <a:pt x="1785" y="1929"/>
                </a:lnTo>
                <a:lnTo>
                  <a:pt x="1739" y="1912"/>
                </a:lnTo>
                <a:lnTo>
                  <a:pt x="1697" y="1892"/>
                </a:lnTo>
                <a:lnTo>
                  <a:pt x="1657" y="1868"/>
                </a:lnTo>
                <a:lnTo>
                  <a:pt x="1621" y="1841"/>
                </a:lnTo>
                <a:lnTo>
                  <a:pt x="1590" y="1810"/>
                </a:lnTo>
                <a:close/>
                <a:moveTo>
                  <a:pt x="1705" y="1563"/>
                </a:moveTo>
                <a:lnTo>
                  <a:pt x="1701" y="1567"/>
                </a:lnTo>
                <a:lnTo>
                  <a:pt x="1696" y="1572"/>
                </a:lnTo>
                <a:lnTo>
                  <a:pt x="1689" y="1580"/>
                </a:lnTo>
                <a:lnTo>
                  <a:pt x="1675" y="1599"/>
                </a:lnTo>
                <a:lnTo>
                  <a:pt x="1666" y="1617"/>
                </a:lnTo>
                <a:lnTo>
                  <a:pt x="1661" y="1633"/>
                </a:lnTo>
                <a:lnTo>
                  <a:pt x="1660" y="1647"/>
                </a:lnTo>
                <a:lnTo>
                  <a:pt x="1661" y="1659"/>
                </a:lnTo>
                <a:lnTo>
                  <a:pt x="1664" y="1672"/>
                </a:lnTo>
                <a:lnTo>
                  <a:pt x="1668" y="1682"/>
                </a:lnTo>
                <a:lnTo>
                  <a:pt x="1683" y="1706"/>
                </a:lnTo>
                <a:lnTo>
                  <a:pt x="1704" y="1729"/>
                </a:lnTo>
                <a:lnTo>
                  <a:pt x="1731" y="1751"/>
                </a:lnTo>
                <a:lnTo>
                  <a:pt x="1763" y="1771"/>
                </a:lnTo>
                <a:lnTo>
                  <a:pt x="1800" y="1788"/>
                </a:lnTo>
                <a:lnTo>
                  <a:pt x="1840" y="1801"/>
                </a:lnTo>
                <a:lnTo>
                  <a:pt x="1884" y="1809"/>
                </a:lnTo>
                <a:lnTo>
                  <a:pt x="1928" y="1812"/>
                </a:lnTo>
                <a:lnTo>
                  <a:pt x="1955" y="1811"/>
                </a:lnTo>
                <a:lnTo>
                  <a:pt x="2007" y="1806"/>
                </a:lnTo>
                <a:lnTo>
                  <a:pt x="2052" y="1799"/>
                </a:lnTo>
                <a:lnTo>
                  <a:pt x="2092" y="1791"/>
                </a:lnTo>
                <a:lnTo>
                  <a:pt x="2128" y="1782"/>
                </a:lnTo>
                <a:lnTo>
                  <a:pt x="2159" y="1772"/>
                </a:lnTo>
                <a:lnTo>
                  <a:pt x="2186" y="1763"/>
                </a:lnTo>
                <a:lnTo>
                  <a:pt x="2208" y="1753"/>
                </a:lnTo>
                <a:lnTo>
                  <a:pt x="2228" y="1743"/>
                </a:lnTo>
                <a:lnTo>
                  <a:pt x="2244" y="1734"/>
                </a:lnTo>
                <a:lnTo>
                  <a:pt x="2264" y="1719"/>
                </a:lnTo>
                <a:lnTo>
                  <a:pt x="2280" y="1705"/>
                </a:lnTo>
                <a:lnTo>
                  <a:pt x="2290" y="1692"/>
                </a:lnTo>
                <a:lnTo>
                  <a:pt x="2297" y="1680"/>
                </a:lnTo>
                <a:lnTo>
                  <a:pt x="2301" y="1671"/>
                </a:lnTo>
                <a:lnTo>
                  <a:pt x="2303" y="1663"/>
                </a:lnTo>
                <a:lnTo>
                  <a:pt x="2283" y="1681"/>
                </a:lnTo>
                <a:lnTo>
                  <a:pt x="2261" y="1697"/>
                </a:lnTo>
                <a:lnTo>
                  <a:pt x="2236" y="1712"/>
                </a:lnTo>
                <a:lnTo>
                  <a:pt x="2200" y="1729"/>
                </a:lnTo>
                <a:lnTo>
                  <a:pt x="2164" y="1740"/>
                </a:lnTo>
                <a:lnTo>
                  <a:pt x="2127" y="1747"/>
                </a:lnTo>
                <a:lnTo>
                  <a:pt x="2089" y="1750"/>
                </a:lnTo>
                <a:lnTo>
                  <a:pt x="2050" y="1747"/>
                </a:lnTo>
                <a:lnTo>
                  <a:pt x="2013" y="1740"/>
                </a:lnTo>
                <a:lnTo>
                  <a:pt x="1977" y="1730"/>
                </a:lnTo>
                <a:lnTo>
                  <a:pt x="1944" y="1716"/>
                </a:lnTo>
                <a:lnTo>
                  <a:pt x="1912" y="1700"/>
                </a:lnTo>
                <a:lnTo>
                  <a:pt x="1882" y="1682"/>
                </a:lnTo>
                <a:lnTo>
                  <a:pt x="1852" y="1663"/>
                </a:lnTo>
                <a:lnTo>
                  <a:pt x="1825" y="1642"/>
                </a:lnTo>
                <a:lnTo>
                  <a:pt x="1799" y="1623"/>
                </a:lnTo>
                <a:lnTo>
                  <a:pt x="1775" y="1605"/>
                </a:lnTo>
                <a:lnTo>
                  <a:pt x="1750" y="1589"/>
                </a:lnTo>
                <a:lnTo>
                  <a:pt x="1729" y="1575"/>
                </a:lnTo>
                <a:lnTo>
                  <a:pt x="1718" y="1569"/>
                </a:lnTo>
                <a:lnTo>
                  <a:pt x="1711" y="1565"/>
                </a:lnTo>
                <a:lnTo>
                  <a:pt x="1705" y="1563"/>
                </a:lnTo>
                <a:close/>
                <a:moveTo>
                  <a:pt x="1475" y="1563"/>
                </a:moveTo>
                <a:lnTo>
                  <a:pt x="1469" y="1565"/>
                </a:lnTo>
                <a:lnTo>
                  <a:pt x="1461" y="1569"/>
                </a:lnTo>
                <a:lnTo>
                  <a:pt x="1451" y="1575"/>
                </a:lnTo>
                <a:lnTo>
                  <a:pt x="1429" y="1589"/>
                </a:lnTo>
                <a:lnTo>
                  <a:pt x="1405" y="1605"/>
                </a:lnTo>
                <a:lnTo>
                  <a:pt x="1381" y="1623"/>
                </a:lnTo>
                <a:lnTo>
                  <a:pt x="1355" y="1642"/>
                </a:lnTo>
                <a:lnTo>
                  <a:pt x="1327" y="1663"/>
                </a:lnTo>
                <a:lnTo>
                  <a:pt x="1298" y="1682"/>
                </a:lnTo>
                <a:lnTo>
                  <a:pt x="1267" y="1700"/>
                </a:lnTo>
                <a:lnTo>
                  <a:pt x="1236" y="1716"/>
                </a:lnTo>
                <a:lnTo>
                  <a:pt x="1202" y="1730"/>
                </a:lnTo>
                <a:lnTo>
                  <a:pt x="1166" y="1740"/>
                </a:lnTo>
                <a:lnTo>
                  <a:pt x="1129" y="1747"/>
                </a:lnTo>
                <a:lnTo>
                  <a:pt x="1091" y="1750"/>
                </a:lnTo>
                <a:lnTo>
                  <a:pt x="1053" y="1747"/>
                </a:lnTo>
                <a:lnTo>
                  <a:pt x="1016" y="1740"/>
                </a:lnTo>
                <a:lnTo>
                  <a:pt x="980" y="1729"/>
                </a:lnTo>
                <a:lnTo>
                  <a:pt x="944" y="1712"/>
                </a:lnTo>
                <a:lnTo>
                  <a:pt x="919" y="1697"/>
                </a:lnTo>
                <a:lnTo>
                  <a:pt x="896" y="1681"/>
                </a:lnTo>
                <a:lnTo>
                  <a:pt x="877" y="1663"/>
                </a:lnTo>
                <a:lnTo>
                  <a:pt x="879" y="1671"/>
                </a:lnTo>
                <a:lnTo>
                  <a:pt x="883" y="1680"/>
                </a:lnTo>
                <a:lnTo>
                  <a:pt x="890" y="1692"/>
                </a:lnTo>
                <a:lnTo>
                  <a:pt x="900" y="1705"/>
                </a:lnTo>
                <a:lnTo>
                  <a:pt x="915" y="1719"/>
                </a:lnTo>
                <a:lnTo>
                  <a:pt x="936" y="1734"/>
                </a:lnTo>
                <a:lnTo>
                  <a:pt x="951" y="1743"/>
                </a:lnTo>
                <a:lnTo>
                  <a:pt x="971" y="1753"/>
                </a:lnTo>
                <a:lnTo>
                  <a:pt x="994" y="1763"/>
                </a:lnTo>
                <a:lnTo>
                  <a:pt x="1021" y="1772"/>
                </a:lnTo>
                <a:lnTo>
                  <a:pt x="1051" y="1782"/>
                </a:lnTo>
                <a:lnTo>
                  <a:pt x="1088" y="1791"/>
                </a:lnTo>
                <a:lnTo>
                  <a:pt x="1128" y="1799"/>
                </a:lnTo>
                <a:lnTo>
                  <a:pt x="1173" y="1806"/>
                </a:lnTo>
                <a:lnTo>
                  <a:pt x="1225" y="1811"/>
                </a:lnTo>
                <a:lnTo>
                  <a:pt x="1251" y="1812"/>
                </a:lnTo>
                <a:lnTo>
                  <a:pt x="1296" y="1809"/>
                </a:lnTo>
                <a:lnTo>
                  <a:pt x="1339" y="1801"/>
                </a:lnTo>
                <a:lnTo>
                  <a:pt x="1379" y="1788"/>
                </a:lnTo>
                <a:lnTo>
                  <a:pt x="1416" y="1771"/>
                </a:lnTo>
                <a:lnTo>
                  <a:pt x="1449" y="1751"/>
                </a:lnTo>
                <a:lnTo>
                  <a:pt x="1476" y="1729"/>
                </a:lnTo>
                <a:lnTo>
                  <a:pt x="1497" y="1706"/>
                </a:lnTo>
                <a:lnTo>
                  <a:pt x="1512" y="1682"/>
                </a:lnTo>
                <a:lnTo>
                  <a:pt x="1516" y="1672"/>
                </a:lnTo>
                <a:lnTo>
                  <a:pt x="1519" y="1659"/>
                </a:lnTo>
                <a:lnTo>
                  <a:pt x="1520" y="1647"/>
                </a:lnTo>
                <a:lnTo>
                  <a:pt x="1519" y="1633"/>
                </a:lnTo>
                <a:lnTo>
                  <a:pt x="1514" y="1617"/>
                </a:lnTo>
                <a:lnTo>
                  <a:pt x="1504" y="1599"/>
                </a:lnTo>
                <a:lnTo>
                  <a:pt x="1491" y="1580"/>
                </a:lnTo>
                <a:lnTo>
                  <a:pt x="1484" y="1572"/>
                </a:lnTo>
                <a:lnTo>
                  <a:pt x="1479" y="1567"/>
                </a:lnTo>
                <a:lnTo>
                  <a:pt x="1475" y="1563"/>
                </a:lnTo>
                <a:close/>
                <a:moveTo>
                  <a:pt x="1985" y="824"/>
                </a:moveTo>
                <a:lnTo>
                  <a:pt x="1953" y="825"/>
                </a:lnTo>
                <a:lnTo>
                  <a:pt x="1919" y="830"/>
                </a:lnTo>
                <a:lnTo>
                  <a:pt x="1883" y="839"/>
                </a:lnTo>
                <a:lnTo>
                  <a:pt x="1844" y="851"/>
                </a:lnTo>
                <a:lnTo>
                  <a:pt x="1803" y="867"/>
                </a:lnTo>
                <a:lnTo>
                  <a:pt x="1759" y="888"/>
                </a:lnTo>
                <a:lnTo>
                  <a:pt x="1713" y="913"/>
                </a:lnTo>
                <a:lnTo>
                  <a:pt x="1631" y="956"/>
                </a:lnTo>
                <a:lnTo>
                  <a:pt x="1552" y="994"/>
                </a:lnTo>
                <a:lnTo>
                  <a:pt x="1473" y="1026"/>
                </a:lnTo>
                <a:lnTo>
                  <a:pt x="1396" y="1055"/>
                </a:lnTo>
                <a:lnTo>
                  <a:pt x="1322" y="1078"/>
                </a:lnTo>
                <a:lnTo>
                  <a:pt x="1249" y="1096"/>
                </a:lnTo>
                <a:lnTo>
                  <a:pt x="1179" y="1111"/>
                </a:lnTo>
                <a:lnTo>
                  <a:pt x="1112" y="1122"/>
                </a:lnTo>
                <a:lnTo>
                  <a:pt x="1048" y="1130"/>
                </a:lnTo>
                <a:lnTo>
                  <a:pt x="988" y="1136"/>
                </a:lnTo>
                <a:lnTo>
                  <a:pt x="931" y="1139"/>
                </a:lnTo>
                <a:lnTo>
                  <a:pt x="878" y="1140"/>
                </a:lnTo>
                <a:lnTo>
                  <a:pt x="839" y="1139"/>
                </a:lnTo>
                <a:lnTo>
                  <a:pt x="835" y="1191"/>
                </a:lnTo>
                <a:lnTo>
                  <a:pt x="834" y="1242"/>
                </a:lnTo>
                <a:lnTo>
                  <a:pt x="836" y="1296"/>
                </a:lnTo>
                <a:lnTo>
                  <a:pt x="841" y="1351"/>
                </a:lnTo>
                <a:lnTo>
                  <a:pt x="851" y="1406"/>
                </a:lnTo>
                <a:lnTo>
                  <a:pt x="870" y="1393"/>
                </a:lnTo>
                <a:lnTo>
                  <a:pt x="888" y="1383"/>
                </a:lnTo>
                <a:lnTo>
                  <a:pt x="905" y="1378"/>
                </a:lnTo>
                <a:lnTo>
                  <a:pt x="921" y="1376"/>
                </a:lnTo>
                <a:lnTo>
                  <a:pt x="923" y="1376"/>
                </a:lnTo>
                <a:lnTo>
                  <a:pt x="949" y="1378"/>
                </a:lnTo>
                <a:lnTo>
                  <a:pt x="973" y="1385"/>
                </a:lnTo>
                <a:lnTo>
                  <a:pt x="994" y="1395"/>
                </a:lnTo>
                <a:lnTo>
                  <a:pt x="1012" y="1407"/>
                </a:lnTo>
                <a:lnTo>
                  <a:pt x="1029" y="1420"/>
                </a:lnTo>
                <a:lnTo>
                  <a:pt x="1043" y="1434"/>
                </a:lnTo>
                <a:lnTo>
                  <a:pt x="1055" y="1448"/>
                </a:lnTo>
                <a:lnTo>
                  <a:pt x="1065" y="1461"/>
                </a:lnTo>
                <a:lnTo>
                  <a:pt x="1072" y="1472"/>
                </a:lnTo>
                <a:lnTo>
                  <a:pt x="1078" y="1481"/>
                </a:lnTo>
                <a:lnTo>
                  <a:pt x="1082" y="1487"/>
                </a:lnTo>
                <a:lnTo>
                  <a:pt x="1083" y="1490"/>
                </a:lnTo>
                <a:lnTo>
                  <a:pt x="1059" y="1484"/>
                </a:lnTo>
                <a:lnTo>
                  <a:pt x="1036" y="1482"/>
                </a:lnTo>
                <a:lnTo>
                  <a:pt x="1017" y="1484"/>
                </a:lnTo>
                <a:lnTo>
                  <a:pt x="999" y="1488"/>
                </a:lnTo>
                <a:lnTo>
                  <a:pt x="984" y="1494"/>
                </a:lnTo>
                <a:lnTo>
                  <a:pt x="972" y="1503"/>
                </a:lnTo>
                <a:lnTo>
                  <a:pt x="963" y="1513"/>
                </a:lnTo>
                <a:lnTo>
                  <a:pt x="958" y="1524"/>
                </a:lnTo>
                <a:lnTo>
                  <a:pt x="957" y="1536"/>
                </a:lnTo>
                <a:lnTo>
                  <a:pt x="962" y="1549"/>
                </a:lnTo>
                <a:lnTo>
                  <a:pt x="973" y="1563"/>
                </a:lnTo>
                <a:lnTo>
                  <a:pt x="988" y="1577"/>
                </a:lnTo>
                <a:lnTo>
                  <a:pt x="1010" y="1590"/>
                </a:lnTo>
                <a:lnTo>
                  <a:pt x="1037" y="1602"/>
                </a:lnTo>
                <a:lnTo>
                  <a:pt x="1064" y="1609"/>
                </a:lnTo>
                <a:lnTo>
                  <a:pt x="1091" y="1611"/>
                </a:lnTo>
                <a:lnTo>
                  <a:pt x="1123" y="1608"/>
                </a:lnTo>
                <a:lnTo>
                  <a:pt x="1155" y="1599"/>
                </a:lnTo>
                <a:lnTo>
                  <a:pt x="1186" y="1586"/>
                </a:lnTo>
                <a:lnTo>
                  <a:pt x="1217" y="1569"/>
                </a:lnTo>
                <a:lnTo>
                  <a:pt x="1247" y="1549"/>
                </a:lnTo>
                <a:lnTo>
                  <a:pt x="1276" y="1528"/>
                </a:lnTo>
                <a:lnTo>
                  <a:pt x="1306" y="1507"/>
                </a:lnTo>
                <a:lnTo>
                  <a:pt x="1335" y="1485"/>
                </a:lnTo>
                <a:lnTo>
                  <a:pt x="1364" y="1465"/>
                </a:lnTo>
                <a:lnTo>
                  <a:pt x="1393" y="1448"/>
                </a:lnTo>
                <a:lnTo>
                  <a:pt x="1421" y="1435"/>
                </a:lnTo>
                <a:lnTo>
                  <a:pt x="1450" y="1426"/>
                </a:lnTo>
                <a:lnTo>
                  <a:pt x="1479" y="1423"/>
                </a:lnTo>
                <a:lnTo>
                  <a:pt x="1500" y="1425"/>
                </a:lnTo>
                <a:lnTo>
                  <a:pt x="1522" y="1432"/>
                </a:lnTo>
                <a:lnTo>
                  <a:pt x="1545" y="1443"/>
                </a:lnTo>
                <a:lnTo>
                  <a:pt x="1568" y="1460"/>
                </a:lnTo>
                <a:lnTo>
                  <a:pt x="1590" y="1482"/>
                </a:lnTo>
                <a:lnTo>
                  <a:pt x="1612" y="1460"/>
                </a:lnTo>
                <a:lnTo>
                  <a:pt x="1634" y="1443"/>
                </a:lnTo>
                <a:lnTo>
                  <a:pt x="1657" y="1432"/>
                </a:lnTo>
                <a:lnTo>
                  <a:pt x="1679" y="1425"/>
                </a:lnTo>
                <a:lnTo>
                  <a:pt x="1701" y="1423"/>
                </a:lnTo>
                <a:lnTo>
                  <a:pt x="1729" y="1426"/>
                </a:lnTo>
                <a:lnTo>
                  <a:pt x="1758" y="1435"/>
                </a:lnTo>
                <a:lnTo>
                  <a:pt x="1787" y="1448"/>
                </a:lnTo>
                <a:lnTo>
                  <a:pt x="1816" y="1465"/>
                </a:lnTo>
                <a:lnTo>
                  <a:pt x="1844" y="1485"/>
                </a:lnTo>
                <a:lnTo>
                  <a:pt x="1873" y="1507"/>
                </a:lnTo>
                <a:lnTo>
                  <a:pt x="1903" y="1528"/>
                </a:lnTo>
                <a:lnTo>
                  <a:pt x="1933" y="1549"/>
                </a:lnTo>
                <a:lnTo>
                  <a:pt x="1963" y="1569"/>
                </a:lnTo>
                <a:lnTo>
                  <a:pt x="1994" y="1586"/>
                </a:lnTo>
                <a:lnTo>
                  <a:pt x="2025" y="1599"/>
                </a:lnTo>
                <a:lnTo>
                  <a:pt x="2057" y="1608"/>
                </a:lnTo>
                <a:lnTo>
                  <a:pt x="2089" y="1611"/>
                </a:lnTo>
                <a:lnTo>
                  <a:pt x="2116" y="1609"/>
                </a:lnTo>
                <a:lnTo>
                  <a:pt x="2142" y="1602"/>
                </a:lnTo>
                <a:lnTo>
                  <a:pt x="2169" y="1590"/>
                </a:lnTo>
                <a:lnTo>
                  <a:pt x="2191" y="1577"/>
                </a:lnTo>
                <a:lnTo>
                  <a:pt x="2207" y="1563"/>
                </a:lnTo>
                <a:lnTo>
                  <a:pt x="2217" y="1549"/>
                </a:lnTo>
                <a:lnTo>
                  <a:pt x="2222" y="1536"/>
                </a:lnTo>
                <a:lnTo>
                  <a:pt x="2222" y="1524"/>
                </a:lnTo>
                <a:lnTo>
                  <a:pt x="2216" y="1513"/>
                </a:lnTo>
                <a:lnTo>
                  <a:pt x="2207" y="1503"/>
                </a:lnTo>
                <a:lnTo>
                  <a:pt x="2195" y="1494"/>
                </a:lnTo>
                <a:lnTo>
                  <a:pt x="2180" y="1488"/>
                </a:lnTo>
                <a:lnTo>
                  <a:pt x="2163" y="1484"/>
                </a:lnTo>
                <a:lnTo>
                  <a:pt x="2144" y="1482"/>
                </a:lnTo>
                <a:lnTo>
                  <a:pt x="2121" y="1484"/>
                </a:lnTo>
                <a:lnTo>
                  <a:pt x="2097" y="1490"/>
                </a:lnTo>
                <a:lnTo>
                  <a:pt x="2098" y="1487"/>
                </a:lnTo>
                <a:lnTo>
                  <a:pt x="2101" y="1481"/>
                </a:lnTo>
                <a:lnTo>
                  <a:pt x="2107" y="1472"/>
                </a:lnTo>
                <a:lnTo>
                  <a:pt x="2115" y="1461"/>
                </a:lnTo>
                <a:lnTo>
                  <a:pt x="2125" y="1448"/>
                </a:lnTo>
                <a:lnTo>
                  <a:pt x="2137" y="1434"/>
                </a:lnTo>
                <a:lnTo>
                  <a:pt x="2151" y="1420"/>
                </a:lnTo>
                <a:lnTo>
                  <a:pt x="2167" y="1407"/>
                </a:lnTo>
                <a:lnTo>
                  <a:pt x="2186" y="1395"/>
                </a:lnTo>
                <a:lnTo>
                  <a:pt x="2207" y="1385"/>
                </a:lnTo>
                <a:lnTo>
                  <a:pt x="2231" y="1378"/>
                </a:lnTo>
                <a:lnTo>
                  <a:pt x="2257" y="1376"/>
                </a:lnTo>
                <a:lnTo>
                  <a:pt x="2258" y="1376"/>
                </a:lnTo>
                <a:lnTo>
                  <a:pt x="2275" y="1378"/>
                </a:lnTo>
                <a:lnTo>
                  <a:pt x="2292" y="1383"/>
                </a:lnTo>
                <a:lnTo>
                  <a:pt x="2310" y="1393"/>
                </a:lnTo>
                <a:lnTo>
                  <a:pt x="2328" y="1406"/>
                </a:lnTo>
                <a:lnTo>
                  <a:pt x="2338" y="1351"/>
                </a:lnTo>
                <a:lnTo>
                  <a:pt x="2344" y="1296"/>
                </a:lnTo>
                <a:lnTo>
                  <a:pt x="2346" y="1242"/>
                </a:lnTo>
                <a:lnTo>
                  <a:pt x="2345" y="1205"/>
                </a:lnTo>
                <a:lnTo>
                  <a:pt x="2329" y="1187"/>
                </a:lnTo>
                <a:lnTo>
                  <a:pt x="2313" y="1164"/>
                </a:lnTo>
                <a:lnTo>
                  <a:pt x="2299" y="1137"/>
                </a:lnTo>
                <a:lnTo>
                  <a:pt x="2287" y="1106"/>
                </a:lnTo>
                <a:lnTo>
                  <a:pt x="2276" y="1077"/>
                </a:lnTo>
                <a:lnTo>
                  <a:pt x="2264" y="1048"/>
                </a:lnTo>
                <a:lnTo>
                  <a:pt x="2251" y="1019"/>
                </a:lnTo>
                <a:lnTo>
                  <a:pt x="2237" y="991"/>
                </a:lnTo>
                <a:lnTo>
                  <a:pt x="2221" y="964"/>
                </a:lnTo>
                <a:lnTo>
                  <a:pt x="2203" y="939"/>
                </a:lnTo>
                <a:lnTo>
                  <a:pt x="2184" y="915"/>
                </a:lnTo>
                <a:lnTo>
                  <a:pt x="2162" y="893"/>
                </a:lnTo>
                <a:lnTo>
                  <a:pt x="2139" y="874"/>
                </a:lnTo>
                <a:lnTo>
                  <a:pt x="2114" y="856"/>
                </a:lnTo>
                <a:lnTo>
                  <a:pt x="2085" y="842"/>
                </a:lnTo>
                <a:lnTo>
                  <a:pt x="2055" y="832"/>
                </a:lnTo>
                <a:lnTo>
                  <a:pt x="2022" y="826"/>
                </a:lnTo>
                <a:lnTo>
                  <a:pt x="1985" y="824"/>
                </a:lnTo>
                <a:close/>
                <a:moveTo>
                  <a:pt x="2281" y="606"/>
                </a:moveTo>
                <a:lnTo>
                  <a:pt x="2265" y="619"/>
                </a:lnTo>
                <a:lnTo>
                  <a:pt x="2249" y="636"/>
                </a:lnTo>
                <a:lnTo>
                  <a:pt x="2233" y="656"/>
                </a:lnTo>
                <a:lnTo>
                  <a:pt x="2216" y="679"/>
                </a:lnTo>
                <a:lnTo>
                  <a:pt x="2201" y="706"/>
                </a:lnTo>
                <a:lnTo>
                  <a:pt x="2186" y="738"/>
                </a:lnTo>
                <a:lnTo>
                  <a:pt x="2223" y="762"/>
                </a:lnTo>
                <a:lnTo>
                  <a:pt x="2256" y="790"/>
                </a:lnTo>
                <a:lnTo>
                  <a:pt x="2288" y="821"/>
                </a:lnTo>
                <a:lnTo>
                  <a:pt x="2314" y="854"/>
                </a:lnTo>
                <a:lnTo>
                  <a:pt x="2339" y="890"/>
                </a:lnTo>
                <a:lnTo>
                  <a:pt x="2362" y="930"/>
                </a:lnTo>
                <a:lnTo>
                  <a:pt x="2358" y="886"/>
                </a:lnTo>
                <a:lnTo>
                  <a:pt x="2346" y="812"/>
                </a:lnTo>
                <a:lnTo>
                  <a:pt x="2328" y="741"/>
                </a:lnTo>
                <a:lnTo>
                  <a:pt x="2307" y="672"/>
                </a:lnTo>
                <a:lnTo>
                  <a:pt x="2281" y="606"/>
                </a:lnTo>
                <a:close/>
                <a:moveTo>
                  <a:pt x="1562" y="140"/>
                </a:moveTo>
                <a:lnTo>
                  <a:pt x="1493" y="142"/>
                </a:lnTo>
                <a:lnTo>
                  <a:pt x="1427" y="150"/>
                </a:lnTo>
                <a:lnTo>
                  <a:pt x="1360" y="162"/>
                </a:lnTo>
                <a:lnTo>
                  <a:pt x="1295" y="180"/>
                </a:lnTo>
                <a:lnTo>
                  <a:pt x="1233" y="202"/>
                </a:lnTo>
                <a:lnTo>
                  <a:pt x="1170" y="230"/>
                </a:lnTo>
                <a:lnTo>
                  <a:pt x="1110" y="263"/>
                </a:lnTo>
                <a:lnTo>
                  <a:pt x="1051" y="300"/>
                </a:lnTo>
                <a:lnTo>
                  <a:pt x="1012" y="330"/>
                </a:lnTo>
                <a:lnTo>
                  <a:pt x="975" y="366"/>
                </a:lnTo>
                <a:lnTo>
                  <a:pt x="940" y="407"/>
                </a:lnTo>
                <a:lnTo>
                  <a:pt x="909" y="452"/>
                </a:lnTo>
                <a:lnTo>
                  <a:pt x="881" y="502"/>
                </a:lnTo>
                <a:lnTo>
                  <a:pt x="858" y="549"/>
                </a:lnTo>
                <a:lnTo>
                  <a:pt x="838" y="600"/>
                </a:lnTo>
                <a:lnTo>
                  <a:pt x="820" y="653"/>
                </a:lnTo>
                <a:lnTo>
                  <a:pt x="804" y="710"/>
                </a:lnTo>
                <a:lnTo>
                  <a:pt x="791" y="770"/>
                </a:lnTo>
                <a:lnTo>
                  <a:pt x="782" y="820"/>
                </a:lnTo>
                <a:lnTo>
                  <a:pt x="775" y="868"/>
                </a:lnTo>
                <a:lnTo>
                  <a:pt x="770" y="915"/>
                </a:lnTo>
                <a:lnTo>
                  <a:pt x="767" y="957"/>
                </a:lnTo>
                <a:lnTo>
                  <a:pt x="765" y="995"/>
                </a:lnTo>
                <a:lnTo>
                  <a:pt x="798" y="998"/>
                </a:lnTo>
                <a:lnTo>
                  <a:pt x="836" y="999"/>
                </a:lnTo>
                <a:lnTo>
                  <a:pt x="878" y="1000"/>
                </a:lnTo>
                <a:lnTo>
                  <a:pt x="930" y="999"/>
                </a:lnTo>
                <a:lnTo>
                  <a:pt x="987" y="996"/>
                </a:lnTo>
                <a:lnTo>
                  <a:pt x="1047" y="990"/>
                </a:lnTo>
                <a:lnTo>
                  <a:pt x="1112" y="981"/>
                </a:lnTo>
                <a:lnTo>
                  <a:pt x="1180" y="968"/>
                </a:lnTo>
                <a:lnTo>
                  <a:pt x="1252" y="952"/>
                </a:lnTo>
                <a:lnTo>
                  <a:pt x="1326" y="930"/>
                </a:lnTo>
                <a:lnTo>
                  <a:pt x="1402" y="904"/>
                </a:lnTo>
                <a:lnTo>
                  <a:pt x="1481" y="873"/>
                </a:lnTo>
                <a:lnTo>
                  <a:pt x="1562" y="835"/>
                </a:lnTo>
                <a:lnTo>
                  <a:pt x="1644" y="791"/>
                </a:lnTo>
                <a:lnTo>
                  <a:pt x="1697" y="763"/>
                </a:lnTo>
                <a:lnTo>
                  <a:pt x="1748" y="739"/>
                </a:lnTo>
                <a:lnTo>
                  <a:pt x="1799" y="719"/>
                </a:lnTo>
                <a:lnTo>
                  <a:pt x="1847" y="703"/>
                </a:lnTo>
                <a:lnTo>
                  <a:pt x="1895" y="692"/>
                </a:lnTo>
                <a:lnTo>
                  <a:pt x="1940" y="686"/>
                </a:lnTo>
                <a:lnTo>
                  <a:pt x="1985" y="684"/>
                </a:lnTo>
                <a:lnTo>
                  <a:pt x="2021" y="685"/>
                </a:lnTo>
                <a:lnTo>
                  <a:pt x="2056" y="690"/>
                </a:lnTo>
                <a:lnTo>
                  <a:pt x="2075" y="646"/>
                </a:lnTo>
                <a:lnTo>
                  <a:pt x="2096" y="608"/>
                </a:lnTo>
                <a:lnTo>
                  <a:pt x="2120" y="575"/>
                </a:lnTo>
                <a:lnTo>
                  <a:pt x="2143" y="545"/>
                </a:lnTo>
                <a:lnTo>
                  <a:pt x="2167" y="520"/>
                </a:lnTo>
                <a:lnTo>
                  <a:pt x="2191" y="499"/>
                </a:lnTo>
                <a:lnTo>
                  <a:pt x="2214" y="482"/>
                </a:lnTo>
                <a:lnTo>
                  <a:pt x="2179" y="430"/>
                </a:lnTo>
                <a:lnTo>
                  <a:pt x="2140" y="380"/>
                </a:lnTo>
                <a:lnTo>
                  <a:pt x="2096" y="333"/>
                </a:lnTo>
                <a:lnTo>
                  <a:pt x="2050" y="288"/>
                </a:lnTo>
                <a:lnTo>
                  <a:pt x="2030" y="272"/>
                </a:lnTo>
                <a:lnTo>
                  <a:pt x="2004" y="255"/>
                </a:lnTo>
                <a:lnTo>
                  <a:pt x="1971" y="236"/>
                </a:lnTo>
                <a:lnTo>
                  <a:pt x="1935" y="218"/>
                </a:lnTo>
                <a:lnTo>
                  <a:pt x="1893" y="201"/>
                </a:lnTo>
                <a:lnTo>
                  <a:pt x="1847" y="184"/>
                </a:lnTo>
                <a:lnTo>
                  <a:pt x="1797" y="170"/>
                </a:lnTo>
                <a:lnTo>
                  <a:pt x="1742" y="158"/>
                </a:lnTo>
                <a:lnTo>
                  <a:pt x="1685" y="148"/>
                </a:lnTo>
                <a:lnTo>
                  <a:pt x="1624" y="142"/>
                </a:lnTo>
                <a:lnTo>
                  <a:pt x="1562" y="140"/>
                </a:lnTo>
                <a:close/>
                <a:moveTo>
                  <a:pt x="1562" y="0"/>
                </a:moveTo>
                <a:lnTo>
                  <a:pt x="1633" y="3"/>
                </a:lnTo>
                <a:lnTo>
                  <a:pt x="1703" y="10"/>
                </a:lnTo>
                <a:lnTo>
                  <a:pt x="1770" y="20"/>
                </a:lnTo>
                <a:lnTo>
                  <a:pt x="1832" y="35"/>
                </a:lnTo>
                <a:lnTo>
                  <a:pt x="1892" y="52"/>
                </a:lnTo>
                <a:lnTo>
                  <a:pt x="1946" y="71"/>
                </a:lnTo>
                <a:lnTo>
                  <a:pt x="1997" y="93"/>
                </a:lnTo>
                <a:lnTo>
                  <a:pt x="2041" y="116"/>
                </a:lnTo>
                <a:lnTo>
                  <a:pt x="2081" y="139"/>
                </a:lnTo>
                <a:lnTo>
                  <a:pt x="2116" y="162"/>
                </a:lnTo>
                <a:lnTo>
                  <a:pt x="2143" y="184"/>
                </a:lnTo>
                <a:lnTo>
                  <a:pt x="2192" y="231"/>
                </a:lnTo>
                <a:lnTo>
                  <a:pt x="2238" y="281"/>
                </a:lnTo>
                <a:lnTo>
                  <a:pt x="2278" y="330"/>
                </a:lnTo>
                <a:lnTo>
                  <a:pt x="2314" y="380"/>
                </a:lnTo>
                <a:lnTo>
                  <a:pt x="2347" y="431"/>
                </a:lnTo>
                <a:lnTo>
                  <a:pt x="2348" y="431"/>
                </a:lnTo>
                <a:lnTo>
                  <a:pt x="2348" y="433"/>
                </a:lnTo>
                <a:lnTo>
                  <a:pt x="2387" y="504"/>
                </a:lnTo>
                <a:lnTo>
                  <a:pt x="2419" y="575"/>
                </a:lnTo>
                <a:lnTo>
                  <a:pt x="2445" y="646"/>
                </a:lnTo>
                <a:lnTo>
                  <a:pt x="2466" y="716"/>
                </a:lnTo>
                <a:lnTo>
                  <a:pt x="2481" y="783"/>
                </a:lnTo>
                <a:lnTo>
                  <a:pt x="2492" y="848"/>
                </a:lnTo>
                <a:lnTo>
                  <a:pt x="2499" y="911"/>
                </a:lnTo>
                <a:lnTo>
                  <a:pt x="2503" y="969"/>
                </a:lnTo>
                <a:lnTo>
                  <a:pt x="2505" y="1023"/>
                </a:lnTo>
                <a:lnTo>
                  <a:pt x="2504" y="1066"/>
                </a:lnTo>
                <a:lnTo>
                  <a:pt x="2502" y="1105"/>
                </a:lnTo>
                <a:lnTo>
                  <a:pt x="2499" y="1139"/>
                </a:lnTo>
                <a:lnTo>
                  <a:pt x="2496" y="1169"/>
                </a:lnTo>
                <a:lnTo>
                  <a:pt x="2493" y="1196"/>
                </a:lnTo>
                <a:lnTo>
                  <a:pt x="2490" y="1216"/>
                </a:lnTo>
                <a:lnTo>
                  <a:pt x="2487" y="1231"/>
                </a:lnTo>
                <a:lnTo>
                  <a:pt x="2485" y="1240"/>
                </a:lnTo>
                <a:lnTo>
                  <a:pt x="2484" y="1244"/>
                </a:lnTo>
                <a:lnTo>
                  <a:pt x="2484" y="1244"/>
                </a:lnTo>
                <a:lnTo>
                  <a:pt x="2481" y="1324"/>
                </a:lnTo>
                <a:lnTo>
                  <a:pt x="2470" y="1404"/>
                </a:lnTo>
                <a:lnTo>
                  <a:pt x="2454" y="1481"/>
                </a:lnTo>
                <a:lnTo>
                  <a:pt x="2431" y="1559"/>
                </a:lnTo>
                <a:lnTo>
                  <a:pt x="2437" y="1583"/>
                </a:lnTo>
                <a:lnTo>
                  <a:pt x="2442" y="1609"/>
                </a:lnTo>
                <a:lnTo>
                  <a:pt x="2444" y="1634"/>
                </a:lnTo>
                <a:lnTo>
                  <a:pt x="2443" y="1661"/>
                </a:lnTo>
                <a:lnTo>
                  <a:pt x="2440" y="1687"/>
                </a:lnTo>
                <a:lnTo>
                  <a:pt x="2433" y="1713"/>
                </a:lnTo>
                <a:lnTo>
                  <a:pt x="2423" y="1738"/>
                </a:lnTo>
                <a:lnTo>
                  <a:pt x="2409" y="1763"/>
                </a:lnTo>
                <a:lnTo>
                  <a:pt x="2391" y="1787"/>
                </a:lnTo>
                <a:lnTo>
                  <a:pt x="2369" y="1811"/>
                </a:lnTo>
                <a:lnTo>
                  <a:pt x="2343" y="1834"/>
                </a:lnTo>
                <a:lnTo>
                  <a:pt x="2311" y="1855"/>
                </a:lnTo>
                <a:lnTo>
                  <a:pt x="2276" y="1875"/>
                </a:lnTo>
                <a:lnTo>
                  <a:pt x="2235" y="1893"/>
                </a:lnTo>
                <a:lnTo>
                  <a:pt x="2237" y="2167"/>
                </a:lnTo>
                <a:lnTo>
                  <a:pt x="2238" y="2169"/>
                </a:lnTo>
                <a:lnTo>
                  <a:pt x="2239" y="2171"/>
                </a:lnTo>
                <a:lnTo>
                  <a:pt x="2243" y="2179"/>
                </a:lnTo>
                <a:lnTo>
                  <a:pt x="2250" y="2188"/>
                </a:lnTo>
                <a:lnTo>
                  <a:pt x="2259" y="2198"/>
                </a:lnTo>
                <a:lnTo>
                  <a:pt x="2270" y="2210"/>
                </a:lnTo>
                <a:lnTo>
                  <a:pt x="2285" y="2223"/>
                </a:lnTo>
                <a:lnTo>
                  <a:pt x="2302" y="2236"/>
                </a:lnTo>
                <a:lnTo>
                  <a:pt x="2323" y="2251"/>
                </a:lnTo>
                <a:lnTo>
                  <a:pt x="2349" y="2267"/>
                </a:lnTo>
                <a:lnTo>
                  <a:pt x="2378" y="2284"/>
                </a:lnTo>
                <a:lnTo>
                  <a:pt x="2412" y="2302"/>
                </a:lnTo>
                <a:lnTo>
                  <a:pt x="2451" y="2321"/>
                </a:lnTo>
                <a:lnTo>
                  <a:pt x="2494" y="2341"/>
                </a:lnTo>
                <a:lnTo>
                  <a:pt x="2543" y="2362"/>
                </a:lnTo>
                <a:lnTo>
                  <a:pt x="2599" y="2383"/>
                </a:lnTo>
                <a:lnTo>
                  <a:pt x="2621" y="2392"/>
                </a:lnTo>
                <a:lnTo>
                  <a:pt x="2643" y="2402"/>
                </a:lnTo>
                <a:lnTo>
                  <a:pt x="2666" y="2413"/>
                </a:lnTo>
                <a:lnTo>
                  <a:pt x="2691" y="2424"/>
                </a:lnTo>
                <a:lnTo>
                  <a:pt x="2717" y="2436"/>
                </a:lnTo>
                <a:lnTo>
                  <a:pt x="2745" y="2449"/>
                </a:lnTo>
                <a:lnTo>
                  <a:pt x="2778" y="2463"/>
                </a:lnTo>
                <a:lnTo>
                  <a:pt x="2815" y="2476"/>
                </a:lnTo>
                <a:lnTo>
                  <a:pt x="2857" y="2489"/>
                </a:lnTo>
                <a:lnTo>
                  <a:pt x="2906" y="2503"/>
                </a:lnTo>
                <a:lnTo>
                  <a:pt x="2918" y="2506"/>
                </a:lnTo>
                <a:lnTo>
                  <a:pt x="2959" y="2522"/>
                </a:lnTo>
                <a:lnTo>
                  <a:pt x="2997" y="2543"/>
                </a:lnTo>
                <a:lnTo>
                  <a:pt x="3034" y="2567"/>
                </a:lnTo>
                <a:lnTo>
                  <a:pt x="3066" y="2595"/>
                </a:lnTo>
                <a:lnTo>
                  <a:pt x="3094" y="2628"/>
                </a:lnTo>
                <a:lnTo>
                  <a:pt x="3119" y="2662"/>
                </a:lnTo>
                <a:lnTo>
                  <a:pt x="3141" y="2699"/>
                </a:lnTo>
                <a:lnTo>
                  <a:pt x="3158" y="2738"/>
                </a:lnTo>
                <a:lnTo>
                  <a:pt x="3170" y="2780"/>
                </a:lnTo>
                <a:lnTo>
                  <a:pt x="3177" y="2822"/>
                </a:lnTo>
                <a:lnTo>
                  <a:pt x="3180" y="2866"/>
                </a:lnTo>
                <a:lnTo>
                  <a:pt x="3180" y="3321"/>
                </a:lnTo>
                <a:lnTo>
                  <a:pt x="0" y="3321"/>
                </a:lnTo>
                <a:lnTo>
                  <a:pt x="0" y="2866"/>
                </a:lnTo>
                <a:lnTo>
                  <a:pt x="2" y="2822"/>
                </a:lnTo>
                <a:lnTo>
                  <a:pt x="10" y="2780"/>
                </a:lnTo>
                <a:lnTo>
                  <a:pt x="22" y="2738"/>
                </a:lnTo>
                <a:lnTo>
                  <a:pt x="39" y="2699"/>
                </a:lnTo>
                <a:lnTo>
                  <a:pt x="61" y="2662"/>
                </a:lnTo>
                <a:lnTo>
                  <a:pt x="85" y="2628"/>
                </a:lnTo>
                <a:lnTo>
                  <a:pt x="114" y="2595"/>
                </a:lnTo>
                <a:lnTo>
                  <a:pt x="146" y="2567"/>
                </a:lnTo>
                <a:lnTo>
                  <a:pt x="182" y="2543"/>
                </a:lnTo>
                <a:lnTo>
                  <a:pt x="221" y="2522"/>
                </a:lnTo>
                <a:lnTo>
                  <a:pt x="262" y="2506"/>
                </a:lnTo>
                <a:lnTo>
                  <a:pt x="273" y="2503"/>
                </a:lnTo>
                <a:lnTo>
                  <a:pt x="322" y="2489"/>
                </a:lnTo>
                <a:lnTo>
                  <a:pt x="364" y="2476"/>
                </a:lnTo>
                <a:lnTo>
                  <a:pt x="402" y="2462"/>
                </a:lnTo>
                <a:lnTo>
                  <a:pt x="434" y="2449"/>
                </a:lnTo>
                <a:lnTo>
                  <a:pt x="463" y="2436"/>
                </a:lnTo>
                <a:lnTo>
                  <a:pt x="489" y="2424"/>
                </a:lnTo>
                <a:lnTo>
                  <a:pt x="514" y="2413"/>
                </a:lnTo>
                <a:lnTo>
                  <a:pt x="536" y="2402"/>
                </a:lnTo>
                <a:lnTo>
                  <a:pt x="558" y="2392"/>
                </a:lnTo>
                <a:lnTo>
                  <a:pt x="581" y="2383"/>
                </a:lnTo>
                <a:lnTo>
                  <a:pt x="636" y="2362"/>
                </a:lnTo>
                <a:lnTo>
                  <a:pt x="685" y="2341"/>
                </a:lnTo>
                <a:lnTo>
                  <a:pt x="729" y="2321"/>
                </a:lnTo>
                <a:lnTo>
                  <a:pt x="768" y="2302"/>
                </a:lnTo>
                <a:lnTo>
                  <a:pt x="802" y="2284"/>
                </a:lnTo>
                <a:lnTo>
                  <a:pt x="831" y="2267"/>
                </a:lnTo>
                <a:lnTo>
                  <a:pt x="857" y="2251"/>
                </a:lnTo>
                <a:lnTo>
                  <a:pt x="878" y="2236"/>
                </a:lnTo>
                <a:lnTo>
                  <a:pt x="895" y="2223"/>
                </a:lnTo>
                <a:lnTo>
                  <a:pt x="909" y="2210"/>
                </a:lnTo>
                <a:lnTo>
                  <a:pt x="921" y="2198"/>
                </a:lnTo>
                <a:lnTo>
                  <a:pt x="930" y="2188"/>
                </a:lnTo>
                <a:lnTo>
                  <a:pt x="936" y="2179"/>
                </a:lnTo>
                <a:lnTo>
                  <a:pt x="941" y="2171"/>
                </a:lnTo>
                <a:lnTo>
                  <a:pt x="942" y="2169"/>
                </a:lnTo>
                <a:lnTo>
                  <a:pt x="943" y="2167"/>
                </a:lnTo>
                <a:lnTo>
                  <a:pt x="945" y="1893"/>
                </a:lnTo>
                <a:lnTo>
                  <a:pt x="904" y="1875"/>
                </a:lnTo>
                <a:lnTo>
                  <a:pt x="868" y="1855"/>
                </a:lnTo>
                <a:lnTo>
                  <a:pt x="837" y="1834"/>
                </a:lnTo>
                <a:lnTo>
                  <a:pt x="810" y="1811"/>
                </a:lnTo>
                <a:lnTo>
                  <a:pt x="789" y="1787"/>
                </a:lnTo>
                <a:lnTo>
                  <a:pt x="771" y="1763"/>
                </a:lnTo>
                <a:lnTo>
                  <a:pt x="757" y="1738"/>
                </a:lnTo>
                <a:lnTo>
                  <a:pt x="747" y="1713"/>
                </a:lnTo>
                <a:lnTo>
                  <a:pt x="739" y="1687"/>
                </a:lnTo>
                <a:lnTo>
                  <a:pt x="735" y="1661"/>
                </a:lnTo>
                <a:lnTo>
                  <a:pt x="735" y="1634"/>
                </a:lnTo>
                <a:lnTo>
                  <a:pt x="737" y="1609"/>
                </a:lnTo>
                <a:lnTo>
                  <a:pt x="742" y="1583"/>
                </a:lnTo>
                <a:lnTo>
                  <a:pt x="749" y="1559"/>
                </a:lnTo>
                <a:lnTo>
                  <a:pt x="726" y="1481"/>
                </a:lnTo>
                <a:lnTo>
                  <a:pt x="709" y="1403"/>
                </a:lnTo>
                <a:lnTo>
                  <a:pt x="699" y="1323"/>
                </a:lnTo>
                <a:lnTo>
                  <a:pt x="695" y="1242"/>
                </a:lnTo>
                <a:lnTo>
                  <a:pt x="697" y="1184"/>
                </a:lnTo>
                <a:lnTo>
                  <a:pt x="701" y="1129"/>
                </a:lnTo>
                <a:lnTo>
                  <a:pt x="678" y="1125"/>
                </a:lnTo>
                <a:lnTo>
                  <a:pt x="660" y="1122"/>
                </a:lnTo>
                <a:lnTo>
                  <a:pt x="645" y="1120"/>
                </a:lnTo>
                <a:lnTo>
                  <a:pt x="634" y="1118"/>
                </a:lnTo>
                <a:lnTo>
                  <a:pt x="628" y="1116"/>
                </a:lnTo>
                <a:lnTo>
                  <a:pt x="625" y="1116"/>
                </a:lnTo>
                <a:lnTo>
                  <a:pt x="624" y="1112"/>
                </a:lnTo>
                <a:lnTo>
                  <a:pt x="624" y="1101"/>
                </a:lnTo>
                <a:lnTo>
                  <a:pt x="624" y="1084"/>
                </a:lnTo>
                <a:lnTo>
                  <a:pt x="624" y="1062"/>
                </a:lnTo>
                <a:lnTo>
                  <a:pt x="624" y="1036"/>
                </a:lnTo>
                <a:lnTo>
                  <a:pt x="625" y="1006"/>
                </a:lnTo>
                <a:lnTo>
                  <a:pt x="627" y="973"/>
                </a:lnTo>
                <a:lnTo>
                  <a:pt x="629" y="936"/>
                </a:lnTo>
                <a:lnTo>
                  <a:pt x="633" y="897"/>
                </a:lnTo>
                <a:lnTo>
                  <a:pt x="638" y="854"/>
                </a:lnTo>
                <a:lnTo>
                  <a:pt x="644" y="810"/>
                </a:lnTo>
                <a:lnTo>
                  <a:pt x="651" y="764"/>
                </a:lnTo>
                <a:lnTo>
                  <a:pt x="661" y="717"/>
                </a:lnTo>
                <a:lnTo>
                  <a:pt x="672" y="668"/>
                </a:lnTo>
                <a:lnTo>
                  <a:pt x="685" y="620"/>
                </a:lnTo>
                <a:lnTo>
                  <a:pt x="701" y="571"/>
                </a:lnTo>
                <a:lnTo>
                  <a:pt x="719" y="521"/>
                </a:lnTo>
                <a:lnTo>
                  <a:pt x="739" y="473"/>
                </a:lnTo>
                <a:lnTo>
                  <a:pt x="764" y="426"/>
                </a:lnTo>
                <a:lnTo>
                  <a:pt x="790" y="379"/>
                </a:lnTo>
                <a:lnTo>
                  <a:pt x="819" y="335"/>
                </a:lnTo>
                <a:lnTo>
                  <a:pt x="852" y="294"/>
                </a:lnTo>
                <a:lnTo>
                  <a:pt x="889" y="254"/>
                </a:lnTo>
                <a:lnTo>
                  <a:pt x="929" y="217"/>
                </a:lnTo>
                <a:lnTo>
                  <a:pt x="973" y="184"/>
                </a:lnTo>
                <a:lnTo>
                  <a:pt x="1039" y="142"/>
                </a:lnTo>
                <a:lnTo>
                  <a:pt x="1106" y="107"/>
                </a:lnTo>
                <a:lnTo>
                  <a:pt x="1173" y="76"/>
                </a:lnTo>
                <a:lnTo>
                  <a:pt x="1240" y="51"/>
                </a:lnTo>
                <a:lnTo>
                  <a:pt x="1305" y="32"/>
                </a:lnTo>
                <a:lnTo>
                  <a:pt x="1371" y="18"/>
                </a:lnTo>
                <a:lnTo>
                  <a:pt x="1436" y="8"/>
                </a:lnTo>
                <a:lnTo>
                  <a:pt x="1499" y="2"/>
                </a:lnTo>
                <a:lnTo>
                  <a:pt x="15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36" name="Group 935"/>
          <p:cNvGrpSpPr/>
          <p:nvPr/>
        </p:nvGrpSpPr>
        <p:grpSpPr>
          <a:xfrm>
            <a:off x="653264" y="1900238"/>
            <a:ext cx="585787" cy="587375"/>
            <a:chOff x="674688" y="1900238"/>
            <a:chExt cx="585787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6" name="Freeform 284"/>
            <p:cNvSpPr>
              <a:spLocks noEditPoints="1"/>
            </p:cNvSpPr>
            <p:nvPr/>
          </p:nvSpPr>
          <p:spPr bwMode="auto">
            <a:xfrm>
              <a:off x="760413" y="2071688"/>
              <a:ext cx="414337" cy="415925"/>
            </a:xfrm>
            <a:custGeom>
              <a:avLst/>
              <a:gdLst>
                <a:gd name="T0" fmla="*/ 297 w 2353"/>
                <a:gd name="T1" fmla="*/ 2101 h 2358"/>
                <a:gd name="T2" fmla="*/ 406 w 2353"/>
                <a:gd name="T3" fmla="*/ 2115 h 2358"/>
                <a:gd name="T4" fmla="*/ 564 w 2353"/>
                <a:gd name="T5" fmla="*/ 2115 h 2358"/>
                <a:gd name="T6" fmla="*/ 672 w 2353"/>
                <a:gd name="T7" fmla="*/ 2101 h 2358"/>
                <a:gd name="T8" fmla="*/ 833 w 2353"/>
                <a:gd name="T9" fmla="*/ 2132 h 2358"/>
                <a:gd name="T10" fmla="*/ 935 w 2353"/>
                <a:gd name="T11" fmla="*/ 2090 h 2358"/>
                <a:gd name="T12" fmla="*/ 1107 w 2353"/>
                <a:gd name="T13" fmla="*/ 2150 h 2358"/>
                <a:gd name="T14" fmla="*/ 1195 w 2353"/>
                <a:gd name="T15" fmla="*/ 2084 h 2358"/>
                <a:gd name="T16" fmla="*/ 1384 w 2353"/>
                <a:gd name="T17" fmla="*/ 2219 h 2358"/>
                <a:gd name="T18" fmla="*/ 1453 w 2353"/>
                <a:gd name="T19" fmla="*/ 2081 h 2358"/>
                <a:gd name="T20" fmla="*/ 1523 w 2353"/>
                <a:gd name="T21" fmla="*/ 2219 h 2358"/>
                <a:gd name="T22" fmla="*/ 1712 w 2353"/>
                <a:gd name="T23" fmla="*/ 2084 h 2358"/>
                <a:gd name="T24" fmla="*/ 1799 w 2353"/>
                <a:gd name="T25" fmla="*/ 2150 h 2358"/>
                <a:gd name="T26" fmla="*/ 1972 w 2353"/>
                <a:gd name="T27" fmla="*/ 2090 h 2358"/>
                <a:gd name="T28" fmla="*/ 2073 w 2353"/>
                <a:gd name="T29" fmla="*/ 2131 h 2358"/>
                <a:gd name="T30" fmla="*/ 277 w 2353"/>
                <a:gd name="T31" fmla="*/ 1873 h 2358"/>
                <a:gd name="T32" fmla="*/ 1127 w 2353"/>
                <a:gd name="T33" fmla="*/ 991 h 2358"/>
                <a:gd name="T34" fmla="*/ 1246 w 2353"/>
                <a:gd name="T35" fmla="*/ 1040 h 2358"/>
                <a:gd name="T36" fmla="*/ 1175 w 2353"/>
                <a:gd name="T37" fmla="*/ 763 h 2358"/>
                <a:gd name="T38" fmla="*/ 1040 w 2353"/>
                <a:gd name="T39" fmla="*/ 884 h 2358"/>
                <a:gd name="T40" fmla="*/ 1237 w 2353"/>
                <a:gd name="T41" fmla="*/ 841 h 2358"/>
                <a:gd name="T42" fmla="*/ 1257 w 2353"/>
                <a:gd name="T43" fmla="*/ 789 h 2358"/>
                <a:gd name="T44" fmla="*/ 1042 w 2353"/>
                <a:gd name="T45" fmla="*/ 582 h 2358"/>
                <a:gd name="T46" fmla="*/ 842 w 2353"/>
                <a:gd name="T47" fmla="*/ 809 h 2358"/>
                <a:gd name="T48" fmla="*/ 888 w 2353"/>
                <a:gd name="T49" fmla="*/ 1093 h 2358"/>
                <a:gd name="T50" fmla="*/ 912 w 2353"/>
                <a:gd name="T51" fmla="*/ 982 h 2358"/>
                <a:gd name="T52" fmla="*/ 967 w 2353"/>
                <a:gd name="T53" fmla="*/ 719 h 2358"/>
                <a:gd name="T54" fmla="*/ 1217 w 2353"/>
                <a:gd name="T55" fmla="*/ 626 h 2358"/>
                <a:gd name="T56" fmla="*/ 1427 w 2353"/>
                <a:gd name="T57" fmla="*/ 785 h 2358"/>
                <a:gd name="T58" fmla="*/ 1408 w 2353"/>
                <a:gd name="T59" fmla="*/ 1053 h 2358"/>
                <a:gd name="T60" fmla="*/ 1484 w 2353"/>
                <a:gd name="T61" fmla="*/ 1058 h 2358"/>
                <a:gd name="T62" fmla="*/ 1496 w 2353"/>
                <a:gd name="T63" fmla="*/ 767 h 2358"/>
                <a:gd name="T64" fmla="*/ 1268 w 2353"/>
                <a:gd name="T65" fmla="*/ 567 h 2358"/>
                <a:gd name="T66" fmla="*/ 557 w 2353"/>
                <a:gd name="T67" fmla="*/ 175 h 2358"/>
                <a:gd name="T68" fmla="*/ 978 w 2353"/>
                <a:gd name="T69" fmla="*/ 1491 h 2358"/>
                <a:gd name="T70" fmla="*/ 813 w 2353"/>
                <a:gd name="T71" fmla="*/ 1223 h 2358"/>
                <a:gd name="T72" fmla="*/ 692 w 2353"/>
                <a:gd name="T73" fmla="*/ 901 h 2358"/>
                <a:gd name="T74" fmla="*/ 817 w 2353"/>
                <a:gd name="T75" fmla="*/ 576 h 2358"/>
                <a:gd name="T76" fmla="*/ 1124 w 2353"/>
                <a:gd name="T77" fmla="*/ 419 h 2358"/>
                <a:gd name="T78" fmla="*/ 1462 w 2353"/>
                <a:gd name="T79" fmla="*/ 509 h 2358"/>
                <a:gd name="T80" fmla="*/ 1649 w 2353"/>
                <a:gd name="T81" fmla="*/ 797 h 2358"/>
                <a:gd name="T82" fmla="*/ 1596 w 2353"/>
                <a:gd name="T83" fmla="*/ 1143 h 2358"/>
                <a:gd name="T84" fmla="*/ 1384 w 2353"/>
                <a:gd name="T85" fmla="*/ 1456 h 2358"/>
                <a:gd name="T86" fmla="*/ 1810 w 2353"/>
                <a:gd name="T87" fmla="*/ 212 h 2358"/>
                <a:gd name="T88" fmla="*/ 623 w 2353"/>
                <a:gd name="T89" fmla="*/ 138 h 2358"/>
                <a:gd name="T90" fmla="*/ 1877 w 2353"/>
                <a:gd name="T91" fmla="*/ 59 h 2358"/>
                <a:gd name="T92" fmla="*/ 2145 w 2353"/>
                <a:gd name="T93" fmla="*/ 1665 h 2358"/>
                <a:gd name="T94" fmla="*/ 2214 w 2353"/>
                <a:gd name="T95" fmla="*/ 1873 h 2358"/>
                <a:gd name="T96" fmla="*/ 2353 w 2353"/>
                <a:gd name="T97" fmla="*/ 1942 h 2358"/>
                <a:gd name="T98" fmla="*/ 2284 w 2353"/>
                <a:gd name="T99" fmla="*/ 2358 h 2358"/>
                <a:gd name="T100" fmla="*/ 0 w 2353"/>
                <a:gd name="T101" fmla="*/ 2288 h 2358"/>
                <a:gd name="T102" fmla="*/ 70 w 2353"/>
                <a:gd name="T103" fmla="*/ 1873 h 2358"/>
                <a:gd name="T104" fmla="*/ 189 w 2353"/>
                <a:gd name="T105" fmla="*/ 1667 h 2358"/>
                <a:gd name="T106" fmla="*/ 453 w 2353"/>
                <a:gd name="T107" fmla="*/ 83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53" h="2358">
                  <a:moveTo>
                    <a:pt x="139" y="2011"/>
                  </a:moveTo>
                  <a:lnTo>
                    <a:pt x="139" y="2219"/>
                  </a:lnTo>
                  <a:lnTo>
                    <a:pt x="277" y="2219"/>
                  </a:lnTo>
                  <a:lnTo>
                    <a:pt x="277" y="2150"/>
                  </a:lnTo>
                  <a:lnTo>
                    <a:pt x="280" y="2132"/>
                  </a:lnTo>
                  <a:lnTo>
                    <a:pt x="287" y="2115"/>
                  </a:lnTo>
                  <a:lnTo>
                    <a:pt x="297" y="2101"/>
                  </a:lnTo>
                  <a:lnTo>
                    <a:pt x="311" y="2090"/>
                  </a:lnTo>
                  <a:lnTo>
                    <a:pt x="328" y="2084"/>
                  </a:lnTo>
                  <a:lnTo>
                    <a:pt x="346" y="2081"/>
                  </a:lnTo>
                  <a:lnTo>
                    <a:pt x="364" y="2084"/>
                  </a:lnTo>
                  <a:lnTo>
                    <a:pt x="381" y="2090"/>
                  </a:lnTo>
                  <a:lnTo>
                    <a:pt x="396" y="2101"/>
                  </a:lnTo>
                  <a:lnTo>
                    <a:pt x="406" y="2115"/>
                  </a:lnTo>
                  <a:lnTo>
                    <a:pt x="413" y="2131"/>
                  </a:lnTo>
                  <a:lnTo>
                    <a:pt x="416" y="2150"/>
                  </a:lnTo>
                  <a:lnTo>
                    <a:pt x="416" y="2219"/>
                  </a:lnTo>
                  <a:lnTo>
                    <a:pt x="554" y="2219"/>
                  </a:lnTo>
                  <a:lnTo>
                    <a:pt x="554" y="2150"/>
                  </a:lnTo>
                  <a:lnTo>
                    <a:pt x="557" y="2132"/>
                  </a:lnTo>
                  <a:lnTo>
                    <a:pt x="564" y="2115"/>
                  </a:lnTo>
                  <a:lnTo>
                    <a:pt x="574" y="2101"/>
                  </a:lnTo>
                  <a:lnTo>
                    <a:pt x="588" y="2090"/>
                  </a:lnTo>
                  <a:lnTo>
                    <a:pt x="605" y="2084"/>
                  </a:lnTo>
                  <a:lnTo>
                    <a:pt x="623" y="2081"/>
                  </a:lnTo>
                  <a:lnTo>
                    <a:pt x="641" y="2084"/>
                  </a:lnTo>
                  <a:lnTo>
                    <a:pt x="658" y="2090"/>
                  </a:lnTo>
                  <a:lnTo>
                    <a:pt x="672" y="2101"/>
                  </a:lnTo>
                  <a:lnTo>
                    <a:pt x="682" y="2115"/>
                  </a:lnTo>
                  <a:lnTo>
                    <a:pt x="689" y="2131"/>
                  </a:lnTo>
                  <a:lnTo>
                    <a:pt x="692" y="2150"/>
                  </a:lnTo>
                  <a:lnTo>
                    <a:pt x="692" y="2219"/>
                  </a:lnTo>
                  <a:lnTo>
                    <a:pt x="830" y="2219"/>
                  </a:lnTo>
                  <a:lnTo>
                    <a:pt x="830" y="2150"/>
                  </a:lnTo>
                  <a:lnTo>
                    <a:pt x="833" y="2132"/>
                  </a:lnTo>
                  <a:lnTo>
                    <a:pt x="840" y="2115"/>
                  </a:lnTo>
                  <a:lnTo>
                    <a:pt x="850" y="2101"/>
                  </a:lnTo>
                  <a:lnTo>
                    <a:pt x="865" y="2090"/>
                  </a:lnTo>
                  <a:lnTo>
                    <a:pt x="882" y="2084"/>
                  </a:lnTo>
                  <a:lnTo>
                    <a:pt x="900" y="2081"/>
                  </a:lnTo>
                  <a:lnTo>
                    <a:pt x="918" y="2084"/>
                  </a:lnTo>
                  <a:lnTo>
                    <a:pt x="935" y="2090"/>
                  </a:lnTo>
                  <a:lnTo>
                    <a:pt x="949" y="2101"/>
                  </a:lnTo>
                  <a:lnTo>
                    <a:pt x="959" y="2115"/>
                  </a:lnTo>
                  <a:lnTo>
                    <a:pt x="966" y="2131"/>
                  </a:lnTo>
                  <a:lnTo>
                    <a:pt x="969" y="2150"/>
                  </a:lnTo>
                  <a:lnTo>
                    <a:pt x="969" y="2219"/>
                  </a:lnTo>
                  <a:lnTo>
                    <a:pt x="1107" y="2219"/>
                  </a:lnTo>
                  <a:lnTo>
                    <a:pt x="1107" y="2150"/>
                  </a:lnTo>
                  <a:lnTo>
                    <a:pt x="1110" y="2132"/>
                  </a:lnTo>
                  <a:lnTo>
                    <a:pt x="1117" y="2115"/>
                  </a:lnTo>
                  <a:lnTo>
                    <a:pt x="1127" y="2101"/>
                  </a:lnTo>
                  <a:lnTo>
                    <a:pt x="1141" y="2090"/>
                  </a:lnTo>
                  <a:lnTo>
                    <a:pt x="1158" y="2084"/>
                  </a:lnTo>
                  <a:lnTo>
                    <a:pt x="1175" y="2081"/>
                  </a:lnTo>
                  <a:lnTo>
                    <a:pt x="1195" y="2084"/>
                  </a:lnTo>
                  <a:lnTo>
                    <a:pt x="1212" y="2090"/>
                  </a:lnTo>
                  <a:lnTo>
                    <a:pt x="1226" y="2101"/>
                  </a:lnTo>
                  <a:lnTo>
                    <a:pt x="1236" y="2115"/>
                  </a:lnTo>
                  <a:lnTo>
                    <a:pt x="1243" y="2131"/>
                  </a:lnTo>
                  <a:lnTo>
                    <a:pt x="1246" y="2150"/>
                  </a:lnTo>
                  <a:lnTo>
                    <a:pt x="1246" y="2219"/>
                  </a:lnTo>
                  <a:lnTo>
                    <a:pt x="1384" y="2219"/>
                  </a:lnTo>
                  <a:lnTo>
                    <a:pt x="1384" y="2150"/>
                  </a:lnTo>
                  <a:lnTo>
                    <a:pt x="1387" y="2132"/>
                  </a:lnTo>
                  <a:lnTo>
                    <a:pt x="1394" y="2115"/>
                  </a:lnTo>
                  <a:lnTo>
                    <a:pt x="1404" y="2101"/>
                  </a:lnTo>
                  <a:lnTo>
                    <a:pt x="1418" y="2090"/>
                  </a:lnTo>
                  <a:lnTo>
                    <a:pt x="1435" y="2084"/>
                  </a:lnTo>
                  <a:lnTo>
                    <a:pt x="1453" y="2081"/>
                  </a:lnTo>
                  <a:lnTo>
                    <a:pt x="1471" y="2084"/>
                  </a:lnTo>
                  <a:lnTo>
                    <a:pt x="1488" y="2090"/>
                  </a:lnTo>
                  <a:lnTo>
                    <a:pt x="1503" y="2101"/>
                  </a:lnTo>
                  <a:lnTo>
                    <a:pt x="1513" y="2115"/>
                  </a:lnTo>
                  <a:lnTo>
                    <a:pt x="1520" y="2131"/>
                  </a:lnTo>
                  <a:lnTo>
                    <a:pt x="1523" y="2150"/>
                  </a:lnTo>
                  <a:lnTo>
                    <a:pt x="1523" y="2219"/>
                  </a:lnTo>
                  <a:lnTo>
                    <a:pt x="1661" y="2219"/>
                  </a:lnTo>
                  <a:lnTo>
                    <a:pt x="1661" y="2150"/>
                  </a:lnTo>
                  <a:lnTo>
                    <a:pt x="1664" y="2132"/>
                  </a:lnTo>
                  <a:lnTo>
                    <a:pt x="1670" y="2115"/>
                  </a:lnTo>
                  <a:lnTo>
                    <a:pt x="1681" y="2101"/>
                  </a:lnTo>
                  <a:lnTo>
                    <a:pt x="1695" y="2090"/>
                  </a:lnTo>
                  <a:lnTo>
                    <a:pt x="1712" y="2084"/>
                  </a:lnTo>
                  <a:lnTo>
                    <a:pt x="1730" y="2081"/>
                  </a:lnTo>
                  <a:lnTo>
                    <a:pt x="1748" y="2084"/>
                  </a:lnTo>
                  <a:lnTo>
                    <a:pt x="1765" y="2090"/>
                  </a:lnTo>
                  <a:lnTo>
                    <a:pt x="1778" y="2101"/>
                  </a:lnTo>
                  <a:lnTo>
                    <a:pt x="1789" y="2115"/>
                  </a:lnTo>
                  <a:lnTo>
                    <a:pt x="1796" y="2131"/>
                  </a:lnTo>
                  <a:lnTo>
                    <a:pt x="1799" y="2150"/>
                  </a:lnTo>
                  <a:lnTo>
                    <a:pt x="1799" y="2219"/>
                  </a:lnTo>
                  <a:lnTo>
                    <a:pt x="1937" y="2219"/>
                  </a:lnTo>
                  <a:lnTo>
                    <a:pt x="1937" y="2150"/>
                  </a:lnTo>
                  <a:lnTo>
                    <a:pt x="1940" y="2132"/>
                  </a:lnTo>
                  <a:lnTo>
                    <a:pt x="1947" y="2115"/>
                  </a:lnTo>
                  <a:lnTo>
                    <a:pt x="1957" y="2101"/>
                  </a:lnTo>
                  <a:lnTo>
                    <a:pt x="1972" y="2090"/>
                  </a:lnTo>
                  <a:lnTo>
                    <a:pt x="1989" y="2084"/>
                  </a:lnTo>
                  <a:lnTo>
                    <a:pt x="2007" y="2081"/>
                  </a:lnTo>
                  <a:lnTo>
                    <a:pt x="2025" y="2084"/>
                  </a:lnTo>
                  <a:lnTo>
                    <a:pt x="2042" y="2090"/>
                  </a:lnTo>
                  <a:lnTo>
                    <a:pt x="2055" y="2101"/>
                  </a:lnTo>
                  <a:lnTo>
                    <a:pt x="2066" y="2115"/>
                  </a:lnTo>
                  <a:lnTo>
                    <a:pt x="2073" y="2131"/>
                  </a:lnTo>
                  <a:lnTo>
                    <a:pt x="2076" y="2150"/>
                  </a:lnTo>
                  <a:lnTo>
                    <a:pt x="2076" y="2219"/>
                  </a:lnTo>
                  <a:lnTo>
                    <a:pt x="2214" y="2219"/>
                  </a:lnTo>
                  <a:lnTo>
                    <a:pt x="2214" y="2011"/>
                  </a:lnTo>
                  <a:lnTo>
                    <a:pt x="139" y="2011"/>
                  </a:lnTo>
                  <a:close/>
                  <a:moveTo>
                    <a:pt x="277" y="1803"/>
                  </a:moveTo>
                  <a:lnTo>
                    <a:pt x="277" y="1873"/>
                  </a:lnTo>
                  <a:lnTo>
                    <a:pt x="2076" y="1873"/>
                  </a:lnTo>
                  <a:lnTo>
                    <a:pt x="2076" y="1803"/>
                  </a:lnTo>
                  <a:lnTo>
                    <a:pt x="277" y="1803"/>
                  </a:lnTo>
                  <a:close/>
                  <a:moveTo>
                    <a:pt x="1175" y="971"/>
                  </a:moveTo>
                  <a:lnTo>
                    <a:pt x="1158" y="973"/>
                  </a:lnTo>
                  <a:lnTo>
                    <a:pt x="1141" y="980"/>
                  </a:lnTo>
                  <a:lnTo>
                    <a:pt x="1127" y="991"/>
                  </a:lnTo>
                  <a:lnTo>
                    <a:pt x="1117" y="1005"/>
                  </a:lnTo>
                  <a:lnTo>
                    <a:pt x="1110" y="1022"/>
                  </a:lnTo>
                  <a:lnTo>
                    <a:pt x="1107" y="1040"/>
                  </a:lnTo>
                  <a:lnTo>
                    <a:pt x="1107" y="1428"/>
                  </a:lnTo>
                  <a:lnTo>
                    <a:pt x="1175" y="1497"/>
                  </a:lnTo>
                  <a:lnTo>
                    <a:pt x="1246" y="1428"/>
                  </a:lnTo>
                  <a:lnTo>
                    <a:pt x="1246" y="1040"/>
                  </a:lnTo>
                  <a:lnTo>
                    <a:pt x="1243" y="1022"/>
                  </a:lnTo>
                  <a:lnTo>
                    <a:pt x="1236" y="1005"/>
                  </a:lnTo>
                  <a:lnTo>
                    <a:pt x="1225" y="991"/>
                  </a:lnTo>
                  <a:lnTo>
                    <a:pt x="1212" y="980"/>
                  </a:lnTo>
                  <a:lnTo>
                    <a:pt x="1195" y="973"/>
                  </a:lnTo>
                  <a:lnTo>
                    <a:pt x="1175" y="971"/>
                  </a:lnTo>
                  <a:close/>
                  <a:moveTo>
                    <a:pt x="1175" y="763"/>
                  </a:moveTo>
                  <a:lnTo>
                    <a:pt x="1147" y="766"/>
                  </a:lnTo>
                  <a:lnTo>
                    <a:pt x="1120" y="775"/>
                  </a:lnTo>
                  <a:lnTo>
                    <a:pt x="1095" y="789"/>
                  </a:lnTo>
                  <a:lnTo>
                    <a:pt x="1075" y="807"/>
                  </a:lnTo>
                  <a:lnTo>
                    <a:pt x="1058" y="830"/>
                  </a:lnTo>
                  <a:lnTo>
                    <a:pt x="1046" y="855"/>
                  </a:lnTo>
                  <a:lnTo>
                    <a:pt x="1040" y="884"/>
                  </a:lnTo>
                  <a:lnTo>
                    <a:pt x="1063" y="867"/>
                  </a:lnTo>
                  <a:lnTo>
                    <a:pt x="1088" y="851"/>
                  </a:lnTo>
                  <a:lnTo>
                    <a:pt x="1116" y="841"/>
                  </a:lnTo>
                  <a:lnTo>
                    <a:pt x="1145" y="834"/>
                  </a:lnTo>
                  <a:lnTo>
                    <a:pt x="1175" y="832"/>
                  </a:lnTo>
                  <a:lnTo>
                    <a:pt x="1208" y="834"/>
                  </a:lnTo>
                  <a:lnTo>
                    <a:pt x="1237" y="841"/>
                  </a:lnTo>
                  <a:lnTo>
                    <a:pt x="1265" y="851"/>
                  </a:lnTo>
                  <a:lnTo>
                    <a:pt x="1290" y="867"/>
                  </a:lnTo>
                  <a:lnTo>
                    <a:pt x="1313" y="884"/>
                  </a:lnTo>
                  <a:lnTo>
                    <a:pt x="1307" y="855"/>
                  </a:lnTo>
                  <a:lnTo>
                    <a:pt x="1295" y="830"/>
                  </a:lnTo>
                  <a:lnTo>
                    <a:pt x="1278" y="807"/>
                  </a:lnTo>
                  <a:lnTo>
                    <a:pt x="1257" y="789"/>
                  </a:lnTo>
                  <a:lnTo>
                    <a:pt x="1233" y="775"/>
                  </a:lnTo>
                  <a:lnTo>
                    <a:pt x="1206" y="766"/>
                  </a:lnTo>
                  <a:lnTo>
                    <a:pt x="1175" y="763"/>
                  </a:lnTo>
                  <a:close/>
                  <a:moveTo>
                    <a:pt x="1175" y="555"/>
                  </a:moveTo>
                  <a:lnTo>
                    <a:pt x="1129" y="558"/>
                  </a:lnTo>
                  <a:lnTo>
                    <a:pt x="1085" y="567"/>
                  </a:lnTo>
                  <a:lnTo>
                    <a:pt x="1042" y="582"/>
                  </a:lnTo>
                  <a:lnTo>
                    <a:pt x="1002" y="602"/>
                  </a:lnTo>
                  <a:lnTo>
                    <a:pt x="965" y="626"/>
                  </a:lnTo>
                  <a:lnTo>
                    <a:pt x="932" y="656"/>
                  </a:lnTo>
                  <a:lnTo>
                    <a:pt x="903" y="689"/>
                  </a:lnTo>
                  <a:lnTo>
                    <a:pt x="878" y="726"/>
                  </a:lnTo>
                  <a:lnTo>
                    <a:pt x="857" y="767"/>
                  </a:lnTo>
                  <a:lnTo>
                    <a:pt x="842" y="809"/>
                  </a:lnTo>
                  <a:lnTo>
                    <a:pt x="833" y="854"/>
                  </a:lnTo>
                  <a:lnTo>
                    <a:pt x="830" y="901"/>
                  </a:lnTo>
                  <a:lnTo>
                    <a:pt x="833" y="943"/>
                  </a:lnTo>
                  <a:lnTo>
                    <a:pt x="840" y="984"/>
                  </a:lnTo>
                  <a:lnTo>
                    <a:pt x="852" y="1022"/>
                  </a:lnTo>
                  <a:lnTo>
                    <a:pt x="869" y="1058"/>
                  </a:lnTo>
                  <a:lnTo>
                    <a:pt x="888" y="1093"/>
                  </a:lnTo>
                  <a:lnTo>
                    <a:pt x="912" y="1124"/>
                  </a:lnTo>
                  <a:lnTo>
                    <a:pt x="939" y="1153"/>
                  </a:lnTo>
                  <a:lnTo>
                    <a:pt x="969" y="1178"/>
                  </a:lnTo>
                  <a:lnTo>
                    <a:pt x="969" y="1085"/>
                  </a:lnTo>
                  <a:lnTo>
                    <a:pt x="945" y="1053"/>
                  </a:lnTo>
                  <a:lnTo>
                    <a:pt x="926" y="1019"/>
                  </a:lnTo>
                  <a:lnTo>
                    <a:pt x="912" y="982"/>
                  </a:lnTo>
                  <a:lnTo>
                    <a:pt x="903" y="942"/>
                  </a:lnTo>
                  <a:lnTo>
                    <a:pt x="900" y="901"/>
                  </a:lnTo>
                  <a:lnTo>
                    <a:pt x="903" y="861"/>
                  </a:lnTo>
                  <a:lnTo>
                    <a:pt x="912" y="821"/>
                  </a:lnTo>
                  <a:lnTo>
                    <a:pt x="926" y="785"/>
                  </a:lnTo>
                  <a:lnTo>
                    <a:pt x="944" y="751"/>
                  </a:lnTo>
                  <a:lnTo>
                    <a:pt x="967" y="719"/>
                  </a:lnTo>
                  <a:lnTo>
                    <a:pt x="995" y="692"/>
                  </a:lnTo>
                  <a:lnTo>
                    <a:pt x="1026" y="669"/>
                  </a:lnTo>
                  <a:lnTo>
                    <a:pt x="1060" y="650"/>
                  </a:lnTo>
                  <a:lnTo>
                    <a:pt x="1097" y="635"/>
                  </a:lnTo>
                  <a:lnTo>
                    <a:pt x="1135" y="626"/>
                  </a:lnTo>
                  <a:lnTo>
                    <a:pt x="1175" y="623"/>
                  </a:lnTo>
                  <a:lnTo>
                    <a:pt x="1217" y="626"/>
                  </a:lnTo>
                  <a:lnTo>
                    <a:pt x="1256" y="635"/>
                  </a:lnTo>
                  <a:lnTo>
                    <a:pt x="1293" y="650"/>
                  </a:lnTo>
                  <a:lnTo>
                    <a:pt x="1327" y="669"/>
                  </a:lnTo>
                  <a:lnTo>
                    <a:pt x="1358" y="692"/>
                  </a:lnTo>
                  <a:lnTo>
                    <a:pt x="1385" y="719"/>
                  </a:lnTo>
                  <a:lnTo>
                    <a:pt x="1408" y="751"/>
                  </a:lnTo>
                  <a:lnTo>
                    <a:pt x="1427" y="785"/>
                  </a:lnTo>
                  <a:lnTo>
                    <a:pt x="1441" y="821"/>
                  </a:lnTo>
                  <a:lnTo>
                    <a:pt x="1450" y="861"/>
                  </a:lnTo>
                  <a:lnTo>
                    <a:pt x="1453" y="901"/>
                  </a:lnTo>
                  <a:lnTo>
                    <a:pt x="1450" y="942"/>
                  </a:lnTo>
                  <a:lnTo>
                    <a:pt x="1441" y="982"/>
                  </a:lnTo>
                  <a:lnTo>
                    <a:pt x="1427" y="1019"/>
                  </a:lnTo>
                  <a:lnTo>
                    <a:pt x="1408" y="1053"/>
                  </a:lnTo>
                  <a:lnTo>
                    <a:pt x="1384" y="1085"/>
                  </a:lnTo>
                  <a:lnTo>
                    <a:pt x="1384" y="1085"/>
                  </a:lnTo>
                  <a:lnTo>
                    <a:pt x="1384" y="1178"/>
                  </a:lnTo>
                  <a:lnTo>
                    <a:pt x="1414" y="1153"/>
                  </a:lnTo>
                  <a:lnTo>
                    <a:pt x="1441" y="1124"/>
                  </a:lnTo>
                  <a:lnTo>
                    <a:pt x="1464" y="1093"/>
                  </a:lnTo>
                  <a:lnTo>
                    <a:pt x="1484" y="1058"/>
                  </a:lnTo>
                  <a:lnTo>
                    <a:pt x="1501" y="1022"/>
                  </a:lnTo>
                  <a:lnTo>
                    <a:pt x="1513" y="984"/>
                  </a:lnTo>
                  <a:lnTo>
                    <a:pt x="1520" y="943"/>
                  </a:lnTo>
                  <a:lnTo>
                    <a:pt x="1523" y="901"/>
                  </a:lnTo>
                  <a:lnTo>
                    <a:pt x="1520" y="854"/>
                  </a:lnTo>
                  <a:lnTo>
                    <a:pt x="1510" y="809"/>
                  </a:lnTo>
                  <a:lnTo>
                    <a:pt x="1496" y="767"/>
                  </a:lnTo>
                  <a:lnTo>
                    <a:pt x="1475" y="726"/>
                  </a:lnTo>
                  <a:lnTo>
                    <a:pt x="1450" y="689"/>
                  </a:lnTo>
                  <a:lnTo>
                    <a:pt x="1421" y="656"/>
                  </a:lnTo>
                  <a:lnTo>
                    <a:pt x="1388" y="626"/>
                  </a:lnTo>
                  <a:lnTo>
                    <a:pt x="1351" y="602"/>
                  </a:lnTo>
                  <a:lnTo>
                    <a:pt x="1311" y="582"/>
                  </a:lnTo>
                  <a:lnTo>
                    <a:pt x="1268" y="567"/>
                  </a:lnTo>
                  <a:lnTo>
                    <a:pt x="1223" y="558"/>
                  </a:lnTo>
                  <a:lnTo>
                    <a:pt x="1175" y="555"/>
                  </a:lnTo>
                  <a:close/>
                  <a:moveTo>
                    <a:pt x="623" y="138"/>
                  </a:moveTo>
                  <a:lnTo>
                    <a:pt x="603" y="141"/>
                  </a:lnTo>
                  <a:lnTo>
                    <a:pt x="585" y="148"/>
                  </a:lnTo>
                  <a:lnTo>
                    <a:pt x="570" y="160"/>
                  </a:lnTo>
                  <a:lnTo>
                    <a:pt x="557" y="175"/>
                  </a:lnTo>
                  <a:lnTo>
                    <a:pt x="548" y="192"/>
                  </a:lnTo>
                  <a:lnTo>
                    <a:pt x="543" y="212"/>
                  </a:lnTo>
                  <a:lnTo>
                    <a:pt x="440" y="1665"/>
                  </a:lnTo>
                  <a:lnTo>
                    <a:pt x="1107" y="1665"/>
                  </a:lnTo>
                  <a:lnTo>
                    <a:pt x="1107" y="1623"/>
                  </a:lnTo>
                  <a:lnTo>
                    <a:pt x="989" y="1505"/>
                  </a:lnTo>
                  <a:lnTo>
                    <a:pt x="978" y="1491"/>
                  </a:lnTo>
                  <a:lnTo>
                    <a:pt x="971" y="1474"/>
                  </a:lnTo>
                  <a:lnTo>
                    <a:pt x="969" y="1456"/>
                  </a:lnTo>
                  <a:lnTo>
                    <a:pt x="969" y="1340"/>
                  </a:lnTo>
                  <a:lnTo>
                    <a:pt x="926" y="1317"/>
                  </a:lnTo>
                  <a:lnTo>
                    <a:pt x="885" y="1288"/>
                  </a:lnTo>
                  <a:lnTo>
                    <a:pt x="847" y="1257"/>
                  </a:lnTo>
                  <a:lnTo>
                    <a:pt x="813" y="1223"/>
                  </a:lnTo>
                  <a:lnTo>
                    <a:pt x="783" y="1184"/>
                  </a:lnTo>
                  <a:lnTo>
                    <a:pt x="757" y="1143"/>
                  </a:lnTo>
                  <a:lnTo>
                    <a:pt x="734" y="1099"/>
                  </a:lnTo>
                  <a:lnTo>
                    <a:pt x="717" y="1052"/>
                  </a:lnTo>
                  <a:lnTo>
                    <a:pt x="703" y="1004"/>
                  </a:lnTo>
                  <a:lnTo>
                    <a:pt x="694" y="953"/>
                  </a:lnTo>
                  <a:lnTo>
                    <a:pt x="692" y="901"/>
                  </a:lnTo>
                  <a:lnTo>
                    <a:pt x="695" y="848"/>
                  </a:lnTo>
                  <a:lnTo>
                    <a:pt x="704" y="797"/>
                  </a:lnTo>
                  <a:lnTo>
                    <a:pt x="717" y="747"/>
                  </a:lnTo>
                  <a:lnTo>
                    <a:pt x="736" y="701"/>
                  </a:lnTo>
                  <a:lnTo>
                    <a:pt x="758" y="657"/>
                  </a:lnTo>
                  <a:lnTo>
                    <a:pt x="786" y="614"/>
                  </a:lnTo>
                  <a:lnTo>
                    <a:pt x="817" y="576"/>
                  </a:lnTo>
                  <a:lnTo>
                    <a:pt x="852" y="541"/>
                  </a:lnTo>
                  <a:lnTo>
                    <a:pt x="891" y="509"/>
                  </a:lnTo>
                  <a:lnTo>
                    <a:pt x="932" y="482"/>
                  </a:lnTo>
                  <a:lnTo>
                    <a:pt x="976" y="459"/>
                  </a:lnTo>
                  <a:lnTo>
                    <a:pt x="1024" y="441"/>
                  </a:lnTo>
                  <a:lnTo>
                    <a:pt x="1073" y="427"/>
                  </a:lnTo>
                  <a:lnTo>
                    <a:pt x="1124" y="419"/>
                  </a:lnTo>
                  <a:lnTo>
                    <a:pt x="1175" y="416"/>
                  </a:lnTo>
                  <a:lnTo>
                    <a:pt x="1229" y="419"/>
                  </a:lnTo>
                  <a:lnTo>
                    <a:pt x="1280" y="427"/>
                  </a:lnTo>
                  <a:lnTo>
                    <a:pt x="1329" y="441"/>
                  </a:lnTo>
                  <a:lnTo>
                    <a:pt x="1376" y="459"/>
                  </a:lnTo>
                  <a:lnTo>
                    <a:pt x="1421" y="482"/>
                  </a:lnTo>
                  <a:lnTo>
                    <a:pt x="1462" y="509"/>
                  </a:lnTo>
                  <a:lnTo>
                    <a:pt x="1501" y="541"/>
                  </a:lnTo>
                  <a:lnTo>
                    <a:pt x="1536" y="576"/>
                  </a:lnTo>
                  <a:lnTo>
                    <a:pt x="1567" y="614"/>
                  </a:lnTo>
                  <a:lnTo>
                    <a:pt x="1594" y="657"/>
                  </a:lnTo>
                  <a:lnTo>
                    <a:pt x="1617" y="701"/>
                  </a:lnTo>
                  <a:lnTo>
                    <a:pt x="1635" y="747"/>
                  </a:lnTo>
                  <a:lnTo>
                    <a:pt x="1649" y="797"/>
                  </a:lnTo>
                  <a:lnTo>
                    <a:pt x="1658" y="848"/>
                  </a:lnTo>
                  <a:lnTo>
                    <a:pt x="1661" y="901"/>
                  </a:lnTo>
                  <a:lnTo>
                    <a:pt x="1658" y="953"/>
                  </a:lnTo>
                  <a:lnTo>
                    <a:pt x="1649" y="1004"/>
                  </a:lnTo>
                  <a:lnTo>
                    <a:pt x="1636" y="1052"/>
                  </a:lnTo>
                  <a:lnTo>
                    <a:pt x="1618" y="1099"/>
                  </a:lnTo>
                  <a:lnTo>
                    <a:pt x="1596" y="1143"/>
                  </a:lnTo>
                  <a:lnTo>
                    <a:pt x="1570" y="1184"/>
                  </a:lnTo>
                  <a:lnTo>
                    <a:pt x="1540" y="1223"/>
                  </a:lnTo>
                  <a:lnTo>
                    <a:pt x="1506" y="1257"/>
                  </a:lnTo>
                  <a:lnTo>
                    <a:pt x="1467" y="1288"/>
                  </a:lnTo>
                  <a:lnTo>
                    <a:pt x="1427" y="1317"/>
                  </a:lnTo>
                  <a:lnTo>
                    <a:pt x="1384" y="1340"/>
                  </a:lnTo>
                  <a:lnTo>
                    <a:pt x="1384" y="1456"/>
                  </a:lnTo>
                  <a:lnTo>
                    <a:pt x="1382" y="1474"/>
                  </a:lnTo>
                  <a:lnTo>
                    <a:pt x="1375" y="1491"/>
                  </a:lnTo>
                  <a:lnTo>
                    <a:pt x="1364" y="1505"/>
                  </a:lnTo>
                  <a:lnTo>
                    <a:pt x="1246" y="1623"/>
                  </a:lnTo>
                  <a:lnTo>
                    <a:pt x="1246" y="1665"/>
                  </a:lnTo>
                  <a:lnTo>
                    <a:pt x="1912" y="1665"/>
                  </a:lnTo>
                  <a:lnTo>
                    <a:pt x="1810" y="212"/>
                  </a:lnTo>
                  <a:lnTo>
                    <a:pt x="1805" y="192"/>
                  </a:lnTo>
                  <a:lnTo>
                    <a:pt x="1796" y="175"/>
                  </a:lnTo>
                  <a:lnTo>
                    <a:pt x="1783" y="160"/>
                  </a:lnTo>
                  <a:lnTo>
                    <a:pt x="1767" y="148"/>
                  </a:lnTo>
                  <a:lnTo>
                    <a:pt x="1749" y="141"/>
                  </a:lnTo>
                  <a:lnTo>
                    <a:pt x="1730" y="138"/>
                  </a:lnTo>
                  <a:lnTo>
                    <a:pt x="623" y="138"/>
                  </a:lnTo>
                  <a:close/>
                  <a:moveTo>
                    <a:pt x="623" y="0"/>
                  </a:moveTo>
                  <a:lnTo>
                    <a:pt x="1730" y="0"/>
                  </a:lnTo>
                  <a:lnTo>
                    <a:pt x="1763" y="2"/>
                  </a:lnTo>
                  <a:lnTo>
                    <a:pt x="1794" y="10"/>
                  </a:lnTo>
                  <a:lnTo>
                    <a:pt x="1825" y="22"/>
                  </a:lnTo>
                  <a:lnTo>
                    <a:pt x="1853" y="38"/>
                  </a:lnTo>
                  <a:lnTo>
                    <a:pt x="1877" y="59"/>
                  </a:lnTo>
                  <a:lnTo>
                    <a:pt x="1899" y="83"/>
                  </a:lnTo>
                  <a:lnTo>
                    <a:pt x="1918" y="109"/>
                  </a:lnTo>
                  <a:lnTo>
                    <a:pt x="1932" y="138"/>
                  </a:lnTo>
                  <a:lnTo>
                    <a:pt x="1942" y="169"/>
                  </a:lnTo>
                  <a:lnTo>
                    <a:pt x="1947" y="203"/>
                  </a:lnTo>
                  <a:lnTo>
                    <a:pt x="2051" y="1665"/>
                  </a:lnTo>
                  <a:lnTo>
                    <a:pt x="2145" y="1665"/>
                  </a:lnTo>
                  <a:lnTo>
                    <a:pt x="2164" y="1667"/>
                  </a:lnTo>
                  <a:lnTo>
                    <a:pt x="2180" y="1674"/>
                  </a:lnTo>
                  <a:lnTo>
                    <a:pt x="2194" y="1685"/>
                  </a:lnTo>
                  <a:lnTo>
                    <a:pt x="2205" y="1699"/>
                  </a:lnTo>
                  <a:lnTo>
                    <a:pt x="2212" y="1715"/>
                  </a:lnTo>
                  <a:lnTo>
                    <a:pt x="2214" y="1733"/>
                  </a:lnTo>
                  <a:lnTo>
                    <a:pt x="2214" y="1873"/>
                  </a:lnTo>
                  <a:lnTo>
                    <a:pt x="2284" y="1873"/>
                  </a:lnTo>
                  <a:lnTo>
                    <a:pt x="2302" y="1875"/>
                  </a:lnTo>
                  <a:lnTo>
                    <a:pt x="2319" y="1882"/>
                  </a:lnTo>
                  <a:lnTo>
                    <a:pt x="2332" y="1893"/>
                  </a:lnTo>
                  <a:lnTo>
                    <a:pt x="2343" y="1907"/>
                  </a:lnTo>
                  <a:lnTo>
                    <a:pt x="2350" y="1923"/>
                  </a:lnTo>
                  <a:lnTo>
                    <a:pt x="2353" y="1942"/>
                  </a:lnTo>
                  <a:lnTo>
                    <a:pt x="2353" y="2288"/>
                  </a:lnTo>
                  <a:lnTo>
                    <a:pt x="2350" y="2308"/>
                  </a:lnTo>
                  <a:lnTo>
                    <a:pt x="2343" y="2324"/>
                  </a:lnTo>
                  <a:lnTo>
                    <a:pt x="2332" y="2338"/>
                  </a:lnTo>
                  <a:lnTo>
                    <a:pt x="2319" y="2349"/>
                  </a:lnTo>
                  <a:lnTo>
                    <a:pt x="2302" y="2356"/>
                  </a:lnTo>
                  <a:lnTo>
                    <a:pt x="2284" y="2358"/>
                  </a:lnTo>
                  <a:lnTo>
                    <a:pt x="70" y="2358"/>
                  </a:lnTo>
                  <a:lnTo>
                    <a:pt x="51" y="2356"/>
                  </a:lnTo>
                  <a:lnTo>
                    <a:pt x="34" y="2349"/>
                  </a:lnTo>
                  <a:lnTo>
                    <a:pt x="20" y="2338"/>
                  </a:lnTo>
                  <a:lnTo>
                    <a:pt x="10" y="2324"/>
                  </a:lnTo>
                  <a:lnTo>
                    <a:pt x="3" y="2308"/>
                  </a:lnTo>
                  <a:lnTo>
                    <a:pt x="0" y="2288"/>
                  </a:lnTo>
                  <a:lnTo>
                    <a:pt x="0" y="1942"/>
                  </a:lnTo>
                  <a:lnTo>
                    <a:pt x="3" y="1923"/>
                  </a:lnTo>
                  <a:lnTo>
                    <a:pt x="10" y="1907"/>
                  </a:lnTo>
                  <a:lnTo>
                    <a:pt x="20" y="1893"/>
                  </a:lnTo>
                  <a:lnTo>
                    <a:pt x="34" y="1882"/>
                  </a:lnTo>
                  <a:lnTo>
                    <a:pt x="51" y="1875"/>
                  </a:lnTo>
                  <a:lnTo>
                    <a:pt x="70" y="1873"/>
                  </a:lnTo>
                  <a:lnTo>
                    <a:pt x="139" y="1873"/>
                  </a:lnTo>
                  <a:lnTo>
                    <a:pt x="139" y="1733"/>
                  </a:lnTo>
                  <a:lnTo>
                    <a:pt x="141" y="1715"/>
                  </a:lnTo>
                  <a:lnTo>
                    <a:pt x="148" y="1699"/>
                  </a:lnTo>
                  <a:lnTo>
                    <a:pt x="159" y="1685"/>
                  </a:lnTo>
                  <a:lnTo>
                    <a:pt x="173" y="1674"/>
                  </a:lnTo>
                  <a:lnTo>
                    <a:pt x="189" y="1667"/>
                  </a:lnTo>
                  <a:lnTo>
                    <a:pt x="207" y="1665"/>
                  </a:lnTo>
                  <a:lnTo>
                    <a:pt x="302" y="1665"/>
                  </a:lnTo>
                  <a:lnTo>
                    <a:pt x="406" y="203"/>
                  </a:lnTo>
                  <a:lnTo>
                    <a:pt x="411" y="169"/>
                  </a:lnTo>
                  <a:lnTo>
                    <a:pt x="421" y="138"/>
                  </a:lnTo>
                  <a:lnTo>
                    <a:pt x="435" y="109"/>
                  </a:lnTo>
                  <a:lnTo>
                    <a:pt x="453" y="83"/>
                  </a:lnTo>
                  <a:lnTo>
                    <a:pt x="475" y="59"/>
                  </a:lnTo>
                  <a:lnTo>
                    <a:pt x="500" y="38"/>
                  </a:lnTo>
                  <a:lnTo>
                    <a:pt x="528" y="22"/>
                  </a:lnTo>
                  <a:lnTo>
                    <a:pt x="559" y="10"/>
                  </a:lnTo>
                  <a:lnTo>
                    <a:pt x="590" y="2"/>
                  </a:lnTo>
                  <a:lnTo>
                    <a:pt x="6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85"/>
            <p:cNvSpPr>
              <a:spLocks/>
            </p:cNvSpPr>
            <p:nvPr/>
          </p:nvSpPr>
          <p:spPr bwMode="auto">
            <a:xfrm>
              <a:off x="674688" y="2181226"/>
              <a:ext cx="109537" cy="25400"/>
            </a:xfrm>
            <a:custGeom>
              <a:avLst/>
              <a:gdLst>
                <a:gd name="T0" fmla="*/ 69 w 623"/>
                <a:gd name="T1" fmla="*/ 0 h 140"/>
                <a:gd name="T2" fmla="*/ 554 w 623"/>
                <a:gd name="T3" fmla="*/ 0 h 140"/>
                <a:gd name="T4" fmla="*/ 572 w 623"/>
                <a:gd name="T5" fmla="*/ 3 h 140"/>
                <a:gd name="T6" fmla="*/ 589 w 623"/>
                <a:gd name="T7" fmla="*/ 10 h 140"/>
                <a:gd name="T8" fmla="*/ 603 w 623"/>
                <a:gd name="T9" fmla="*/ 21 h 140"/>
                <a:gd name="T10" fmla="*/ 613 w 623"/>
                <a:gd name="T11" fmla="*/ 35 h 140"/>
                <a:gd name="T12" fmla="*/ 620 w 623"/>
                <a:gd name="T13" fmla="*/ 52 h 140"/>
                <a:gd name="T14" fmla="*/ 623 w 623"/>
                <a:gd name="T15" fmla="*/ 70 h 140"/>
                <a:gd name="T16" fmla="*/ 620 w 623"/>
                <a:gd name="T17" fmla="*/ 88 h 140"/>
                <a:gd name="T18" fmla="*/ 613 w 623"/>
                <a:gd name="T19" fmla="*/ 105 h 140"/>
                <a:gd name="T20" fmla="*/ 603 w 623"/>
                <a:gd name="T21" fmla="*/ 119 h 140"/>
                <a:gd name="T22" fmla="*/ 589 w 623"/>
                <a:gd name="T23" fmla="*/ 130 h 140"/>
                <a:gd name="T24" fmla="*/ 572 w 623"/>
                <a:gd name="T25" fmla="*/ 137 h 140"/>
                <a:gd name="T26" fmla="*/ 554 w 623"/>
                <a:gd name="T27" fmla="*/ 140 h 140"/>
                <a:gd name="T28" fmla="*/ 69 w 623"/>
                <a:gd name="T29" fmla="*/ 140 h 140"/>
                <a:gd name="T30" fmla="*/ 50 w 623"/>
                <a:gd name="T31" fmla="*/ 137 h 140"/>
                <a:gd name="T32" fmla="*/ 34 w 623"/>
                <a:gd name="T33" fmla="*/ 130 h 140"/>
                <a:gd name="T34" fmla="*/ 20 w 623"/>
                <a:gd name="T35" fmla="*/ 119 h 140"/>
                <a:gd name="T36" fmla="*/ 9 w 623"/>
                <a:gd name="T37" fmla="*/ 105 h 140"/>
                <a:gd name="T38" fmla="*/ 2 w 623"/>
                <a:gd name="T39" fmla="*/ 88 h 140"/>
                <a:gd name="T40" fmla="*/ 0 w 623"/>
                <a:gd name="T41" fmla="*/ 70 h 140"/>
                <a:gd name="T42" fmla="*/ 2 w 623"/>
                <a:gd name="T43" fmla="*/ 52 h 140"/>
                <a:gd name="T44" fmla="*/ 9 w 623"/>
                <a:gd name="T45" fmla="*/ 35 h 140"/>
                <a:gd name="T46" fmla="*/ 20 w 623"/>
                <a:gd name="T47" fmla="*/ 21 h 140"/>
                <a:gd name="T48" fmla="*/ 34 w 623"/>
                <a:gd name="T49" fmla="*/ 10 h 140"/>
                <a:gd name="T50" fmla="*/ 50 w 623"/>
                <a:gd name="T51" fmla="*/ 3 h 140"/>
                <a:gd name="T52" fmla="*/ 69 w 623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3" h="140">
                  <a:moveTo>
                    <a:pt x="69" y="0"/>
                  </a:moveTo>
                  <a:lnTo>
                    <a:pt x="554" y="0"/>
                  </a:lnTo>
                  <a:lnTo>
                    <a:pt x="572" y="3"/>
                  </a:lnTo>
                  <a:lnTo>
                    <a:pt x="589" y="10"/>
                  </a:lnTo>
                  <a:lnTo>
                    <a:pt x="603" y="21"/>
                  </a:lnTo>
                  <a:lnTo>
                    <a:pt x="613" y="35"/>
                  </a:lnTo>
                  <a:lnTo>
                    <a:pt x="620" y="52"/>
                  </a:lnTo>
                  <a:lnTo>
                    <a:pt x="623" y="70"/>
                  </a:lnTo>
                  <a:lnTo>
                    <a:pt x="620" y="88"/>
                  </a:lnTo>
                  <a:lnTo>
                    <a:pt x="613" y="105"/>
                  </a:lnTo>
                  <a:lnTo>
                    <a:pt x="603" y="119"/>
                  </a:lnTo>
                  <a:lnTo>
                    <a:pt x="589" y="130"/>
                  </a:lnTo>
                  <a:lnTo>
                    <a:pt x="572" y="137"/>
                  </a:lnTo>
                  <a:lnTo>
                    <a:pt x="554" y="140"/>
                  </a:lnTo>
                  <a:lnTo>
                    <a:pt x="69" y="140"/>
                  </a:lnTo>
                  <a:lnTo>
                    <a:pt x="50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86"/>
            <p:cNvSpPr>
              <a:spLocks/>
            </p:cNvSpPr>
            <p:nvPr/>
          </p:nvSpPr>
          <p:spPr bwMode="auto">
            <a:xfrm>
              <a:off x="1150938" y="2181226"/>
              <a:ext cx="109537" cy="25400"/>
            </a:xfrm>
            <a:custGeom>
              <a:avLst/>
              <a:gdLst>
                <a:gd name="T0" fmla="*/ 70 w 623"/>
                <a:gd name="T1" fmla="*/ 0 h 140"/>
                <a:gd name="T2" fmla="*/ 554 w 623"/>
                <a:gd name="T3" fmla="*/ 0 h 140"/>
                <a:gd name="T4" fmla="*/ 572 w 623"/>
                <a:gd name="T5" fmla="*/ 3 h 140"/>
                <a:gd name="T6" fmla="*/ 589 w 623"/>
                <a:gd name="T7" fmla="*/ 10 h 140"/>
                <a:gd name="T8" fmla="*/ 603 w 623"/>
                <a:gd name="T9" fmla="*/ 21 h 140"/>
                <a:gd name="T10" fmla="*/ 613 w 623"/>
                <a:gd name="T11" fmla="*/ 35 h 140"/>
                <a:gd name="T12" fmla="*/ 620 w 623"/>
                <a:gd name="T13" fmla="*/ 52 h 140"/>
                <a:gd name="T14" fmla="*/ 623 w 623"/>
                <a:gd name="T15" fmla="*/ 70 h 140"/>
                <a:gd name="T16" fmla="*/ 620 w 623"/>
                <a:gd name="T17" fmla="*/ 88 h 140"/>
                <a:gd name="T18" fmla="*/ 613 w 623"/>
                <a:gd name="T19" fmla="*/ 105 h 140"/>
                <a:gd name="T20" fmla="*/ 603 w 623"/>
                <a:gd name="T21" fmla="*/ 119 h 140"/>
                <a:gd name="T22" fmla="*/ 589 w 623"/>
                <a:gd name="T23" fmla="*/ 130 h 140"/>
                <a:gd name="T24" fmla="*/ 572 w 623"/>
                <a:gd name="T25" fmla="*/ 137 h 140"/>
                <a:gd name="T26" fmla="*/ 554 w 623"/>
                <a:gd name="T27" fmla="*/ 140 h 140"/>
                <a:gd name="T28" fmla="*/ 70 w 623"/>
                <a:gd name="T29" fmla="*/ 140 h 140"/>
                <a:gd name="T30" fmla="*/ 51 w 623"/>
                <a:gd name="T31" fmla="*/ 137 h 140"/>
                <a:gd name="T32" fmla="*/ 34 w 623"/>
                <a:gd name="T33" fmla="*/ 130 h 140"/>
                <a:gd name="T34" fmla="*/ 20 w 623"/>
                <a:gd name="T35" fmla="*/ 119 h 140"/>
                <a:gd name="T36" fmla="*/ 9 w 623"/>
                <a:gd name="T37" fmla="*/ 105 h 140"/>
                <a:gd name="T38" fmla="*/ 3 w 623"/>
                <a:gd name="T39" fmla="*/ 88 h 140"/>
                <a:gd name="T40" fmla="*/ 0 w 623"/>
                <a:gd name="T41" fmla="*/ 70 h 140"/>
                <a:gd name="T42" fmla="*/ 3 w 623"/>
                <a:gd name="T43" fmla="*/ 52 h 140"/>
                <a:gd name="T44" fmla="*/ 9 w 623"/>
                <a:gd name="T45" fmla="*/ 35 h 140"/>
                <a:gd name="T46" fmla="*/ 20 w 623"/>
                <a:gd name="T47" fmla="*/ 21 h 140"/>
                <a:gd name="T48" fmla="*/ 34 w 623"/>
                <a:gd name="T49" fmla="*/ 10 h 140"/>
                <a:gd name="T50" fmla="*/ 51 w 623"/>
                <a:gd name="T51" fmla="*/ 3 h 140"/>
                <a:gd name="T52" fmla="*/ 70 w 623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3" h="140">
                  <a:moveTo>
                    <a:pt x="70" y="0"/>
                  </a:moveTo>
                  <a:lnTo>
                    <a:pt x="554" y="0"/>
                  </a:lnTo>
                  <a:lnTo>
                    <a:pt x="572" y="3"/>
                  </a:lnTo>
                  <a:lnTo>
                    <a:pt x="589" y="10"/>
                  </a:lnTo>
                  <a:lnTo>
                    <a:pt x="603" y="21"/>
                  </a:lnTo>
                  <a:lnTo>
                    <a:pt x="613" y="35"/>
                  </a:lnTo>
                  <a:lnTo>
                    <a:pt x="620" y="52"/>
                  </a:lnTo>
                  <a:lnTo>
                    <a:pt x="623" y="70"/>
                  </a:lnTo>
                  <a:lnTo>
                    <a:pt x="620" y="88"/>
                  </a:lnTo>
                  <a:lnTo>
                    <a:pt x="613" y="105"/>
                  </a:lnTo>
                  <a:lnTo>
                    <a:pt x="603" y="119"/>
                  </a:lnTo>
                  <a:lnTo>
                    <a:pt x="589" y="130"/>
                  </a:lnTo>
                  <a:lnTo>
                    <a:pt x="572" y="137"/>
                  </a:lnTo>
                  <a:lnTo>
                    <a:pt x="554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287"/>
            <p:cNvSpPr>
              <a:spLocks/>
            </p:cNvSpPr>
            <p:nvPr/>
          </p:nvSpPr>
          <p:spPr bwMode="auto">
            <a:xfrm>
              <a:off x="1123950" y="2041526"/>
              <a:ext cx="98425" cy="66675"/>
            </a:xfrm>
            <a:custGeom>
              <a:avLst/>
              <a:gdLst>
                <a:gd name="T0" fmla="*/ 489 w 558"/>
                <a:gd name="T1" fmla="*/ 0 h 382"/>
                <a:gd name="T2" fmla="*/ 506 w 558"/>
                <a:gd name="T3" fmla="*/ 2 h 382"/>
                <a:gd name="T4" fmla="*/ 522 w 558"/>
                <a:gd name="T5" fmla="*/ 9 h 382"/>
                <a:gd name="T6" fmla="*/ 537 w 558"/>
                <a:gd name="T7" fmla="*/ 20 h 382"/>
                <a:gd name="T8" fmla="*/ 549 w 558"/>
                <a:gd name="T9" fmla="*/ 35 h 382"/>
                <a:gd name="T10" fmla="*/ 556 w 558"/>
                <a:gd name="T11" fmla="*/ 52 h 382"/>
                <a:gd name="T12" fmla="*/ 558 w 558"/>
                <a:gd name="T13" fmla="*/ 70 h 382"/>
                <a:gd name="T14" fmla="*/ 556 w 558"/>
                <a:gd name="T15" fmla="*/ 87 h 382"/>
                <a:gd name="T16" fmla="*/ 549 w 558"/>
                <a:gd name="T17" fmla="*/ 104 h 382"/>
                <a:gd name="T18" fmla="*/ 538 w 558"/>
                <a:gd name="T19" fmla="*/ 118 h 382"/>
                <a:gd name="T20" fmla="*/ 523 w 558"/>
                <a:gd name="T21" fmla="*/ 129 h 382"/>
                <a:gd name="T22" fmla="*/ 104 w 558"/>
                <a:gd name="T23" fmla="*/ 373 h 382"/>
                <a:gd name="T24" fmla="*/ 87 w 558"/>
                <a:gd name="T25" fmla="*/ 380 h 382"/>
                <a:gd name="T26" fmla="*/ 70 w 558"/>
                <a:gd name="T27" fmla="*/ 382 h 382"/>
                <a:gd name="T28" fmla="*/ 51 w 558"/>
                <a:gd name="T29" fmla="*/ 380 h 382"/>
                <a:gd name="T30" fmla="*/ 35 w 558"/>
                <a:gd name="T31" fmla="*/ 373 h 382"/>
                <a:gd name="T32" fmla="*/ 20 w 558"/>
                <a:gd name="T33" fmla="*/ 361 h 382"/>
                <a:gd name="T34" fmla="*/ 9 w 558"/>
                <a:gd name="T35" fmla="*/ 347 h 382"/>
                <a:gd name="T36" fmla="*/ 2 w 558"/>
                <a:gd name="T37" fmla="*/ 329 h 382"/>
                <a:gd name="T38" fmla="*/ 0 w 558"/>
                <a:gd name="T39" fmla="*/ 312 h 382"/>
                <a:gd name="T40" fmla="*/ 2 w 558"/>
                <a:gd name="T41" fmla="*/ 294 h 382"/>
                <a:gd name="T42" fmla="*/ 9 w 558"/>
                <a:gd name="T43" fmla="*/ 278 h 382"/>
                <a:gd name="T44" fmla="*/ 20 w 558"/>
                <a:gd name="T45" fmla="*/ 264 h 382"/>
                <a:gd name="T46" fmla="*/ 34 w 558"/>
                <a:gd name="T47" fmla="*/ 252 h 382"/>
                <a:gd name="T48" fmla="*/ 454 w 558"/>
                <a:gd name="T49" fmla="*/ 9 h 382"/>
                <a:gd name="T50" fmla="*/ 471 w 558"/>
                <a:gd name="T51" fmla="*/ 2 h 382"/>
                <a:gd name="T52" fmla="*/ 489 w 558"/>
                <a:gd name="T53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8" h="382">
                  <a:moveTo>
                    <a:pt x="489" y="0"/>
                  </a:moveTo>
                  <a:lnTo>
                    <a:pt x="506" y="2"/>
                  </a:lnTo>
                  <a:lnTo>
                    <a:pt x="522" y="9"/>
                  </a:lnTo>
                  <a:lnTo>
                    <a:pt x="537" y="20"/>
                  </a:lnTo>
                  <a:lnTo>
                    <a:pt x="549" y="35"/>
                  </a:lnTo>
                  <a:lnTo>
                    <a:pt x="556" y="52"/>
                  </a:lnTo>
                  <a:lnTo>
                    <a:pt x="558" y="70"/>
                  </a:lnTo>
                  <a:lnTo>
                    <a:pt x="556" y="87"/>
                  </a:lnTo>
                  <a:lnTo>
                    <a:pt x="549" y="104"/>
                  </a:lnTo>
                  <a:lnTo>
                    <a:pt x="538" y="118"/>
                  </a:lnTo>
                  <a:lnTo>
                    <a:pt x="523" y="129"/>
                  </a:lnTo>
                  <a:lnTo>
                    <a:pt x="104" y="373"/>
                  </a:lnTo>
                  <a:lnTo>
                    <a:pt x="87" y="380"/>
                  </a:lnTo>
                  <a:lnTo>
                    <a:pt x="70" y="382"/>
                  </a:lnTo>
                  <a:lnTo>
                    <a:pt x="51" y="380"/>
                  </a:lnTo>
                  <a:lnTo>
                    <a:pt x="35" y="373"/>
                  </a:lnTo>
                  <a:lnTo>
                    <a:pt x="20" y="361"/>
                  </a:lnTo>
                  <a:lnTo>
                    <a:pt x="9" y="347"/>
                  </a:lnTo>
                  <a:lnTo>
                    <a:pt x="2" y="329"/>
                  </a:lnTo>
                  <a:lnTo>
                    <a:pt x="0" y="312"/>
                  </a:lnTo>
                  <a:lnTo>
                    <a:pt x="2" y="294"/>
                  </a:lnTo>
                  <a:lnTo>
                    <a:pt x="9" y="278"/>
                  </a:lnTo>
                  <a:lnTo>
                    <a:pt x="20" y="264"/>
                  </a:lnTo>
                  <a:lnTo>
                    <a:pt x="34" y="252"/>
                  </a:lnTo>
                  <a:lnTo>
                    <a:pt x="454" y="9"/>
                  </a:lnTo>
                  <a:lnTo>
                    <a:pt x="471" y="2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288"/>
            <p:cNvSpPr>
              <a:spLocks/>
            </p:cNvSpPr>
            <p:nvPr/>
          </p:nvSpPr>
          <p:spPr bwMode="auto">
            <a:xfrm>
              <a:off x="1052513" y="1938338"/>
              <a:ext cx="68262" cy="98425"/>
            </a:xfrm>
            <a:custGeom>
              <a:avLst/>
              <a:gdLst>
                <a:gd name="T0" fmla="*/ 311 w 380"/>
                <a:gd name="T1" fmla="*/ 0 h 559"/>
                <a:gd name="T2" fmla="*/ 329 w 380"/>
                <a:gd name="T3" fmla="*/ 2 h 559"/>
                <a:gd name="T4" fmla="*/ 346 w 380"/>
                <a:gd name="T5" fmla="*/ 9 h 559"/>
                <a:gd name="T6" fmla="*/ 360 w 380"/>
                <a:gd name="T7" fmla="*/ 21 h 559"/>
                <a:gd name="T8" fmla="*/ 371 w 380"/>
                <a:gd name="T9" fmla="*/ 35 h 559"/>
                <a:gd name="T10" fmla="*/ 378 w 380"/>
                <a:gd name="T11" fmla="*/ 51 h 559"/>
                <a:gd name="T12" fmla="*/ 380 w 380"/>
                <a:gd name="T13" fmla="*/ 69 h 559"/>
                <a:gd name="T14" fmla="*/ 378 w 380"/>
                <a:gd name="T15" fmla="*/ 87 h 559"/>
                <a:gd name="T16" fmla="*/ 371 w 380"/>
                <a:gd name="T17" fmla="*/ 104 h 559"/>
                <a:gd name="T18" fmla="*/ 128 w 380"/>
                <a:gd name="T19" fmla="*/ 525 h 559"/>
                <a:gd name="T20" fmla="*/ 117 w 380"/>
                <a:gd name="T21" fmla="*/ 540 h 559"/>
                <a:gd name="T22" fmla="*/ 103 w 380"/>
                <a:gd name="T23" fmla="*/ 550 h 559"/>
                <a:gd name="T24" fmla="*/ 86 w 380"/>
                <a:gd name="T25" fmla="*/ 557 h 559"/>
                <a:gd name="T26" fmla="*/ 69 w 380"/>
                <a:gd name="T27" fmla="*/ 559 h 559"/>
                <a:gd name="T28" fmla="*/ 51 w 380"/>
                <a:gd name="T29" fmla="*/ 557 h 559"/>
                <a:gd name="T30" fmla="*/ 34 w 380"/>
                <a:gd name="T31" fmla="*/ 550 h 559"/>
                <a:gd name="T32" fmla="*/ 20 w 380"/>
                <a:gd name="T33" fmla="*/ 539 h 559"/>
                <a:gd name="T34" fmla="*/ 9 w 380"/>
                <a:gd name="T35" fmla="*/ 525 h 559"/>
                <a:gd name="T36" fmla="*/ 3 w 380"/>
                <a:gd name="T37" fmla="*/ 508 h 559"/>
                <a:gd name="T38" fmla="*/ 0 w 380"/>
                <a:gd name="T39" fmla="*/ 490 h 559"/>
                <a:gd name="T40" fmla="*/ 2 w 380"/>
                <a:gd name="T41" fmla="*/ 472 h 559"/>
                <a:gd name="T42" fmla="*/ 9 w 380"/>
                <a:gd name="T43" fmla="*/ 455 h 559"/>
                <a:gd name="T44" fmla="*/ 251 w 380"/>
                <a:gd name="T45" fmla="*/ 34 h 559"/>
                <a:gd name="T46" fmla="*/ 262 w 380"/>
                <a:gd name="T47" fmla="*/ 20 h 559"/>
                <a:gd name="T48" fmla="*/ 276 w 380"/>
                <a:gd name="T49" fmla="*/ 9 h 559"/>
                <a:gd name="T50" fmla="*/ 293 w 380"/>
                <a:gd name="T51" fmla="*/ 2 h 559"/>
                <a:gd name="T52" fmla="*/ 311 w 380"/>
                <a:gd name="T53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0" h="559">
                  <a:moveTo>
                    <a:pt x="311" y="0"/>
                  </a:moveTo>
                  <a:lnTo>
                    <a:pt x="329" y="2"/>
                  </a:lnTo>
                  <a:lnTo>
                    <a:pt x="346" y="9"/>
                  </a:lnTo>
                  <a:lnTo>
                    <a:pt x="360" y="21"/>
                  </a:lnTo>
                  <a:lnTo>
                    <a:pt x="371" y="35"/>
                  </a:lnTo>
                  <a:lnTo>
                    <a:pt x="378" y="51"/>
                  </a:lnTo>
                  <a:lnTo>
                    <a:pt x="380" y="69"/>
                  </a:lnTo>
                  <a:lnTo>
                    <a:pt x="378" y="87"/>
                  </a:lnTo>
                  <a:lnTo>
                    <a:pt x="371" y="104"/>
                  </a:lnTo>
                  <a:lnTo>
                    <a:pt x="128" y="525"/>
                  </a:lnTo>
                  <a:lnTo>
                    <a:pt x="117" y="540"/>
                  </a:lnTo>
                  <a:lnTo>
                    <a:pt x="103" y="550"/>
                  </a:lnTo>
                  <a:lnTo>
                    <a:pt x="86" y="557"/>
                  </a:lnTo>
                  <a:lnTo>
                    <a:pt x="69" y="559"/>
                  </a:lnTo>
                  <a:lnTo>
                    <a:pt x="51" y="557"/>
                  </a:lnTo>
                  <a:lnTo>
                    <a:pt x="34" y="550"/>
                  </a:lnTo>
                  <a:lnTo>
                    <a:pt x="20" y="539"/>
                  </a:lnTo>
                  <a:lnTo>
                    <a:pt x="9" y="525"/>
                  </a:lnTo>
                  <a:lnTo>
                    <a:pt x="3" y="508"/>
                  </a:lnTo>
                  <a:lnTo>
                    <a:pt x="0" y="490"/>
                  </a:lnTo>
                  <a:lnTo>
                    <a:pt x="2" y="472"/>
                  </a:lnTo>
                  <a:lnTo>
                    <a:pt x="9" y="455"/>
                  </a:lnTo>
                  <a:lnTo>
                    <a:pt x="251" y="34"/>
                  </a:lnTo>
                  <a:lnTo>
                    <a:pt x="262" y="20"/>
                  </a:lnTo>
                  <a:lnTo>
                    <a:pt x="276" y="9"/>
                  </a:lnTo>
                  <a:lnTo>
                    <a:pt x="293" y="2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289"/>
            <p:cNvSpPr>
              <a:spLocks/>
            </p:cNvSpPr>
            <p:nvPr/>
          </p:nvSpPr>
          <p:spPr bwMode="auto">
            <a:xfrm>
              <a:off x="955675" y="1900238"/>
              <a:ext cx="23812" cy="109538"/>
            </a:xfrm>
            <a:custGeom>
              <a:avLst/>
              <a:gdLst>
                <a:gd name="T0" fmla="*/ 68 w 139"/>
                <a:gd name="T1" fmla="*/ 0 h 625"/>
                <a:gd name="T2" fmla="*/ 88 w 139"/>
                <a:gd name="T3" fmla="*/ 3 h 625"/>
                <a:gd name="T4" fmla="*/ 105 w 139"/>
                <a:gd name="T5" fmla="*/ 10 h 625"/>
                <a:gd name="T6" fmla="*/ 119 w 139"/>
                <a:gd name="T7" fmla="*/ 20 h 625"/>
                <a:gd name="T8" fmla="*/ 129 w 139"/>
                <a:gd name="T9" fmla="*/ 34 h 625"/>
                <a:gd name="T10" fmla="*/ 136 w 139"/>
                <a:gd name="T11" fmla="*/ 51 h 625"/>
                <a:gd name="T12" fmla="*/ 139 w 139"/>
                <a:gd name="T13" fmla="*/ 70 h 625"/>
                <a:gd name="T14" fmla="*/ 139 w 139"/>
                <a:gd name="T15" fmla="*/ 555 h 625"/>
                <a:gd name="T16" fmla="*/ 136 w 139"/>
                <a:gd name="T17" fmla="*/ 573 h 625"/>
                <a:gd name="T18" fmla="*/ 129 w 139"/>
                <a:gd name="T19" fmla="*/ 590 h 625"/>
                <a:gd name="T20" fmla="*/ 119 w 139"/>
                <a:gd name="T21" fmla="*/ 604 h 625"/>
                <a:gd name="T22" fmla="*/ 105 w 139"/>
                <a:gd name="T23" fmla="*/ 616 h 625"/>
                <a:gd name="T24" fmla="*/ 88 w 139"/>
                <a:gd name="T25" fmla="*/ 622 h 625"/>
                <a:gd name="T26" fmla="*/ 68 w 139"/>
                <a:gd name="T27" fmla="*/ 625 h 625"/>
                <a:gd name="T28" fmla="*/ 51 w 139"/>
                <a:gd name="T29" fmla="*/ 622 h 625"/>
                <a:gd name="T30" fmla="*/ 34 w 139"/>
                <a:gd name="T31" fmla="*/ 616 h 625"/>
                <a:gd name="T32" fmla="*/ 20 w 139"/>
                <a:gd name="T33" fmla="*/ 604 h 625"/>
                <a:gd name="T34" fmla="*/ 10 w 139"/>
                <a:gd name="T35" fmla="*/ 590 h 625"/>
                <a:gd name="T36" fmla="*/ 3 w 139"/>
                <a:gd name="T37" fmla="*/ 573 h 625"/>
                <a:gd name="T38" fmla="*/ 0 w 139"/>
                <a:gd name="T39" fmla="*/ 555 h 625"/>
                <a:gd name="T40" fmla="*/ 0 w 139"/>
                <a:gd name="T41" fmla="*/ 70 h 625"/>
                <a:gd name="T42" fmla="*/ 3 w 139"/>
                <a:gd name="T43" fmla="*/ 51 h 625"/>
                <a:gd name="T44" fmla="*/ 10 w 139"/>
                <a:gd name="T45" fmla="*/ 34 h 625"/>
                <a:gd name="T46" fmla="*/ 20 w 139"/>
                <a:gd name="T47" fmla="*/ 20 h 625"/>
                <a:gd name="T48" fmla="*/ 34 w 139"/>
                <a:gd name="T49" fmla="*/ 10 h 625"/>
                <a:gd name="T50" fmla="*/ 51 w 139"/>
                <a:gd name="T51" fmla="*/ 3 h 625"/>
                <a:gd name="T52" fmla="*/ 68 w 139"/>
                <a:gd name="T53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625">
                  <a:moveTo>
                    <a:pt x="68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0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9" y="70"/>
                  </a:lnTo>
                  <a:lnTo>
                    <a:pt x="139" y="555"/>
                  </a:lnTo>
                  <a:lnTo>
                    <a:pt x="136" y="573"/>
                  </a:lnTo>
                  <a:lnTo>
                    <a:pt x="129" y="590"/>
                  </a:lnTo>
                  <a:lnTo>
                    <a:pt x="119" y="604"/>
                  </a:lnTo>
                  <a:lnTo>
                    <a:pt x="105" y="616"/>
                  </a:lnTo>
                  <a:lnTo>
                    <a:pt x="88" y="622"/>
                  </a:lnTo>
                  <a:lnTo>
                    <a:pt x="68" y="625"/>
                  </a:lnTo>
                  <a:lnTo>
                    <a:pt x="51" y="622"/>
                  </a:lnTo>
                  <a:lnTo>
                    <a:pt x="34" y="616"/>
                  </a:lnTo>
                  <a:lnTo>
                    <a:pt x="20" y="604"/>
                  </a:lnTo>
                  <a:lnTo>
                    <a:pt x="10" y="590"/>
                  </a:lnTo>
                  <a:lnTo>
                    <a:pt x="3" y="573"/>
                  </a:lnTo>
                  <a:lnTo>
                    <a:pt x="0" y="555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90"/>
            <p:cNvSpPr>
              <a:spLocks/>
            </p:cNvSpPr>
            <p:nvPr/>
          </p:nvSpPr>
          <p:spPr bwMode="auto">
            <a:xfrm>
              <a:off x="814388" y="1938338"/>
              <a:ext cx="68262" cy="98425"/>
            </a:xfrm>
            <a:custGeom>
              <a:avLst/>
              <a:gdLst>
                <a:gd name="T0" fmla="*/ 69 w 380"/>
                <a:gd name="T1" fmla="*/ 0 h 559"/>
                <a:gd name="T2" fmla="*/ 87 w 380"/>
                <a:gd name="T3" fmla="*/ 2 h 559"/>
                <a:gd name="T4" fmla="*/ 103 w 380"/>
                <a:gd name="T5" fmla="*/ 9 h 559"/>
                <a:gd name="T6" fmla="*/ 118 w 380"/>
                <a:gd name="T7" fmla="*/ 20 h 559"/>
                <a:gd name="T8" fmla="*/ 129 w 380"/>
                <a:gd name="T9" fmla="*/ 34 h 559"/>
                <a:gd name="T10" fmla="*/ 370 w 380"/>
                <a:gd name="T11" fmla="*/ 455 h 559"/>
                <a:gd name="T12" fmla="*/ 378 w 380"/>
                <a:gd name="T13" fmla="*/ 472 h 559"/>
                <a:gd name="T14" fmla="*/ 380 w 380"/>
                <a:gd name="T15" fmla="*/ 490 h 559"/>
                <a:gd name="T16" fmla="*/ 377 w 380"/>
                <a:gd name="T17" fmla="*/ 508 h 559"/>
                <a:gd name="T18" fmla="*/ 371 w 380"/>
                <a:gd name="T19" fmla="*/ 525 h 559"/>
                <a:gd name="T20" fmla="*/ 360 w 380"/>
                <a:gd name="T21" fmla="*/ 539 h 559"/>
                <a:gd name="T22" fmla="*/ 345 w 380"/>
                <a:gd name="T23" fmla="*/ 550 h 559"/>
                <a:gd name="T24" fmla="*/ 328 w 380"/>
                <a:gd name="T25" fmla="*/ 557 h 559"/>
                <a:gd name="T26" fmla="*/ 311 w 380"/>
                <a:gd name="T27" fmla="*/ 559 h 559"/>
                <a:gd name="T28" fmla="*/ 293 w 380"/>
                <a:gd name="T29" fmla="*/ 557 h 559"/>
                <a:gd name="T30" fmla="*/ 277 w 380"/>
                <a:gd name="T31" fmla="*/ 550 h 559"/>
                <a:gd name="T32" fmla="*/ 263 w 380"/>
                <a:gd name="T33" fmla="*/ 540 h 559"/>
                <a:gd name="T34" fmla="*/ 251 w 380"/>
                <a:gd name="T35" fmla="*/ 525 h 559"/>
                <a:gd name="T36" fmla="*/ 9 w 380"/>
                <a:gd name="T37" fmla="*/ 104 h 559"/>
                <a:gd name="T38" fmla="*/ 2 w 380"/>
                <a:gd name="T39" fmla="*/ 87 h 559"/>
                <a:gd name="T40" fmla="*/ 0 w 380"/>
                <a:gd name="T41" fmla="*/ 69 h 559"/>
                <a:gd name="T42" fmla="*/ 2 w 380"/>
                <a:gd name="T43" fmla="*/ 51 h 559"/>
                <a:gd name="T44" fmla="*/ 9 w 380"/>
                <a:gd name="T45" fmla="*/ 35 h 559"/>
                <a:gd name="T46" fmla="*/ 19 w 380"/>
                <a:gd name="T47" fmla="*/ 21 h 559"/>
                <a:gd name="T48" fmla="*/ 34 w 380"/>
                <a:gd name="T49" fmla="*/ 9 h 559"/>
                <a:gd name="T50" fmla="*/ 51 w 380"/>
                <a:gd name="T51" fmla="*/ 2 h 559"/>
                <a:gd name="T52" fmla="*/ 69 w 380"/>
                <a:gd name="T53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0" h="559">
                  <a:moveTo>
                    <a:pt x="69" y="0"/>
                  </a:moveTo>
                  <a:lnTo>
                    <a:pt x="87" y="2"/>
                  </a:lnTo>
                  <a:lnTo>
                    <a:pt x="103" y="9"/>
                  </a:lnTo>
                  <a:lnTo>
                    <a:pt x="118" y="20"/>
                  </a:lnTo>
                  <a:lnTo>
                    <a:pt x="129" y="34"/>
                  </a:lnTo>
                  <a:lnTo>
                    <a:pt x="370" y="455"/>
                  </a:lnTo>
                  <a:lnTo>
                    <a:pt x="378" y="472"/>
                  </a:lnTo>
                  <a:lnTo>
                    <a:pt x="380" y="490"/>
                  </a:lnTo>
                  <a:lnTo>
                    <a:pt x="377" y="508"/>
                  </a:lnTo>
                  <a:lnTo>
                    <a:pt x="371" y="525"/>
                  </a:lnTo>
                  <a:lnTo>
                    <a:pt x="360" y="539"/>
                  </a:lnTo>
                  <a:lnTo>
                    <a:pt x="345" y="550"/>
                  </a:lnTo>
                  <a:lnTo>
                    <a:pt x="328" y="557"/>
                  </a:lnTo>
                  <a:lnTo>
                    <a:pt x="311" y="559"/>
                  </a:lnTo>
                  <a:lnTo>
                    <a:pt x="293" y="557"/>
                  </a:lnTo>
                  <a:lnTo>
                    <a:pt x="277" y="550"/>
                  </a:lnTo>
                  <a:lnTo>
                    <a:pt x="263" y="540"/>
                  </a:lnTo>
                  <a:lnTo>
                    <a:pt x="251" y="525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19" y="21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91"/>
            <p:cNvSpPr>
              <a:spLocks/>
            </p:cNvSpPr>
            <p:nvPr/>
          </p:nvSpPr>
          <p:spPr bwMode="auto">
            <a:xfrm>
              <a:off x="712788" y="2041526"/>
              <a:ext cx="98425" cy="66675"/>
            </a:xfrm>
            <a:custGeom>
              <a:avLst/>
              <a:gdLst>
                <a:gd name="T0" fmla="*/ 69 w 558"/>
                <a:gd name="T1" fmla="*/ 0 h 382"/>
                <a:gd name="T2" fmla="*/ 87 w 558"/>
                <a:gd name="T3" fmla="*/ 2 h 382"/>
                <a:gd name="T4" fmla="*/ 104 w 558"/>
                <a:gd name="T5" fmla="*/ 9 h 382"/>
                <a:gd name="T6" fmla="*/ 524 w 558"/>
                <a:gd name="T7" fmla="*/ 252 h 382"/>
                <a:gd name="T8" fmla="*/ 538 w 558"/>
                <a:gd name="T9" fmla="*/ 264 h 382"/>
                <a:gd name="T10" fmla="*/ 549 w 558"/>
                <a:gd name="T11" fmla="*/ 278 h 382"/>
                <a:gd name="T12" fmla="*/ 556 w 558"/>
                <a:gd name="T13" fmla="*/ 294 h 382"/>
                <a:gd name="T14" fmla="*/ 558 w 558"/>
                <a:gd name="T15" fmla="*/ 312 h 382"/>
                <a:gd name="T16" fmla="*/ 556 w 558"/>
                <a:gd name="T17" fmla="*/ 329 h 382"/>
                <a:gd name="T18" fmla="*/ 549 w 558"/>
                <a:gd name="T19" fmla="*/ 347 h 382"/>
                <a:gd name="T20" fmla="*/ 538 w 558"/>
                <a:gd name="T21" fmla="*/ 361 h 382"/>
                <a:gd name="T22" fmla="*/ 523 w 558"/>
                <a:gd name="T23" fmla="*/ 373 h 382"/>
                <a:gd name="T24" fmla="*/ 507 w 558"/>
                <a:gd name="T25" fmla="*/ 380 h 382"/>
                <a:gd name="T26" fmla="*/ 488 w 558"/>
                <a:gd name="T27" fmla="*/ 382 h 382"/>
                <a:gd name="T28" fmla="*/ 471 w 558"/>
                <a:gd name="T29" fmla="*/ 380 h 382"/>
                <a:gd name="T30" fmla="*/ 454 w 558"/>
                <a:gd name="T31" fmla="*/ 373 h 382"/>
                <a:gd name="T32" fmla="*/ 35 w 558"/>
                <a:gd name="T33" fmla="*/ 129 h 382"/>
                <a:gd name="T34" fmla="*/ 20 w 558"/>
                <a:gd name="T35" fmla="*/ 118 h 382"/>
                <a:gd name="T36" fmla="*/ 9 w 558"/>
                <a:gd name="T37" fmla="*/ 104 h 382"/>
                <a:gd name="T38" fmla="*/ 2 w 558"/>
                <a:gd name="T39" fmla="*/ 87 h 382"/>
                <a:gd name="T40" fmla="*/ 0 w 558"/>
                <a:gd name="T41" fmla="*/ 70 h 382"/>
                <a:gd name="T42" fmla="*/ 2 w 558"/>
                <a:gd name="T43" fmla="*/ 52 h 382"/>
                <a:gd name="T44" fmla="*/ 9 w 558"/>
                <a:gd name="T45" fmla="*/ 35 h 382"/>
                <a:gd name="T46" fmla="*/ 20 w 558"/>
                <a:gd name="T47" fmla="*/ 20 h 382"/>
                <a:gd name="T48" fmla="*/ 36 w 558"/>
                <a:gd name="T49" fmla="*/ 9 h 382"/>
                <a:gd name="T50" fmla="*/ 52 w 558"/>
                <a:gd name="T51" fmla="*/ 2 h 382"/>
                <a:gd name="T52" fmla="*/ 69 w 558"/>
                <a:gd name="T53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8" h="382">
                  <a:moveTo>
                    <a:pt x="69" y="0"/>
                  </a:moveTo>
                  <a:lnTo>
                    <a:pt x="87" y="2"/>
                  </a:lnTo>
                  <a:lnTo>
                    <a:pt x="104" y="9"/>
                  </a:lnTo>
                  <a:lnTo>
                    <a:pt x="524" y="252"/>
                  </a:lnTo>
                  <a:lnTo>
                    <a:pt x="538" y="264"/>
                  </a:lnTo>
                  <a:lnTo>
                    <a:pt x="549" y="278"/>
                  </a:lnTo>
                  <a:lnTo>
                    <a:pt x="556" y="294"/>
                  </a:lnTo>
                  <a:lnTo>
                    <a:pt x="558" y="312"/>
                  </a:lnTo>
                  <a:lnTo>
                    <a:pt x="556" y="329"/>
                  </a:lnTo>
                  <a:lnTo>
                    <a:pt x="549" y="347"/>
                  </a:lnTo>
                  <a:lnTo>
                    <a:pt x="538" y="361"/>
                  </a:lnTo>
                  <a:lnTo>
                    <a:pt x="523" y="373"/>
                  </a:lnTo>
                  <a:lnTo>
                    <a:pt x="507" y="380"/>
                  </a:lnTo>
                  <a:lnTo>
                    <a:pt x="488" y="382"/>
                  </a:lnTo>
                  <a:lnTo>
                    <a:pt x="471" y="380"/>
                  </a:lnTo>
                  <a:lnTo>
                    <a:pt x="454" y="373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6" y="9"/>
                  </a:lnTo>
                  <a:lnTo>
                    <a:pt x="52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7" name="Group 936"/>
          <p:cNvGrpSpPr/>
          <p:nvPr/>
        </p:nvGrpSpPr>
        <p:grpSpPr>
          <a:xfrm>
            <a:off x="1649082" y="1900238"/>
            <a:ext cx="465138" cy="587375"/>
            <a:chOff x="1631950" y="1900238"/>
            <a:chExt cx="465138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7" name="Freeform 296"/>
            <p:cNvSpPr>
              <a:spLocks noEditPoints="1"/>
            </p:cNvSpPr>
            <p:nvPr/>
          </p:nvSpPr>
          <p:spPr bwMode="auto">
            <a:xfrm>
              <a:off x="1631950" y="1900238"/>
              <a:ext cx="465138" cy="587375"/>
            </a:xfrm>
            <a:custGeom>
              <a:avLst/>
              <a:gdLst>
                <a:gd name="T0" fmla="*/ 277 w 2633"/>
                <a:gd name="T1" fmla="*/ 3122 h 3330"/>
                <a:gd name="T2" fmla="*/ 311 w 2633"/>
                <a:gd name="T3" fmla="*/ 3062 h 3330"/>
                <a:gd name="T4" fmla="*/ 381 w 2633"/>
                <a:gd name="T5" fmla="*/ 3062 h 3330"/>
                <a:gd name="T6" fmla="*/ 415 w 2633"/>
                <a:gd name="T7" fmla="*/ 3122 h 3330"/>
                <a:gd name="T8" fmla="*/ 556 w 2633"/>
                <a:gd name="T9" fmla="*/ 3103 h 3330"/>
                <a:gd name="T10" fmla="*/ 605 w 2633"/>
                <a:gd name="T11" fmla="*/ 3055 h 3330"/>
                <a:gd name="T12" fmla="*/ 672 w 2633"/>
                <a:gd name="T13" fmla="*/ 3073 h 3330"/>
                <a:gd name="T14" fmla="*/ 693 w 2633"/>
                <a:gd name="T15" fmla="*/ 3191 h 3330"/>
                <a:gd name="T16" fmla="*/ 841 w 2633"/>
                <a:gd name="T17" fmla="*/ 3087 h 3330"/>
                <a:gd name="T18" fmla="*/ 900 w 2633"/>
                <a:gd name="T19" fmla="*/ 3053 h 3330"/>
                <a:gd name="T20" fmla="*/ 961 w 2633"/>
                <a:gd name="T21" fmla="*/ 3087 h 3330"/>
                <a:gd name="T22" fmla="*/ 1109 w 2633"/>
                <a:gd name="T23" fmla="*/ 3191 h 3330"/>
                <a:gd name="T24" fmla="*/ 1129 w 2633"/>
                <a:gd name="T25" fmla="*/ 3073 h 3330"/>
                <a:gd name="T26" fmla="*/ 1197 w 2633"/>
                <a:gd name="T27" fmla="*/ 3055 h 3330"/>
                <a:gd name="T28" fmla="*/ 1245 w 2633"/>
                <a:gd name="T29" fmla="*/ 3103 h 3330"/>
                <a:gd name="T30" fmla="*/ 1386 w 2633"/>
                <a:gd name="T31" fmla="*/ 3122 h 3330"/>
                <a:gd name="T32" fmla="*/ 1420 w 2633"/>
                <a:gd name="T33" fmla="*/ 3062 h 3330"/>
                <a:gd name="T34" fmla="*/ 1490 w 2633"/>
                <a:gd name="T35" fmla="*/ 3062 h 3330"/>
                <a:gd name="T36" fmla="*/ 1524 w 2633"/>
                <a:gd name="T37" fmla="*/ 3122 h 3330"/>
                <a:gd name="T38" fmla="*/ 1665 w 2633"/>
                <a:gd name="T39" fmla="*/ 3103 h 3330"/>
                <a:gd name="T40" fmla="*/ 1714 w 2633"/>
                <a:gd name="T41" fmla="*/ 3055 h 3330"/>
                <a:gd name="T42" fmla="*/ 1781 w 2633"/>
                <a:gd name="T43" fmla="*/ 3073 h 3330"/>
                <a:gd name="T44" fmla="*/ 1801 w 2633"/>
                <a:gd name="T45" fmla="*/ 3191 h 3330"/>
                <a:gd name="T46" fmla="*/ 1950 w 2633"/>
                <a:gd name="T47" fmla="*/ 3087 h 3330"/>
                <a:gd name="T48" fmla="*/ 2009 w 2633"/>
                <a:gd name="T49" fmla="*/ 3053 h 3330"/>
                <a:gd name="T50" fmla="*/ 2069 w 2633"/>
                <a:gd name="T51" fmla="*/ 3087 h 3330"/>
                <a:gd name="T52" fmla="*/ 2218 w 2633"/>
                <a:gd name="T53" fmla="*/ 3191 h 3330"/>
                <a:gd name="T54" fmla="*/ 2238 w 2633"/>
                <a:gd name="T55" fmla="*/ 3073 h 3330"/>
                <a:gd name="T56" fmla="*/ 2304 w 2633"/>
                <a:gd name="T57" fmla="*/ 3055 h 3330"/>
                <a:gd name="T58" fmla="*/ 2354 w 2633"/>
                <a:gd name="T59" fmla="*/ 3103 h 3330"/>
                <a:gd name="T60" fmla="*/ 2494 w 2633"/>
                <a:gd name="T61" fmla="*/ 3053 h 3330"/>
                <a:gd name="T62" fmla="*/ 1161 w 2633"/>
                <a:gd name="T63" fmla="*/ 149 h 3330"/>
                <a:gd name="T64" fmla="*/ 865 w 2633"/>
                <a:gd name="T65" fmla="*/ 228 h 3330"/>
                <a:gd name="T66" fmla="*/ 601 w 2633"/>
                <a:gd name="T67" fmla="*/ 381 h 3330"/>
                <a:gd name="T68" fmla="*/ 380 w 2633"/>
                <a:gd name="T69" fmla="*/ 601 h 3330"/>
                <a:gd name="T70" fmla="*/ 228 w 2633"/>
                <a:gd name="T71" fmla="*/ 867 h 3330"/>
                <a:gd name="T72" fmla="*/ 148 w 2633"/>
                <a:gd name="T73" fmla="*/ 1162 h 3330"/>
                <a:gd name="T74" fmla="*/ 2494 w 2633"/>
                <a:gd name="T75" fmla="*/ 2914 h 3330"/>
                <a:gd name="T76" fmla="*/ 2472 w 2633"/>
                <a:gd name="T77" fmla="*/ 1087 h 3330"/>
                <a:gd name="T78" fmla="*/ 2374 w 2633"/>
                <a:gd name="T79" fmla="*/ 797 h 3330"/>
                <a:gd name="T80" fmla="*/ 2203 w 2633"/>
                <a:gd name="T81" fmla="*/ 542 h 3330"/>
                <a:gd name="T82" fmla="*/ 1970 w 2633"/>
                <a:gd name="T83" fmla="*/ 336 h 3330"/>
                <a:gd name="T84" fmla="*/ 1696 w 2633"/>
                <a:gd name="T85" fmla="*/ 201 h 3330"/>
                <a:gd name="T86" fmla="*/ 1394 w 2633"/>
                <a:gd name="T87" fmla="*/ 141 h 3330"/>
                <a:gd name="T88" fmla="*/ 1477 w 2633"/>
                <a:gd name="T89" fmla="*/ 10 h 3330"/>
                <a:gd name="T90" fmla="*/ 1784 w 2633"/>
                <a:gd name="T91" fmla="*/ 86 h 3330"/>
                <a:gd name="T92" fmla="*/ 2062 w 2633"/>
                <a:gd name="T93" fmla="*/ 232 h 3330"/>
                <a:gd name="T94" fmla="*/ 2307 w 2633"/>
                <a:gd name="T95" fmla="*/ 450 h 3330"/>
                <a:gd name="T96" fmla="*/ 2498 w 2633"/>
                <a:gd name="T97" fmla="*/ 736 h 3330"/>
                <a:gd name="T98" fmla="*/ 2608 w 2633"/>
                <a:gd name="T99" fmla="*/ 1060 h 3330"/>
                <a:gd name="T100" fmla="*/ 2633 w 2633"/>
                <a:gd name="T101" fmla="*/ 3260 h 3330"/>
                <a:gd name="T102" fmla="*/ 2599 w 2633"/>
                <a:gd name="T103" fmla="*/ 3321 h 3330"/>
                <a:gd name="T104" fmla="*/ 50 w 2633"/>
                <a:gd name="T105" fmla="*/ 3328 h 3330"/>
                <a:gd name="T106" fmla="*/ 2 w 2633"/>
                <a:gd name="T107" fmla="*/ 3279 h 3330"/>
                <a:gd name="T108" fmla="*/ 11 w 2633"/>
                <a:gd name="T109" fmla="*/ 1144 h 3330"/>
                <a:gd name="T110" fmla="*/ 99 w 2633"/>
                <a:gd name="T111" fmla="*/ 813 h 3330"/>
                <a:gd name="T112" fmla="*/ 270 w 2633"/>
                <a:gd name="T113" fmla="*/ 518 h 3330"/>
                <a:gd name="T114" fmla="*/ 506 w 2633"/>
                <a:gd name="T115" fmla="*/ 280 h 3330"/>
                <a:gd name="T116" fmla="*/ 776 w 2633"/>
                <a:gd name="T117" fmla="*/ 115 h 3330"/>
                <a:gd name="T118" fmla="*/ 1077 w 2633"/>
                <a:gd name="T119" fmla="*/ 22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33" h="3330">
                  <a:moveTo>
                    <a:pt x="138" y="3053"/>
                  </a:moveTo>
                  <a:lnTo>
                    <a:pt x="138" y="3191"/>
                  </a:lnTo>
                  <a:lnTo>
                    <a:pt x="277" y="3191"/>
                  </a:lnTo>
                  <a:lnTo>
                    <a:pt x="277" y="3122"/>
                  </a:lnTo>
                  <a:lnTo>
                    <a:pt x="279" y="3103"/>
                  </a:lnTo>
                  <a:lnTo>
                    <a:pt x="286" y="3087"/>
                  </a:lnTo>
                  <a:lnTo>
                    <a:pt x="297" y="3073"/>
                  </a:lnTo>
                  <a:lnTo>
                    <a:pt x="311" y="3062"/>
                  </a:lnTo>
                  <a:lnTo>
                    <a:pt x="328" y="3055"/>
                  </a:lnTo>
                  <a:lnTo>
                    <a:pt x="346" y="3053"/>
                  </a:lnTo>
                  <a:lnTo>
                    <a:pt x="365" y="3055"/>
                  </a:lnTo>
                  <a:lnTo>
                    <a:pt x="381" y="3062"/>
                  </a:lnTo>
                  <a:lnTo>
                    <a:pt x="395" y="3073"/>
                  </a:lnTo>
                  <a:lnTo>
                    <a:pt x="406" y="3087"/>
                  </a:lnTo>
                  <a:lnTo>
                    <a:pt x="413" y="3103"/>
                  </a:lnTo>
                  <a:lnTo>
                    <a:pt x="415" y="3122"/>
                  </a:lnTo>
                  <a:lnTo>
                    <a:pt x="415" y="3191"/>
                  </a:lnTo>
                  <a:lnTo>
                    <a:pt x="554" y="3191"/>
                  </a:lnTo>
                  <a:lnTo>
                    <a:pt x="554" y="3122"/>
                  </a:lnTo>
                  <a:lnTo>
                    <a:pt x="556" y="3103"/>
                  </a:lnTo>
                  <a:lnTo>
                    <a:pt x="563" y="3087"/>
                  </a:lnTo>
                  <a:lnTo>
                    <a:pt x="575" y="3073"/>
                  </a:lnTo>
                  <a:lnTo>
                    <a:pt x="589" y="3062"/>
                  </a:lnTo>
                  <a:lnTo>
                    <a:pt x="605" y="3055"/>
                  </a:lnTo>
                  <a:lnTo>
                    <a:pt x="623" y="3053"/>
                  </a:lnTo>
                  <a:lnTo>
                    <a:pt x="642" y="3055"/>
                  </a:lnTo>
                  <a:lnTo>
                    <a:pt x="658" y="3062"/>
                  </a:lnTo>
                  <a:lnTo>
                    <a:pt x="672" y="3073"/>
                  </a:lnTo>
                  <a:lnTo>
                    <a:pt x="683" y="3087"/>
                  </a:lnTo>
                  <a:lnTo>
                    <a:pt x="690" y="3103"/>
                  </a:lnTo>
                  <a:lnTo>
                    <a:pt x="693" y="3122"/>
                  </a:lnTo>
                  <a:lnTo>
                    <a:pt x="693" y="3191"/>
                  </a:lnTo>
                  <a:lnTo>
                    <a:pt x="832" y="3191"/>
                  </a:lnTo>
                  <a:lnTo>
                    <a:pt x="832" y="3122"/>
                  </a:lnTo>
                  <a:lnTo>
                    <a:pt x="834" y="3103"/>
                  </a:lnTo>
                  <a:lnTo>
                    <a:pt x="841" y="3087"/>
                  </a:lnTo>
                  <a:lnTo>
                    <a:pt x="852" y="3073"/>
                  </a:lnTo>
                  <a:lnTo>
                    <a:pt x="866" y="3062"/>
                  </a:lnTo>
                  <a:lnTo>
                    <a:pt x="882" y="3055"/>
                  </a:lnTo>
                  <a:lnTo>
                    <a:pt x="900" y="3053"/>
                  </a:lnTo>
                  <a:lnTo>
                    <a:pt x="919" y="3055"/>
                  </a:lnTo>
                  <a:lnTo>
                    <a:pt x="935" y="3062"/>
                  </a:lnTo>
                  <a:lnTo>
                    <a:pt x="950" y="3073"/>
                  </a:lnTo>
                  <a:lnTo>
                    <a:pt x="961" y="3087"/>
                  </a:lnTo>
                  <a:lnTo>
                    <a:pt x="968" y="3103"/>
                  </a:lnTo>
                  <a:lnTo>
                    <a:pt x="970" y="3122"/>
                  </a:lnTo>
                  <a:lnTo>
                    <a:pt x="970" y="3191"/>
                  </a:lnTo>
                  <a:lnTo>
                    <a:pt x="1109" y="3191"/>
                  </a:lnTo>
                  <a:lnTo>
                    <a:pt x="1109" y="3122"/>
                  </a:lnTo>
                  <a:lnTo>
                    <a:pt x="1111" y="3103"/>
                  </a:lnTo>
                  <a:lnTo>
                    <a:pt x="1118" y="3087"/>
                  </a:lnTo>
                  <a:lnTo>
                    <a:pt x="1129" y="3073"/>
                  </a:lnTo>
                  <a:lnTo>
                    <a:pt x="1143" y="3062"/>
                  </a:lnTo>
                  <a:lnTo>
                    <a:pt x="1159" y="3055"/>
                  </a:lnTo>
                  <a:lnTo>
                    <a:pt x="1177" y="3053"/>
                  </a:lnTo>
                  <a:lnTo>
                    <a:pt x="1197" y="3055"/>
                  </a:lnTo>
                  <a:lnTo>
                    <a:pt x="1213" y="3062"/>
                  </a:lnTo>
                  <a:lnTo>
                    <a:pt x="1227" y="3073"/>
                  </a:lnTo>
                  <a:lnTo>
                    <a:pt x="1238" y="3087"/>
                  </a:lnTo>
                  <a:lnTo>
                    <a:pt x="1245" y="3103"/>
                  </a:lnTo>
                  <a:lnTo>
                    <a:pt x="1247" y="3122"/>
                  </a:lnTo>
                  <a:lnTo>
                    <a:pt x="1247" y="3191"/>
                  </a:lnTo>
                  <a:lnTo>
                    <a:pt x="1386" y="3191"/>
                  </a:lnTo>
                  <a:lnTo>
                    <a:pt x="1386" y="3122"/>
                  </a:lnTo>
                  <a:lnTo>
                    <a:pt x="1388" y="3103"/>
                  </a:lnTo>
                  <a:lnTo>
                    <a:pt x="1395" y="3087"/>
                  </a:lnTo>
                  <a:lnTo>
                    <a:pt x="1406" y="3073"/>
                  </a:lnTo>
                  <a:lnTo>
                    <a:pt x="1420" y="3062"/>
                  </a:lnTo>
                  <a:lnTo>
                    <a:pt x="1436" y="3055"/>
                  </a:lnTo>
                  <a:lnTo>
                    <a:pt x="1455" y="3053"/>
                  </a:lnTo>
                  <a:lnTo>
                    <a:pt x="1474" y="3055"/>
                  </a:lnTo>
                  <a:lnTo>
                    <a:pt x="1490" y="3062"/>
                  </a:lnTo>
                  <a:lnTo>
                    <a:pt x="1504" y="3073"/>
                  </a:lnTo>
                  <a:lnTo>
                    <a:pt x="1515" y="3087"/>
                  </a:lnTo>
                  <a:lnTo>
                    <a:pt x="1522" y="3103"/>
                  </a:lnTo>
                  <a:lnTo>
                    <a:pt x="1524" y="3122"/>
                  </a:lnTo>
                  <a:lnTo>
                    <a:pt x="1524" y="3191"/>
                  </a:lnTo>
                  <a:lnTo>
                    <a:pt x="1662" y="3191"/>
                  </a:lnTo>
                  <a:lnTo>
                    <a:pt x="1662" y="3122"/>
                  </a:lnTo>
                  <a:lnTo>
                    <a:pt x="1665" y="3103"/>
                  </a:lnTo>
                  <a:lnTo>
                    <a:pt x="1672" y="3087"/>
                  </a:lnTo>
                  <a:lnTo>
                    <a:pt x="1683" y="3073"/>
                  </a:lnTo>
                  <a:lnTo>
                    <a:pt x="1698" y="3062"/>
                  </a:lnTo>
                  <a:lnTo>
                    <a:pt x="1714" y="3055"/>
                  </a:lnTo>
                  <a:lnTo>
                    <a:pt x="1732" y="3053"/>
                  </a:lnTo>
                  <a:lnTo>
                    <a:pt x="1751" y="3055"/>
                  </a:lnTo>
                  <a:lnTo>
                    <a:pt x="1767" y="3062"/>
                  </a:lnTo>
                  <a:lnTo>
                    <a:pt x="1781" y="3073"/>
                  </a:lnTo>
                  <a:lnTo>
                    <a:pt x="1792" y="3087"/>
                  </a:lnTo>
                  <a:lnTo>
                    <a:pt x="1799" y="3103"/>
                  </a:lnTo>
                  <a:lnTo>
                    <a:pt x="1801" y="3122"/>
                  </a:lnTo>
                  <a:lnTo>
                    <a:pt x="1801" y="3191"/>
                  </a:lnTo>
                  <a:lnTo>
                    <a:pt x="1940" y="3191"/>
                  </a:lnTo>
                  <a:lnTo>
                    <a:pt x="1940" y="3122"/>
                  </a:lnTo>
                  <a:lnTo>
                    <a:pt x="1942" y="3103"/>
                  </a:lnTo>
                  <a:lnTo>
                    <a:pt x="1950" y="3087"/>
                  </a:lnTo>
                  <a:lnTo>
                    <a:pt x="1961" y="3073"/>
                  </a:lnTo>
                  <a:lnTo>
                    <a:pt x="1975" y="3062"/>
                  </a:lnTo>
                  <a:lnTo>
                    <a:pt x="1991" y="3055"/>
                  </a:lnTo>
                  <a:lnTo>
                    <a:pt x="2009" y="3053"/>
                  </a:lnTo>
                  <a:lnTo>
                    <a:pt x="2028" y="3055"/>
                  </a:lnTo>
                  <a:lnTo>
                    <a:pt x="2044" y="3062"/>
                  </a:lnTo>
                  <a:lnTo>
                    <a:pt x="2058" y="3073"/>
                  </a:lnTo>
                  <a:lnTo>
                    <a:pt x="2069" y="3087"/>
                  </a:lnTo>
                  <a:lnTo>
                    <a:pt x="2077" y="3103"/>
                  </a:lnTo>
                  <a:lnTo>
                    <a:pt x="2079" y="3122"/>
                  </a:lnTo>
                  <a:lnTo>
                    <a:pt x="2079" y="3191"/>
                  </a:lnTo>
                  <a:lnTo>
                    <a:pt x="2218" y="3191"/>
                  </a:lnTo>
                  <a:lnTo>
                    <a:pt x="2218" y="3122"/>
                  </a:lnTo>
                  <a:lnTo>
                    <a:pt x="2220" y="3103"/>
                  </a:lnTo>
                  <a:lnTo>
                    <a:pt x="2227" y="3087"/>
                  </a:lnTo>
                  <a:lnTo>
                    <a:pt x="2238" y="3073"/>
                  </a:lnTo>
                  <a:lnTo>
                    <a:pt x="2252" y="3062"/>
                  </a:lnTo>
                  <a:lnTo>
                    <a:pt x="2268" y="3055"/>
                  </a:lnTo>
                  <a:lnTo>
                    <a:pt x="2286" y="3053"/>
                  </a:lnTo>
                  <a:lnTo>
                    <a:pt x="2304" y="3055"/>
                  </a:lnTo>
                  <a:lnTo>
                    <a:pt x="2321" y="3062"/>
                  </a:lnTo>
                  <a:lnTo>
                    <a:pt x="2336" y="3073"/>
                  </a:lnTo>
                  <a:lnTo>
                    <a:pt x="2347" y="3087"/>
                  </a:lnTo>
                  <a:lnTo>
                    <a:pt x="2354" y="3103"/>
                  </a:lnTo>
                  <a:lnTo>
                    <a:pt x="2356" y="3122"/>
                  </a:lnTo>
                  <a:lnTo>
                    <a:pt x="2356" y="3191"/>
                  </a:lnTo>
                  <a:lnTo>
                    <a:pt x="2494" y="3191"/>
                  </a:lnTo>
                  <a:lnTo>
                    <a:pt x="2494" y="3053"/>
                  </a:lnTo>
                  <a:lnTo>
                    <a:pt x="138" y="3053"/>
                  </a:lnTo>
                  <a:close/>
                  <a:moveTo>
                    <a:pt x="1316" y="139"/>
                  </a:moveTo>
                  <a:lnTo>
                    <a:pt x="1238" y="141"/>
                  </a:lnTo>
                  <a:lnTo>
                    <a:pt x="1161" y="149"/>
                  </a:lnTo>
                  <a:lnTo>
                    <a:pt x="1085" y="161"/>
                  </a:lnTo>
                  <a:lnTo>
                    <a:pt x="1010" y="179"/>
                  </a:lnTo>
                  <a:lnTo>
                    <a:pt x="936" y="201"/>
                  </a:lnTo>
                  <a:lnTo>
                    <a:pt x="865" y="228"/>
                  </a:lnTo>
                  <a:lnTo>
                    <a:pt x="795" y="259"/>
                  </a:lnTo>
                  <a:lnTo>
                    <a:pt x="728" y="296"/>
                  </a:lnTo>
                  <a:lnTo>
                    <a:pt x="663" y="336"/>
                  </a:lnTo>
                  <a:lnTo>
                    <a:pt x="601" y="381"/>
                  </a:lnTo>
                  <a:lnTo>
                    <a:pt x="540" y="431"/>
                  </a:lnTo>
                  <a:lnTo>
                    <a:pt x="483" y="484"/>
                  </a:lnTo>
                  <a:lnTo>
                    <a:pt x="429" y="542"/>
                  </a:lnTo>
                  <a:lnTo>
                    <a:pt x="380" y="601"/>
                  </a:lnTo>
                  <a:lnTo>
                    <a:pt x="336" y="664"/>
                  </a:lnTo>
                  <a:lnTo>
                    <a:pt x="295" y="730"/>
                  </a:lnTo>
                  <a:lnTo>
                    <a:pt x="259" y="797"/>
                  </a:lnTo>
                  <a:lnTo>
                    <a:pt x="228" y="867"/>
                  </a:lnTo>
                  <a:lnTo>
                    <a:pt x="201" y="938"/>
                  </a:lnTo>
                  <a:lnTo>
                    <a:pt x="178" y="1011"/>
                  </a:lnTo>
                  <a:lnTo>
                    <a:pt x="161" y="1087"/>
                  </a:lnTo>
                  <a:lnTo>
                    <a:pt x="148" y="1162"/>
                  </a:lnTo>
                  <a:lnTo>
                    <a:pt x="141" y="1240"/>
                  </a:lnTo>
                  <a:lnTo>
                    <a:pt x="138" y="1318"/>
                  </a:lnTo>
                  <a:lnTo>
                    <a:pt x="138" y="2914"/>
                  </a:lnTo>
                  <a:lnTo>
                    <a:pt x="2494" y="2914"/>
                  </a:lnTo>
                  <a:lnTo>
                    <a:pt x="2494" y="1318"/>
                  </a:lnTo>
                  <a:lnTo>
                    <a:pt x="2492" y="1240"/>
                  </a:lnTo>
                  <a:lnTo>
                    <a:pt x="2484" y="1162"/>
                  </a:lnTo>
                  <a:lnTo>
                    <a:pt x="2472" y="1087"/>
                  </a:lnTo>
                  <a:lnTo>
                    <a:pt x="2455" y="1011"/>
                  </a:lnTo>
                  <a:lnTo>
                    <a:pt x="2432" y="938"/>
                  </a:lnTo>
                  <a:lnTo>
                    <a:pt x="2405" y="867"/>
                  </a:lnTo>
                  <a:lnTo>
                    <a:pt x="2374" y="797"/>
                  </a:lnTo>
                  <a:lnTo>
                    <a:pt x="2338" y="730"/>
                  </a:lnTo>
                  <a:lnTo>
                    <a:pt x="2297" y="664"/>
                  </a:lnTo>
                  <a:lnTo>
                    <a:pt x="2252" y="601"/>
                  </a:lnTo>
                  <a:lnTo>
                    <a:pt x="2203" y="542"/>
                  </a:lnTo>
                  <a:lnTo>
                    <a:pt x="2149" y="484"/>
                  </a:lnTo>
                  <a:lnTo>
                    <a:pt x="2093" y="431"/>
                  </a:lnTo>
                  <a:lnTo>
                    <a:pt x="2032" y="381"/>
                  </a:lnTo>
                  <a:lnTo>
                    <a:pt x="1970" y="336"/>
                  </a:lnTo>
                  <a:lnTo>
                    <a:pt x="1904" y="296"/>
                  </a:lnTo>
                  <a:lnTo>
                    <a:pt x="1837" y="259"/>
                  </a:lnTo>
                  <a:lnTo>
                    <a:pt x="1767" y="228"/>
                  </a:lnTo>
                  <a:lnTo>
                    <a:pt x="1696" y="201"/>
                  </a:lnTo>
                  <a:lnTo>
                    <a:pt x="1623" y="179"/>
                  </a:lnTo>
                  <a:lnTo>
                    <a:pt x="1548" y="161"/>
                  </a:lnTo>
                  <a:lnTo>
                    <a:pt x="1472" y="149"/>
                  </a:lnTo>
                  <a:lnTo>
                    <a:pt x="1394" y="141"/>
                  </a:lnTo>
                  <a:lnTo>
                    <a:pt x="1316" y="139"/>
                  </a:lnTo>
                  <a:close/>
                  <a:moveTo>
                    <a:pt x="1316" y="0"/>
                  </a:moveTo>
                  <a:lnTo>
                    <a:pt x="1397" y="3"/>
                  </a:lnTo>
                  <a:lnTo>
                    <a:pt x="1477" y="10"/>
                  </a:lnTo>
                  <a:lnTo>
                    <a:pt x="1555" y="22"/>
                  </a:lnTo>
                  <a:lnTo>
                    <a:pt x="1633" y="38"/>
                  </a:lnTo>
                  <a:lnTo>
                    <a:pt x="1710" y="60"/>
                  </a:lnTo>
                  <a:lnTo>
                    <a:pt x="1784" y="86"/>
                  </a:lnTo>
                  <a:lnTo>
                    <a:pt x="1857" y="115"/>
                  </a:lnTo>
                  <a:lnTo>
                    <a:pt x="1927" y="150"/>
                  </a:lnTo>
                  <a:lnTo>
                    <a:pt x="1996" y="189"/>
                  </a:lnTo>
                  <a:lnTo>
                    <a:pt x="2062" y="232"/>
                  </a:lnTo>
                  <a:lnTo>
                    <a:pt x="2127" y="280"/>
                  </a:lnTo>
                  <a:lnTo>
                    <a:pt x="2188" y="331"/>
                  </a:lnTo>
                  <a:lnTo>
                    <a:pt x="2247" y="386"/>
                  </a:lnTo>
                  <a:lnTo>
                    <a:pt x="2307" y="450"/>
                  </a:lnTo>
                  <a:lnTo>
                    <a:pt x="2362" y="518"/>
                  </a:lnTo>
                  <a:lnTo>
                    <a:pt x="2412" y="587"/>
                  </a:lnTo>
                  <a:lnTo>
                    <a:pt x="2458" y="660"/>
                  </a:lnTo>
                  <a:lnTo>
                    <a:pt x="2498" y="736"/>
                  </a:lnTo>
                  <a:lnTo>
                    <a:pt x="2533" y="813"/>
                  </a:lnTo>
                  <a:lnTo>
                    <a:pt x="2563" y="893"/>
                  </a:lnTo>
                  <a:lnTo>
                    <a:pt x="2589" y="976"/>
                  </a:lnTo>
                  <a:lnTo>
                    <a:pt x="2608" y="1060"/>
                  </a:lnTo>
                  <a:lnTo>
                    <a:pt x="2622" y="1144"/>
                  </a:lnTo>
                  <a:lnTo>
                    <a:pt x="2630" y="1231"/>
                  </a:lnTo>
                  <a:lnTo>
                    <a:pt x="2633" y="1318"/>
                  </a:lnTo>
                  <a:lnTo>
                    <a:pt x="2633" y="3260"/>
                  </a:lnTo>
                  <a:lnTo>
                    <a:pt x="2631" y="3279"/>
                  </a:lnTo>
                  <a:lnTo>
                    <a:pt x="2624" y="3296"/>
                  </a:lnTo>
                  <a:lnTo>
                    <a:pt x="2613" y="3310"/>
                  </a:lnTo>
                  <a:lnTo>
                    <a:pt x="2599" y="3321"/>
                  </a:lnTo>
                  <a:lnTo>
                    <a:pt x="2583" y="3328"/>
                  </a:lnTo>
                  <a:lnTo>
                    <a:pt x="2563" y="3330"/>
                  </a:lnTo>
                  <a:lnTo>
                    <a:pt x="69" y="3330"/>
                  </a:lnTo>
                  <a:lnTo>
                    <a:pt x="50" y="3328"/>
                  </a:lnTo>
                  <a:lnTo>
                    <a:pt x="34" y="3321"/>
                  </a:lnTo>
                  <a:lnTo>
                    <a:pt x="20" y="3310"/>
                  </a:lnTo>
                  <a:lnTo>
                    <a:pt x="9" y="3296"/>
                  </a:lnTo>
                  <a:lnTo>
                    <a:pt x="2" y="3279"/>
                  </a:lnTo>
                  <a:lnTo>
                    <a:pt x="0" y="3260"/>
                  </a:lnTo>
                  <a:lnTo>
                    <a:pt x="0" y="1318"/>
                  </a:lnTo>
                  <a:lnTo>
                    <a:pt x="2" y="1231"/>
                  </a:lnTo>
                  <a:lnTo>
                    <a:pt x="11" y="1144"/>
                  </a:lnTo>
                  <a:lnTo>
                    <a:pt x="25" y="1060"/>
                  </a:lnTo>
                  <a:lnTo>
                    <a:pt x="44" y="976"/>
                  </a:lnTo>
                  <a:lnTo>
                    <a:pt x="70" y="893"/>
                  </a:lnTo>
                  <a:lnTo>
                    <a:pt x="99" y="813"/>
                  </a:lnTo>
                  <a:lnTo>
                    <a:pt x="134" y="736"/>
                  </a:lnTo>
                  <a:lnTo>
                    <a:pt x="174" y="660"/>
                  </a:lnTo>
                  <a:lnTo>
                    <a:pt x="220" y="587"/>
                  </a:lnTo>
                  <a:lnTo>
                    <a:pt x="270" y="518"/>
                  </a:lnTo>
                  <a:lnTo>
                    <a:pt x="326" y="450"/>
                  </a:lnTo>
                  <a:lnTo>
                    <a:pt x="385" y="386"/>
                  </a:lnTo>
                  <a:lnTo>
                    <a:pt x="445" y="331"/>
                  </a:lnTo>
                  <a:lnTo>
                    <a:pt x="506" y="280"/>
                  </a:lnTo>
                  <a:lnTo>
                    <a:pt x="570" y="232"/>
                  </a:lnTo>
                  <a:lnTo>
                    <a:pt x="636" y="189"/>
                  </a:lnTo>
                  <a:lnTo>
                    <a:pt x="705" y="150"/>
                  </a:lnTo>
                  <a:lnTo>
                    <a:pt x="776" y="115"/>
                  </a:lnTo>
                  <a:lnTo>
                    <a:pt x="849" y="86"/>
                  </a:lnTo>
                  <a:lnTo>
                    <a:pt x="923" y="60"/>
                  </a:lnTo>
                  <a:lnTo>
                    <a:pt x="999" y="38"/>
                  </a:lnTo>
                  <a:lnTo>
                    <a:pt x="1077" y="22"/>
                  </a:lnTo>
                  <a:lnTo>
                    <a:pt x="1155" y="10"/>
                  </a:lnTo>
                  <a:lnTo>
                    <a:pt x="1236" y="3"/>
                  </a:lnTo>
                  <a:lnTo>
                    <a:pt x="1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97"/>
            <p:cNvSpPr>
              <a:spLocks noEditPoints="1"/>
            </p:cNvSpPr>
            <p:nvPr/>
          </p:nvSpPr>
          <p:spPr bwMode="auto">
            <a:xfrm>
              <a:off x="1790700" y="2217738"/>
              <a:ext cx="146050" cy="171450"/>
            </a:xfrm>
            <a:custGeom>
              <a:avLst/>
              <a:gdLst>
                <a:gd name="T0" fmla="*/ 377 w 832"/>
                <a:gd name="T1" fmla="*/ 141 h 971"/>
                <a:gd name="T2" fmla="*/ 304 w 832"/>
                <a:gd name="T3" fmla="*/ 153 h 971"/>
                <a:gd name="T4" fmla="*/ 238 w 832"/>
                <a:gd name="T5" fmla="*/ 178 h 971"/>
                <a:gd name="T6" fmla="*/ 197 w 832"/>
                <a:gd name="T7" fmla="*/ 203 h 971"/>
                <a:gd name="T8" fmla="*/ 171 w 832"/>
                <a:gd name="T9" fmla="*/ 226 h 971"/>
                <a:gd name="T10" fmla="*/ 148 w 832"/>
                <a:gd name="T11" fmla="*/ 259 h 971"/>
                <a:gd name="T12" fmla="*/ 139 w 832"/>
                <a:gd name="T13" fmla="*/ 298 h 971"/>
                <a:gd name="T14" fmla="*/ 141 w 832"/>
                <a:gd name="T15" fmla="*/ 694 h 971"/>
                <a:gd name="T16" fmla="*/ 158 w 832"/>
                <a:gd name="T17" fmla="*/ 730 h 971"/>
                <a:gd name="T18" fmla="*/ 184 w 832"/>
                <a:gd name="T19" fmla="*/ 757 h 971"/>
                <a:gd name="T20" fmla="*/ 210 w 832"/>
                <a:gd name="T21" fmla="*/ 777 h 971"/>
                <a:gd name="T22" fmla="*/ 269 w 832"/>
                <a:gd name="T23" fmla="*/ 807 h 971"/>
                <a:gd name="T24" fmla="*/ 340 w 832"/>
                <a:gd name="T25" fmla="*/ 826 h 971"/>
                <a:gd name="T26" fmla="*/ 416 w 832"/>
                <a:gd name="T27" fmla="*/ 832 h 971"/>
                <a:gd name="T28" fmla="*/ 493 w 832"/>
                <a:gd name="T29" fmla="*/ 826 h 971"/>
                <a:gd name="T30" fmla="*/ 563 w 832"/>
                <a:gd name="T31" fmla="*/ 807 h 971"/>
                <a:gd name="T32" fmla="*/ 623 w 832"/>
                <a:gd name="T33" fmla="*/ 777 h 971"/>
                <a:gd name="T34" fmla="*/ 648 w 832"/>
                <a:gd name="T35" fmla="*/ 757 h 971"/>
                <a:gd name="T36" fmla="*/ 675 w 832"/>
                <a:gd name="T37" fmla="*/ 730 h 971"/>
                <a:gd name="T38" fmla="*/ 691 w 832"/>
                <a:gd name="T39" fmla="*/ 694 h 971"/>
                <a:gd name="T40" fmla="*/ 694 w 832"/>
                <a:gd name="T41" fmla="*/ 298 h 971"/>
                <a:gd name="T42" fmla="*/ 685 w 832"/>
                <a:gd name="T43" fmla="*/ 259 h 971"/>
                <a:gd name="T44" fmla="*/ 661 w 832"/>
                <a:gd name="T45" fmla="*/ 226 h 971"/>
                <a:gd name="T46" fmla="*/ 635 w 832"/>
                <a:gd name="T47" fmla="*/ 203 h 971"/>
                <a:gd name="T48" fmla="*/ 595 w 832"/>
                <a:gd name="T49" fmla="*/ 178 h 971"/>
                <a:gd name="T50" fmla="*/ 529 w 832"/>
                <a:gd name="T51" fmla="*/ 153 h 971"/>
                <a:gd name="T52" fmla="*/ 455 w 832"/>
                <a:gd name="T53" fmla="*/ 141 h 971"/>
                <a:gd name="T54" fmla="*/ 416 w 832"/>
                <a:gd name="T55" fmla="*/ 0 h 971"/>
                <a:gd name="T56" fmla="*/ 520 w 832"/>
                <a:gd name="T57" fmla="*/ 8 h 971"/>
                <a:gd name="T58" fmla="*/ 613 w 832"/>
                <a:gd name="T59" fmla="*/ 35 h 971"/>
                <a:gd name="T60" fmla="*/ 694 w 832"/>
                <a:gd name="T61" fmla="*/ 74 h 971"/>
                <a:gd name="T62" fmla="*/ 758 w 832"/>
                <a:gd name="T63" fmla="*/ 126 h 971"/>
                <a:gd name="T64" fmla="*/ 805 w 832"/>
                <a:gd name="T65" fmla="*/ 189 h 971"/>
                <a:gd name="T66" fmla="*/ 829 w 832"/>
                <a:gd name="T67" fmla="*/ 260 h 971"/>
                <a:gd name="T68" fmla="*/ 832 w 832"/>
                <a:gd name="T69" fmla="*/ 673 h 971"/>
                <a:gd name="T70" fmla="*/ 820 w 832"/>
                <a:gd name="T71" fmla="*/ 747 h 971"/>
                <a:gd name="T72" fmla="*/ 784 w 832"/>
                <a:gd name="T73" fmla="*/ 815 h 971"/>
                <a:gd name="T74" fmla="*/ 728 w 832"/>
                <a:gd name="T75" fmla="*/ 872 h 971"/>
                <a:gd name="T76" fmla="*/ 655 w 832"/>
                <a:gd name="T77" fmla="*/ 919 h 971"/>
                <a:gd name="T78" fmla="*/ 568 w 832"/>
                <a:gd name="T79" fmla="*/ 951 h 971"/>
                <a:gd name="T80" fmla="*/ 469 w 832"/>
                <a:gd name="T81" fmla="*/ 969 h 971"/>
                <a:gd name="T82" fmla="*/ 363 w 832"/>
                <a:gd name="T83" fmla="*/ 969 h 971"/>
                <a:gd name="T84" fmla="*/ 264 w 832"/>
                <a:gd name="T85" fmla="*/ 951 h 971"/>
                <a:gd name="T86" fmla="*/ 178 w 832"/>
                <a:gd name="T87" fmla="*/ 919 h 971"/>
                <a:gd name="T88" fmla="*/ 104 w 832"/>
                <a:gd name="T89" fmla="*/ 872 h 971"/>
                <a:gd name="T90" fmla="*/ 49 w 832"/>
                <a:gd name="T91" fmla="*/ 815 h 971"/>
                <a:gd name="T92" fmla="*/ 13 w 832"/>
                <a:gd name="T93" fmla="*/ 747 h 971"/>
                <a:gd name="T94" fmla="*/ 0 w 832"/>
                <a:gd name="T95" fmla="*/ 673 h 971"/>
                <a:gd name="T96" fmla="*/ 3 w 832"/>
                <a:gd name="T97" fmla="*/ 260 h 971"/>
                <a:gd name="T98" fmla="*/ 28 w 832"/>
                <a:gd name="T99" fmla="*/ 189 h 971"/>
                <a:gd name="T100" fmla="*/ 74 w 832"/>
                <a:gd name="T101" fmla="*/ 126 h 971"/>
                <a:gd name="T102" fmla="*/ 138 w 832"/>
                <a:gd name="T103" fmla="*/ 74 h 971"/>
                <a:gd name="T104" fmla="*/ 219 w 832"/>
                <a:gd name="T105" fmla="*/ 35 h 971"/>
                <a:gd name="T106" fmla="*/ 313 w 832"/>
                <a:gd name="T107" fmla="*/ 8 h 971"/>
                <a:gd name="T108" fmla="*/ 416 w 832"/>
                <a:gd name="T109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32" h="971">
                  <a:moveTo>
                    <a:pt x="416" y="139"/>
                  </a:moveTo>
                  <a:lnTo>
                    <a:pt x="377" y="141"/>
                  </a:lnTo>
                  <a:lnTo>
                    <a:pt x="340" y="146"/>
                  </a:lnTo>
                  <a:lnTo>
                    <a:pt x="304" y="153"/>
                  </a:lnTo>
                  <a:lnTo>
                    <a:pt x="269" y="164"/>
                  </a:lnTo>
                  <a:lnTo>
                    <a:pt x="238" y="178"/>
                  </a:lnTo>
                  <a:lnTo>
                    <a:pt x="210" y="194"/>
                  </a:lnTo>
                  <a:lnTo>
                    <a:pt x="197" y="203"/>
                  </a:lnTo>
                  <a:lnTo>
                    <a:pt x="184" y="213"/>
                  </a:lnTo>
                  <a:lnTo>
                    <a:pt x="171" y="226"/>
                  </a:lnTo>
                  <a:lnTo>
                    <a:pt x="158" y="241"/>
                  </a:lnTo>
                  <a:lnTo>
                    <a:pt x="148" y="259"/>
                  </a:lnTo>
                  <a:lnTo>
                    <a:pt x="141" y="277"/>
                  </a:lnTo>
                  <a:lnTo>
                    <a:pt x="139" y="298"/>
                  </a:lnTo>
                  <a:lnTo>
                    <a:pt x="139" y="673"/>
                  </a:lnTo>
                  <a:lnTo>
                    <a:pt x="141" y="694"/>
                  </a:lnTo>
                  <a:lnTo>
                    <a:pt x="148" y="713"/>
                  </a:lnTo>
                  <a:lnTo>
                    <a:pt x="158" y="730"/>
                  </a:lnTo>
                  <a:lnTo>
                    <a:pt x="171" y="744"/>
                  </a:lnTo>
                  <a:lnTo>
                    <a:pt x="184" y="757"/>
                  </a:lnTo>
                  <a:lnTo>
                    <a:pt x="197" y="768"/>
                  </a:lnTo>
                  <a:lnTo>
                    <a:pt x="210" y="777"/>
                  </a:lnTo>
                  <a:lnTo>
                    <a:pt x="238" y="793"/>
                  </a:lnTo>
                  <a:lnTo>
                    <a:pt x="269" y="807"/>
                  </a:lnTo>
                  <a:lnTo>
                    <a:pt x="304" y="818"/>
                  </a:lnTo>
                  <a:lnTo>
                    <a:pt x="340" y="826"/>
                  </a:lnTo>
                  <a:lnTo>
                    <a:pt x="377" y="831"/>
                  </a:lnTo>
                  <a:lnTo>
                    <a:pt x="416" y="832"/>
                  </a:lnTo>
                  <a:lnTo>
                    <a:pt x="455" y="831"/>
                  </a:lnTo>
                  <a:lnTo>
                    <a:pt x="493" y="826"/>
                  </a:lnTo>
                  <a:lnTo>
                    <a:pt x="529" y="818"/>
                  </a:lnTo>
                  <a:lnTo>
                    <a:pt x="563" y="807"/>
                  </a:lnTo>
                  <a:lnTo>
                    <a:pt x="595" y="793"/>
                  </a:lnTo>
                  <a:lnTo>
                    <a:pt x="623" y="777"/>
                  </a:lnTo>
                  <a:lnTo>
                    <a:pt x="635" y="768"/>
                  </a:lnTo>
                  <a:lnTo>
                    <a:pt x="648" y="757"/>
                  </a:lnTo>
                  <a:lnTo>
                    <a:pt x="661" y="744"/>
                  </a:lnTo>
                  <a:lnTo>
                    <a:pt x="675" y="730"/>
                  </a:lnTo>
                  <a:lnTo>
                    <a:pt x="685" y="713"/>
                  </a:lnTo>
                  <a:lnTo>
                    <a:pt x="691" y="694"/>
                  </a:lnTo>
                  <a:lnTo>
                    <a:pt x="694" y="673"/>
                  </a:lnTo>
                  <a:lnTo>
                    <a:pt x="694" y="298"/>
                  </a:lnTo>
                  <a:lnTo>
                    <a:pt x="691" y="277"/>
                  </a:lnTo>
                  <a:lnTo>
                    <a:pt x="685" y="259"/>
                  </a:lnTo>
                  <a:lnTo>
                    <a:pt x="675" y="241"/>
                  </a:lnTo>
                  <a:lnTo>
                    <a:pt x="661" y="226"/>
                  </a:lnTo>
                  <a:lnTo>
                    <a:pt x="648" y="213"/>
                  </a:lnTo>
                  <a:lnTo>
                    <a:pt x="635" y="203"/>
                  </a:lnTo>
                  <a:lnTo>
                    <a:pt x="623" y="194"/>
                  </a:lnTo>
                  <a:lnTo>
                    <a:pt x="595" y="178"/>
                  </a:lnTo>
                  <a:lnTo>
                    <a:pt x="563" y="164"/>
                  </a:lnTo>
                  <a:lnTo>
                    <a:pt x="529" y="153"/>
                  </a:lnTo>
                  <a:lnTo>
                    <a:pt x="493" y="146"/>
                  </a:lnTo>
                  <a:lnTo>
                    <a:pt x="455" y="141"/>
                  </a:lnTo>
                  <a:lnTo>
                    <a:pt x="416" y="139"/>
                  </a:lnTo>
                  <a:close/>
                  <a:moveTo>
                    <a:pt x="416" y="0"/>
                  </a:moveTo>
                  <a:lnTo>
                    <a:pt x="469" y="2"/>
                  </a:lnTo>
                  <a:lnTo>
                    <a:pt x="520" y="8"/>
                  </a:lnTo>
                  <a:lnTo>
                    <a:pt x="568" y="19"/>
                  </a:lnTo>
                  <a:lnTo>
                    <a:pt x="613" y="35"/>
                  </a:lnTo>
                  <a:lnTo>
                    <a:pt x="655" y="53"/>
                  </a:lnTo>
                  <a:lnTo>
                    <a:pt x="694" y="74"/>
                  </a:lnTo>
                  <a:lnTo>
                    <a:pt x="728" y="99"/>
                  </a:lnTo>
                  <a:lnTo>
                    <a:pt x="758" y="126"/>
                  </a:lnTo>
                  <a:lnTo>
                    <a:pt x="784" y="157"/>
                  </a:lnTo>
                  <a:lnTo>
                    <a:pt x="805" y="189"/>
                  </a:lnTo>
                  <a:lnTo>
                    <a:pt x="820" y="223"/>
                  </a:lnTo>
                  <a:lnTo>
                    <a:pt x="829" y="260"/>
                  </a:lnTo>
                  <a:lnTo>
                    <a:pt x="832" y="298"/>
                  </a:lnTo>
                  <a:lnTo>
                    <a:pt x="832" y="673"/>
                  </a:lnTo>
                  <a:lnTo>
                    <a:pt x="829" y="711"/>
                  </a:lnTo>
                  <a:lnTo>
                    <a:pt x="820" y="747"/>
                  </a:lnTo>
                  <a:lnTo>
                    <a:pt x="805" y="782"/>
                  </a:lnTo>
                  <a:lnTo>
                    <a:pt x="784" y="815"/>
                  </a:lnTo>
                  <a:lnTo>
                    <a:pt x="758" y="845"/>
                  </a:lnTo>
                  <a:lnTo>
                    <a:pt x="728" y="872"/>
                  </a:lnTo>
                  <a:lnTo>
                    <a:pt x="694" y="896"/>
                  </a:lnTo>
                  <a:lnTo>
                    <a:pt x="655" y="919"/>
                  </a:lnTo>
                  <a:lnTo>
                    <a:pt x="613" y="937"/>
                  </a:lnTo>
                  <a:lnTo>
                    <a:pt x="568" y="951"/>
                  </a:lnTo>
                  <a:lnTo>
                    <a:pt x="520" y="962"/>
                  </a:lnTo>
                  <a:lnTo>
                    <a:pt x="469" y="969"/>
                  </a:lnTo>
                  <a:lnTo>
                    <a:pt x="416" y="971"/>
                  </a:lnTo>
                  <a:lnTo>
                    <a:pt x="363" y="969"/>
                  </a:lnTo>
                  <a:lnTo>
                    <a:pt x="313" y="962"/>
                  </a:lnTo>
                  <a:lnTo>
                    <a:pt x="264" y="951"/>
                  </a:lnTo>
                  <a:lnTo>
                    <a:pt x="219" y="937"/>
                  </a:lnTo>
                  <a:lnTo>
                    <a:pt x="178" y="919"/>
                  </a:lnTo>
                  <a:lnTo>
                    <a:pt x="138" y="896"/>
                  </a:lnTo>
                  <a:lnTo>
                    <a:pt x="104" y="872"/>
                  </a:lnTo>
                  <a:lnTo>
                    <a:pt x="74" y="845"/>
                  </a:lnTo>
                  <a:lnTo>
                    <a:pt x="49" y="815"/>
                  </a:lnTo>
                  <a:lnTo>
                    <a:pt x="28" y="782"/>
                  </a:lnTo>
                  <a:lnTo>
                    <a:pt x="13" y="747"/>
                  </a:lnTo>
                  <a:lnTo>
                    <a:pt x="3" y="711"/>
                  </a:lnTo>
                  <a:lnTo>
                    <a:pt x="0" y="673"/>
                  </a:lnTo>
                  <a:lnTo>
                    <a:pt x="0" y="298"/>
                  </a:lnTo>
                  <a:lnTo>
                    <a:pt x="3" y="260"/>
                  </a:lnTo>
                  <a:lnTo>
                    <a:pt x="13" y="223"/>
                  </a:lnTo>
                  <a:lnTo>
                    <a:pt x="28" y="189"/>
                  </a:lnTo>
                  <a:lnTo>
                    <a:pt x="49" y="157"/>
                  </a:lnTo>
                  <a:lnTo>
                    <a:pt x="74" y="126"/>
                  </a:lnTo>
                  <a:lnTo>
                    <a:pt x="104" y="99"/>
                  </a:lnTo>
                  <a:lnTo>
                    <a:pt x="138" y="74"/>
                  </a:lnTo>
                  <a:lnTo>
                    <a:pt x="178" y="53"/>
                  </a:lnTo>
                  <a:lnTo>
                    <a:pt x="219" y="35"/>
                  </a:lnTo>
                  <a:lnTo>
                    <a:pt x="264" y="19"/>
                  </a:lnTo>
                  <a:lnTo>
                    <a:pt x="313" y="8"/>
                  </a:lnTo>
                  <a:lnTo>
                    <a:pt x="363" y="2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298"/>
            <p:cNvSpPr>
              <a:spLocks noEditPoints="1"/>
            </p:cNvSpPr>
            <p:nvPr/>
          </p:nvSpPr>
          <p:spPr bwMode="auto">
            <a:xfrm>
              <a:off x="1681163" y="2071688"/>
              <a:ext cx="171450" cy="122238"/>
            </a:xfrm>
            <a:custGeom>
              <a:avLst/>
              <a:gdLst>
                <a:gd name="T0" fmla="*/ 316 w 970"/>
                <a:gd name="T1" fmla="*/ 141 h 693"/>
                <a:gd name="T2" fmla="*/ 257 w 970"/>
                <a:gd name="T3" fmla="*/ 164 h 693"/>
                <a:gd name="T4" fmla="*/ 205 w 970"/>
                <a:gd name="T5" fmla="*/ 205 h 693"/>
                <a:gd name="T6" fmla="*/ 165 w 970"/>
                <a:gd name="T7" fmla="*/ 257 h 693"/>
                <a:gd name="T8" fmla="*/ 141 w 970"/>
                <a:gd name="T9" fmla="*/ 316 h 693"/>
                <a:gd name="T10" fmla="*/ 140 w 970"/>
                <a:gd name="T11" fmla="*/ 382 h 693"/>
                <a:gd name="T12" fmla="*/ 157 w 970"/>
                <a:gd name="T13" fmla="*/ 444 h 693"/>
                <a:gd name="T14" fmla="*/ 190 w 970"/>
                <a:gd name="T15" fmla="*/ 492 h 693"/>
                <a:gd name="T16" fmla="*/ 240 w 970"/>
                <a:gd name="T17" fmla="*/ 527 h 693"/>
                <a:gd name="T18" fmla="*/ 306 w 970"/>
                <a:gd name="T19" fmla="*/ 548 h 693"/>
                <a:gd name="T20" fmla="*/ 388 w 970"/>
                <a:gd name="T21" fmla="*/ 555 h 693"/>
                <a:gd name="T22" fmla="*/ 460 w 970"/>
                <a:gd name="T23" fmla="*/ 545 h 693"/>
                <a:gd name="T24" fmla="*/ 534 w 970"/>
                <a:gd name="T25" fmla="*/ 517 h 693"/>
                <a:gd name="T26" fmla="*/ 610 w 970"/>
                <a:gd name="T27" fmla="*/ 479 h 693"/>
                <a:gd name="T28" fmla="*/ 683 w 970"/>
                <a:gd name="T29" fmla="*/ 434 h 693"/>
                <a:gd name="T30" fmla="*/ 748 w 970"/>
                <a:gd name="T31" fmla="*/ 386 h 693"/>
                <a:gd name="T32" fmla="*/ 804 w 970"/>
                <a:gd name="T33" fmla="*/ 341 h 693"/>
                <a:gd name="T34" fmla="*/ 759 w 970"/>
                <a:gd name="T35" fmla="*/ 301 h 693"/>
                <a:gd name="T36" fmla="*/ 702 w 970"/>
                <a:gd name="T37" fmla="*/ 256 h 693"/>
                <a:gd name="T38" fmla="*/ 631 w 970"/>
                <a:gd name="T39" fmla="*/ 213 h 693"/>
                <a:gd name="T40" fmla="*/ 548 w 970"/>
                <a:gd name="T41" fmla="*/ 174 h 693"/>
                <a:gd name="T42" fmla="*/ 453 w 970"/>
                <a:gd name="T43" fmla="*/ 148 h 693"/>
                <a:gd name="T44" fmla="*/ 346 w 970"/>
                <a:gd name="T45" fmla="*/ 138 h 693"/>
                <a:gd name="T46" fmla="*/ 401 w 970"/>
                <a:gd name="T47" fmla="*/ 2 h 693"/>
                <a:gd name="T48" fmla="*/ 505 w 970"/>
                <a:gd name="T49" fmla="*/ 17 h 693"/>
                <a:gd name="T50" fmla="*/ 599 w 970"/>
                <a:gd name="T51" fmla="*/ 45 h 693"/>
                <a:gd name="T52" fmla="*/ 683 w 970"/>
                <a:gd name="T53" fmla="*/ 83 h 693"/>
                <a:gd name="T54" fmla="*/ 756 w 970"/>
                <a:gd name="T55" fmla="*/ 125 h 693"/>
                <a:gd name="T56" fmla="*/ 819 w 970"/>
                <a:gd name="T57" fmla="*/ 169 h 693"/>
                <a:gd name="T58" fmla="*/ 870 w 970"/>
                <a:gd name="T59" fmla="*/ 213 h 693"/>
                <a:gd name="T60" fmla="*/ 909 w 970"/>
                <a:gd name="T61" fmla="*/ 252 h 693"/>
                <a:gd name="T62" fmla="*/ 938 w 970"/>
                <a:gd name="T63" fmla="*/ 282 h 693"/>
                <a:gd name="T64" fmla="*/ 953 w 970"/>
                <a:gd name="T65" fmla="*/ 300 h 693"/>
                <a:gd name="T66" fmla="*/ 965 w 970"/>
                <a:gd name="T67" fmla="*/ 320 h 693"/>
                <a:gd name="T68" fmla="*/ 970 w 970"/>
                <a:gd name="T69" fmla="*/ 352 h 693"/>
                <a:gd name="T70" fmla="*/ 960 w 970"/>
                <a:gd name="T71" fmla="*/ 382 h 693"/>
                <a:gd name="T72" fmla="*/ 947 w 970"/>
                <a:gd name="T73" fmla="*/ 398 h 693"/>
                <a:gd name="T74" fmla="*/ 932 w 970"/>
                <a:gd name="T75" fmla="*/ 412 h 693"/>
                <a:gd name="T76" fmla="*/ 905 w 970"/>
                <a:gd name="T77" fmla="*/ 436 h 693"/>
                <a:gd name="T78" fmla="*/ 869 w 970"/>
                <a:gd name="T79" fmla="*/ 467 h 693"/>
                <a:gd name="T80" fmla="*/ 823 w 970"/>
                <a:gd name="T81" fmla="*/ 503 h 693"/>
                <a:gd name="T82" fmla="*/ 770 w 970"/>
                <a:gd name="T83" fmla="*/ 542 h 693"/>
                <a:gd name="T84" fmla="*/ 666 w 970"/>
                <a:gd name="T85" fmla="*/ 608 h 693"/>
                <a:gd name="T86" fmla="*/ 567 w 970"/>
                <a:gd name="T87" fmla="*/ 655 h 693"/>
                <a:gd name="T88" fmla="*/ 474 w 970"/>
                <a:gd name="T89" fmla="*/ 684 h 693"/>
                <a:gd name="T90" fmla="*/ 388 w 970"/>
                <a:gd name="T91" fmla="*/ 693 h 693"/>
                <a:gd name="T92" fmla="*/ 286 w 970"/>
                <a:gd name="T93" fmla="*/ 685 h 693"/>
                <a:gd name="T94" fmla="*/ 198 w 970"/>
                <a:gd name="T95" fmla="*/ 660 h 693"/>
                <a:gd name="T96" fmla="*/ 125 w 970"/>
                <a:gd name="T97" fmla="*/ 618 h 693"/>
                <a:gd name="T98" fmla="*/ 69 w 970"/>
                <a:gd name="T99" fmla="*/ 565 h 693"/>
                <a:gd name="T100" fmla="*/ 31 w 970"/>
                <a:gd name="T101" fmla="*/ 501 h 693"/>
                <a:gd name="T102" fmla="*/ 7 w 970"/>
                <a:gd name="T103" fmla="*/ 429 h 693"/>
                <a:gd name="T104" fmla="*/ 0 w 970"/>
                <a:gd name="T105" fmla="*/ 346 h 693"/>
                <a:gd name="T106" fmla="*/ 12 w 970"/>
                <a:gd name="T107" fmla="*/ 262 h 693"/>
                <a:gd name="T108" fmla="*/ 49 w 970"/>
                <a:gd name="T109" fmla="*/ 180 h 693"/>
                <a:gd name="T110" fmla="*/ 107 w 970"/>
                <a:gd name="T111" fmla="*/ 107 h 693"/>
                <a:gd name="T112" fmla="*/ 181 w 970"/>
                <a:gd name="T113" fmla="*/ 48 h 693"/>
                <a:gd name="T114" fmla="*/ 262 w 970"/>
                <a:gd name="T115" fmla="*/ 12 h 693"/>
                <a:gd name="T116" fmla="*/ 346 w 970"/>
                <a:gd name="T11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70" h="693">
                  <a:moveTo>
                    <a:pt x="346" y="138"/>
                  </a:moveTo>
                  <a:lnTo>
                    <a:pt x="316" y="141"/>
                  </a:lnTo>
                  <a:lnTo>
                    <a:pt x="285" y="150"/>
                  </a:lnTo>
                  <a:lnTo>
                    <a:pt x="257" y="164"/>
                  </a:lnTo>
                  <a:lnTo>
                    <a:pt x="229" y="182"/>
                  </a:lnTo>
                  <a:lnTo>
                    <a:pt x="205" y="205"/>
                  </a:lnTo>
                  <a:lnTo>
                    <a:pt x="183" y="229"/>
                  </a:lnTo>
                  <a:lnTo>
                    <a:pt x="165" y="257"/>
                  </a:lnTo>
                  <a:lnTo>
                    <a:pt x="150" y="285"/>
                  </a:lnTo>
                  <a:lnTo>
                    <a:pt x="141" y="316"/>
                  </a:lnTo>
                  <a:lnTo>
                    <a:pt x="138" y="346"/>
                  </a:lnTo>
                  <a:lnTo>
                    <a:pt x="140" y="382"/>
                  </a:lnTo>
                  <a:lnTo>
                    <a:pt x="146" y="414"/>
                  </a:lnTo>
                  <a:lnTo>
                    <a:pt x="157" y="444"/>
                  </a:lnTo>
                  <a:lnTo>
                    <a:pt x="172" y="470"/>
                  </a:lnTo>
                  <a:lnTo>
                    <a:pt x="190" y="492"/>
                  </a:lnTo>
                  <a:lnTo>
                    <a:pt x="213" y="511"/>
                  </a:lnTo>
                  <a:lnTo>
                    <a:pt x="240" y="527"/>
                  </a:lnTo>
                  <a:lnTo>
                    <a:pt x="270" y="539"/>
                  </a:lnTo>
                  <a:lnTo>
                    <a:pt x="306" y="548"/>
                  </a:lnTo>
                  <a:lnTo>
                    <a:pt x="345" y="553"/>
                  </a:lnTo>
                  <a:lnTo>
                    <a:pt x="388" y="555"/>
                  </a:lnTo>
                  <a:lnTo>
                    <a:pt x="424" y="552"/>
                  </a:lnTo>
                  <a:lnTo>
                    <a:pt x="460" y="545"/>
                  </a:lnTo>
                  <a:lnTo>
                    <a:pt x="497" y="533"/>
                  </a:lnTo>
                  <a:lnTo>
                    <a:pt x="534" y="517"/>
                  </a:lnTo>
                  <a:lnTo>
                    <a:pt x="573" y="500"/>
                  </a:lnTo>
                  <a:lnTo>
                    <a:pt x="610" y="479"/>
                  </a:lnTo>
                  <a:lnTo>
                    <a:pt x="646" y="458"/>
                  </a:lnTo>
                  <a:lnTo>
                    <a:pt x="683" y="434"/>
                  </a:lnTo>
                  <a:lnTo>
                    <a:pt x="716" y="410"/>
                  </a:lnTo>
                  <a:lnTo>
                    <a:pt x="748" y="386"/>
                  </a:lnTo>
                  <a:lnTo>
                    <a:pt x="777" y="363"/>
                  </a:lnTo>
                  <a:lnTo>
                    <a:pt x="804" y="341"/>
                  </a:lnTo>
                  <a:lnTo>
                    <a:pt x="783" y="322"/>
                  </a:lnTo>
                  <a:lnTo>
                    <a:pt x="759" y="301"/>
                  </a:lnTo>
                  <a:lnTo>
                    <a:pt x="733" y="279"/>
                  </a:lnTo>
                  <a:lnTo>
                    <a:pt x="702" y="256"/>
                  </a:lnTo>
                  <a:lnTo>
                    <a:pt x="669" y="234"/>
                  </a:lnTo>
                  <a:lnTo>
                    <a:pt x="631" y="213"/>
                  </a:lnTo>
                  <a:lnTo>
                    <a:pt x="591" y="192"/>
                  </a:lnTo>
                  <a:lnTo>
                    <a:pt x="548" y="174"/>
                  </a:lnTo>
                  <a:lnTo>
                    <a:pt x="501" y="160"/>
                  </a:lnTo>
                  <a:lnTo>
                    <a:pt x="453" y="148"/>
                  </a:lnTo>
                  <a:lnTo>
                    <a:pt x="400" y="141"/>
                  </a:lnTo>
                  <a:lnTo>
                    <a:pt x="346" y="138"/>
                  </a:lnTo>
                  <a:close/>
                  <a:moveTo>
                    <a:pt x="346" y="0"/>
                  </a:moveTo>
                  <a:lnTo>
                    <a:pt x="401" y="2"/>
                  </a:lnTo>
                  <a:lnTo>
                    <a:pt x="455" y="8"/>
                  </a:lnTo>
                  <a:lnTo>
                    <a:pt x="505" y="17"/>
                  </a:lnTo>
                  <a:lnTo>
                    <a:pt x="554" y="30"/>
                  </a:lnTo>
                  <a:lnTo>
                    <a:pt x="599" y="45"/>
                  </a:lnTo>
                  <a:lnTo>
                    <a:pt x="642" y="63"/>
                  </a:lnTo>
                  <a:lnTo>
                    <a:pt x="683" y="83"/>
                  </a:lnTo>
                  <a:lnTo>
                    <a:pt x="721" y="104"/>
                  </a:lnTo>
                  <a:lnTo>
                    <a:pt x="756" y="125"/>
                  </a:lnTo>
                  <a:lnTo>
                    <a:pt x="789" y="147"/>
                  </a:lnTo>
                  <a:lnTo>
                    <a:pt x="819" y="169"/>
                  </a:lnTo>
                  <a:lnTo>
                    <a:pt x="846" y="191"/>
                  </a:lnTo>
                  <a:lnTo>
                    <a:pt x="870" y="213"/>
                  </a:lnTo>
                  <a:lnTo>
                    <a:pt x="891" y="233"/>
                  </a:lnTo>
                  <a:lnTo>
                    <a:pt x="909" y="252"/>
                  </a:lnTo>
                  <a:lnTo>
                    <a:pt x="926" y="268"/>
                  </a:lnTo>
                  <a:lnTo>
                    <a:pt x="938" y="282"/>
                  </a:lnTo>
                  <a:lnTo>
                    <a:pt x="947" y="293"/>
                  </a:lnTo>
                  <a:lnTo>
                    <a:pt x="953" y="300"/>
                  </a:lnTo>
                  <a:lnTo>
                    <a:pt x="956" y="305"/>
                  </a:lnTo>
                  <a:lnTo>
                    <a:pt x="965" y="320"/>
                  </a:lnTo>
                  <a:lnTo>
                    <a:pt x="969" y="335"/>
                  </a:lnTo>
                  <a:lnTo>
                    <a:pt x="970" y="352"/>
                  </a:lnTo>
                  <a:lnTo>
                    <a:pt x="967" y="367"/>
                  </a:lnTo>
                  <a:lnTo>
                    <a:pt x="960" y="382"/>
                  </a:lnTo>
                  <a:lnTo>
                    <a:pt x="949" y="395"/>
                  </a:lnTo>
                  <a:lnTo>
                    <a:pt x="947" y="398"/>
                  </a:lnTo>
                  <a:lnTo>
                    <a:pt x="941" y="403"/>
                  </a:lnTo>
                  <a:lnTo>
                    <a:pt x="932" y="412"/>
                  </a:lnTo>
                  <a:lnTo>
                    <a:pt x="920" y="423"/>
                  </a:lnTo>
                  <a:lnTo>
                    <a:pt x="905" y="436"/>
                  </a:lnTo>
                  <a:lnTo>
                    <a:pt x="888" y="451"/>
                  </a:lnTo>
                  <a:lnTo>
                    <a:pt x="869" y="467"/>
                  </a:lnTo>
                  <a:lnTo>
                    <a:pt x="847" y="484"/>
                  </a:lnTo>
                  <a:lnTo>
                    <a:pt x="823" y="503"/>
                  </a:lnTo>
                  <a:lnTo>
                    <a:pt x="798" y="522"/>
                  </a:lnTo>
                  <a:lnTo>
                    <a:pt x="770" y="542"/>
                  </a:lnTo>
                  <a:lnTo>
                    <a:pt x="717" y="577"/>
                  </a:lnTo>
                  <a:lnTo>
                    <a:pt x="666" y="608"/>
                  </a:lnTo>
                  <a:lnTo>
                    <a:pt x="615" y="633"/>
                  </a:lnTo>
                  <a:lnTo>
                    <a:pt x="567" y="655"/>
                  </a:lnTo>
                  <a:lnTo>
                    <a:pt x="519" y="672"/>
                  </a:lnTo>
                  <a:lnTo>
                    <a:pt x="474" y="684"/>
                  </a:lnTo>
                  <a:lnTo>
                    <a:pt x="430" y="691"/>
                  </a:lnTo>
                  <a:lnTo>
                    <a:pt x="388" y="693"/>
                  </a:lnTo>
                  <a:lnTo>
                    <a:pt x="335" y="691"/>
                  </a:lnTo>
                  <a:lnTo>
                    <a:pt x="286" y="685"/>
                  </a:lnTo>
                  <a:lnTo>
                    <a:pt x="240" y="675"/>
                  </a:lnTo>
                  <a:lnTo>
                    <a:pt x="198" y="660"/>
                  </a:lnTo>
                  <a:lnTo>
                    <a:pt x="159" y="642"/>
                  </a:lnTo>
                  <a:lnTo>
                    <a:pt x="125" y="618"/>
                  </a:lnTo>
                  <a:lnTo>
                    <a:pt x="94" y="592"/>
                  </a:lnTo>
                  <a:lnTo>
                    <a:pt x="69" y="565"/>
                  </a:lnTo>
                  <a:lnTo>
                    <a:pt x="49" y="535"/>
                  </a:lnTo>
                  <a:lnTo>
                    <a:pt x="31" y="501"/>
                  </a:lnTo>
                  <a:lnTo>
                    <a:pt x="17" y="466"/>
                  </a:lnTo>
                  <a:lnTo>
                    <a:pt x="7" y="429"/>
                  </a:lnTo>
                  <a:lnTo>
                    <a:pt x="2" y="388"/>
                  </a:lnTo>
                  <a:lnTo>
                    <a:pt x="0" y="346"/>
                  </a:lnTo>
                  <a:lnTo>
                    <a:pt x="3" y="303"/>
                  </a:lnTo>
                  <a:lnTo>
                    <a:pt x="12" y="262"/>
                  </a:lnTo>
                  <a:lnTo>
                    <a:pt x="27" y="220"/>
                  </a:lnTo>
                  <a:lnTo>
                    <a:pt x="49" y="180"/>
                  </a:lnTo>
                  <a:lnTo>
                    <a:pt x="75" y="142"/>
                  </a:lnTo>
                  <a:lnTo>
                    <a:pt x="107" y="107"/>
                  </a:lnTo>
                  <a:lnTo>
                    <a:pt x="142" y="74"/>
                  </a:lnTo>
                  <a:lnTo>
                    <a:pt x="181" y="48"/>
                  </a:lnTo>
                  <a:lnTo>
                    <a:pt x="220" y="27"/>
                  </a:lnTo>
                  <a:lnTo>
                    <a:pt x="262" y="12"/>
                  </a:lnTo>
                  <a:lnTo>
                    <a:pt x="304" y="3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299"/>
            <p:cNvSpPr>
              <a:spLocks noEditPoints="1"/>
            </p:cNvSpPr>
            <p:nvPr/>
          </p:nvSpPr>
          <p:spPr bwMode="auto">
            <a:xfrm>
              <a:off x="1876425" y="2071688"/>
              <a:ext cx="171450" cy="122238"/>
            </a:xfrm>
            <a:custGeom>
              <a:avLst/>
              <a:gdLst>
                <a:gd name="T0" fmla="*/ 569 w 970"/>
                <a:gd name="T1" fmla="*/ 141 h 693"/>
                <a:gd name="T2" fmla="*/ 468 w 970"/>
                <a:gd name="T3" fmla="*/ 159 h 693"/>
                <a:gd name="T4" fmla="*/ 379 w 970"/>
                <a:gd name="T5" fmla="*/ 192 h 693"/>
                <a:gd name="T6" fmla="*/ 301 w 970"/>
                <a:gd name="T7" fmla="*/ 234 h 693"/>
                <a:gd name="T8" fmla="*/ 237 w 970"/>
                <a:gd name="T9" fmla="*/ 279 h 693"/>
                <a:gd name="T10" fmla="*/ 187 w 970"/>
                <a:gd name="T11" fmla="*/ 322 h 693"/>
                <a:gd name="T12" fmla="*/ 193 w 970"/>
                <a:gd name="T13" fmla="*/ 363 h 693"/>
                <a:gd name="T14" fmla="*/ 254 w 970"/>
                <a:gd name="T15" fmla="*/ 410 h 693"/>
                <a:gd name="T16" fmla="*/ 323 w 970"/>
                <a:gd name="T17" fmla="*/ 457 h 693"/>
                <a:gd name="T18" fmla="*/ 397 w 970"/>
                <a:gd name="T19" fmla="*/ 500 h 693"/>
                <a:gd name="T20" fmla="*/ 473 w 970"/>
                <a:gd name="T21" fmla="*/ 533 h 693"/>
                <a:gd name="T22" fmla="*/ 546 w 970"/>
                <a:gd name="T23" fmla="*/ 552 h 693"/>
                <a:gd name="T24" fmla="*/ 625 w 970"/>
                <a:gd name="T25" fmla="*/ 553 h 693"/>
                <a:gd name="T26" fmla="*/ 699 w 970"/>
                <a:gd name="T27" fmla="*/ 539 h 693"/>
                <a:gd name="T28" fmla="*/ 757 w 970"/>
                <a:gd name="T29" fmla="*/ 511 h 693"/>
                <a:gd name="T30" fmla="*/ 798 w 970"/>
                <a:gd name="T31" fmla="*/ 470 h 693"/>
                <a:gd name="T32" fmla="*/ 823 w 970"/>
                <a:gd name="T33" fmla="*/ 414 h 693"/>
                <a:gd name="T34" fmla="*/ 832 w 970"/>
                <a:gd name="T35" fmla="*/ 346 h 693"/>
                <a:gd name="T36" fmla="*/ 820 w 970"/>
                <a:gd name="T37" fmla="*/ 285 h 693"/>
                <a:gd name="T38" fmla="*/ 787 w 970"/>
                <a:gd name="T39" fmla="*/ 229 h 693"/>
                <a:gd name="T40" fmla="*/ 740 w 970"/>
                <a:gd name="T41" fmla="*/ 182 h 693"/>
                <a:gd name="T42" fmla="*/ 683 w 970"/>
                <a:gd name="T43" fmla="*/ 150 h 693"/>
                <a:gd name="T44" fmla="*/ 623 w 970"/>
                <a:gd name="T45" fmla="*/ 138 h 693"/>
                <a:gd name="T46" fmla="*/ 665 w 970"/>
                <a:gd name="T47" fmla="*/ 3 h 693"/>
                <a:gd name="T48" fmla="*/ 749 w 970"/>
                <a:gd name="T49" fmla="*/ 27 h 693"/>
                <a:gd name="T50" fmla="*/ 828 w 970"/>
                <a:gd name="T51" fmla="*/ 74 h 693"/>
                <a:gd name="T52" fmla="*/ 894 w 970"/>
                <a:gd name="T53" fmla="*/ 142 h 693"/>
                <a:gd name="T54" fmla="*/ 942 w 970"/>
                <a:gd name="T55" fmla="*/ 220 h 693"/>
                <a:gd name="T56" fmla="*/ 967 w 970"/>
                <a:gd name="T57" fmla="*/ 303 h 693"/>
                <a:gd name="T58" fmla="*/ 968 w 970"/>
                <a:gd name="T59" fmla="*/ 388 h 693"/>
                <a:gd name="T60" fmla="*/ 953 w 970"/>
                <a:gd name="T61" fmla="*/ 466 h 693"/>
                <a:gd name="T62" fmla="*/ 921 w 970"/>
                <a:gd name="T63" fmla="*/ 535 h 693"/>
                <a:gd name="T64" fmla="*/ 876 w 970"/>
                <a:gd name="T65" fmla="*/ 592 h 693"/>
                <a:gd name="T66" fmla="*/ 809 w 970"/>
                <a:gd name="T67" fmla="*/ 642 h 693"/>
                <a:gd name="T68" fmla="*/ 729 w 970"/>
                <a:gd name="T69" fmla="*/ 675 h 693"/>
                <a:gd name="T70" fmla="*/ 634 w 970"/>
                <a:gd name="T71" fmla="*/ 691 h 693"/>
                <a:gd name="T72" fmla="*/ 539 w 970"/>
                <a:gd name="T73" fmla="*/ 691 h 693"/>
                <a:gd name="T74" fmla="*/ 451 w 970"/>
                <a:gd name="T75" fmla="*/ 672 h 693"/>
                <a:gd name="T76" fmla="*/ 355 w 970"/>
                <a:gd name="T77" fmla="*/ 633 h 693"/>
                <a:gd name="T78" fmla="*/ 253 w 970"/>
                <a:gd name="T79" fmla="*/ 577 h 693"/>
                <a:gd name="T80" fmla="*/ 172 w 970"/>
                <a:gd name="T81" fmla="*/ 522 h 693"/>
                <a:gd name="T82" fmla="*/ 123 w 970"/>
                <a:gd name="T83" fmla="*/ 484 h 693"/>
                <a:gd name="T84" fmla="*/ 82 w 970"/>
                <a:gd name="T85" fmla="*/ 451 h 693"/>
                <a:gd name="T86" fmla="*/ 49 w 970"/>
                <a:gd name="T87" fmla="*/ 423 h 693"/>
                <a:gd name="T88" fmla="*/ 29 w 970"/>
                <a:gd name="T89" fmla="*/ 403 h 693"/>
                <a:gd name="T90" fmla="*/ 20 w 970"/>
                <a:gd name="T91" fmla="*/ 395 h 693"/>
                <a:gd name="T92" fmla="*/ 3 w 970"/>
                <a:gd name="T93" fmla="*/ 367 h 693"/>
                <a:gd name="T94" fmla="*/ 0 w 970"/>
                <a:gd name="T95" fmla="*/ 335 h 693"/>
                <a:gd name="T96" fmla="*/ 13 w 970"/>
                <a:gd name="T97" fmla="*/ 305 h 693"/>
                <a:gd name="T98" fmla="*/ 22 w 970"/>
                <a:gd name="T99" fmla="*/ 293 h 693"/>
                <a:gd name="T100" fmla="*/ 44 w 970"/>
                <a:gd name="T101" fmla="*/ 268 h 693"/>
                <a:gd name="T102" fmla="*/ 78 w 970"/>
                <a:gd name="T103" fmla="*/ 233 h 693"/>
                <a:gd name="T104" fmla="*/ 124 w 970"/>
                <a:gd name="T105" fmla="*/ 191 h 693"/>
                <a:gd name="T106" fmla="*/ 180 w 970"/>
                <a:gd name="T107" fmla="*/ 147 h 693"/>
                <a:gd name="T108" fmla="*/ 249 w 970"/>
                <a:gd name="T109" fmla="*/ 104 h 693"/>
                <a:gd name="T110" fmla="*/ 328 w 970"/>
                <a:gd name="T111" fmla="*/ 63 h 693"/>
                <a:gd name="T112" fmla="*/ 416 w 970"/>
                <a:gd name="T113" fmla="*/ 30 h 693"/>
                <a:gd name="T114" fmla="*/ 515 w 970"/>
                <a:gd name="T115" fmla="*/ 8 h 693"/>
                <a:gd name="T116" fmla="*/ 623 w 970"/>
                <a:gd name="T11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70" h="693">
                  <a:moveTo>
                    <a:pt x="623" y="138"/>
                  </a:moveTo>
                  <a:lnTo>
                    <a:pt x="569" y="141"/>
                  </a:lnTo>
                  <a:lnTo>
                    <a:pt x="517" y="148"/>
                  </a:lnTo>
                  <a:lnTo>
                    <a:pt x="468" y="159"/>
                  </a:lnTo>
                  <a:lnTo>
                    <a:pt x="422" y="174"/>
                  </a:lnTo>
                  <a:lnTo>
                    <a:pt x="379" y="192"/>
                  </a:lnTo>
                  <a:lnTo>
                    <a:pt x="339" y="213"/>
                  </a:lnTo>
                  <a:lnTo>
                    <a:pt x="301" y="234"/>
                  </a:lnTo>
                  <a:lnTo>
                    <a:pt x="267" y="256"/>
                  </a:lnTo>
                  <a:lnTo>
                    <a:pt x="237" y="279"/>
                  </a:lnTo>
                  <a:lnTo>
                    <a:pt x="210" y="301"/>
                  </a:lnTo>
                  <a:lnTo>
                    <a:pt x="187" y="322"/>
                  </a:lnTo>
                  <a:lnTo>
                    <a:pt x="166" y="341"/>
                  </a:lnTo>
                  <a:lnTo>
                    <a:pt x="193" y="363"/>
                  </a:lnTo>
                  <a:lnTo>
                    <a:pt x="222" y="386"/>
                  </a:lnTo>
                  <a:lnTo>
                    <a:pt x="254" y="410"/>
                  </a:lnTo>
                  <a:lnTo>
                    <a:pt x="287" y="434"/>
                  </a:lnTo>
                  <a:lnTo>
                    <a:pt x="323" y="457"/>
                  </a:lnTo>
                  <a:lnTo>
                    <a:pt x="360" y="479"/>
                  </a:lnTo>
                  <a:lnTo>
                    <a:pt x="397" y="500"/>
                  </a:lnTo>
                  <a:lnTo>
                    <a:pt x="436" y="517"/>
                  </a:lnTo>
                  <a:lnTo>
                    <a:pt x="473" y="533"/>
                  </a:lnTo>
                  <a:lnTo>
                    <a:pt x="510" y="545"/>
                  </a:lnTo>
                  <a:lnTo>
                    <a:pt x="546" y="552"/>
                  </a:lnTo>
                  <a:lnTo>
                    <a:pt x="582" y="555"/>
                  </a:lnTo>
                  <a:lnTo>
                    <a:pt x="625" y="553"/>
                  </a:lnTo>
                  <a:lnTo>
                    <a:pt x="664" y="548"/>
                  </a:lnTo>
                  <a:lnTo>
                    <a:pt x="699" y="539"/>
                  </a:lnTo>
                  <a:lnTo>
                    <a:pt x="730" y="527"/>
                  </a:lnTo>
                  <a:lnTo>
                    <a:pt x="757" y="511"/>
                  </a:lnTo>
                  <a:lnTo>
                    <a:pt x="779" y="492"/>
                  </a:lnTo>
                  <a:lnTo>
                    <a:pt x="798" y="470"/>
                  </a:lnTo>
                  <a:lnTo>
                    <a:pt x="813" y="444"/>
                  </a:lnTo>
                  <a:lnTo>
                    <a:pt x="823" y="414"/>
                  </a:lnTo>
                  <a:lnTo>
                    <a:pt x="829" y="382"/>
                  </a:lnTo>
                  <a:lnTo>
                    <a:pt x="832" y="346"/>
                  </a:lnTo>
                  <a:lnTo>
                    <a:pt x="828" y="316"/>
                  </a:lnTo>
                  <a:lnTo>
                    <a:pt x="820" y="285"/>
                  </a:lnTo>
                  <a:lnTo>
                    <a:pt x="805" y="257"/>
                  </a:lnTo>
                  <a:lnTo>
                    <a:pt x="787" y="229"/>
                  </a:lnTo>
                  <a:lnTo>
                    <a:pt x="765" y="205"/>
                  </a:lnTo>
                  <a:lnTo>
                    <a:pt x="740" y="182"/>
                  </a:lnTo>
                  <a:lnTo>
                    <a:pt x="713" y="164"/>
                  </a:lnTo>
                  <a:lnTo>
                    <a:pt x="683" y="150"/>
                  </a:lnTo>
                  <a:lnTo>
                    <a:pt x="653" y="141"/>
                  </a:lnTo>
                  <a:lnTo>
                    <a:pt x="623" y="138"/>
                  </a:lnTo>
                  <a:close/>
                  <a:moveTo>
                    <a:pt x="623" y="0"/>
                  </a:moveTo>
                  <a:lnTo>
                    <a:pt x="665" y="3"/>
                  </a:lnTo>
                  <a:lnTo>
                    <a:pt x="708" y="12"/>
                  </a:lnTo>
                  <a:lnTo>
                    <a:pt x="749" y="27"/>
                  </a:lnTo>
                  <a:lnTo>
                    <a:pt x="789" y="48"/>
                  </a:lnTo>
                  <a:lnTo>
                    <a:pt x="828" y="74"/>
                  </a:lnTo>
                  <a:lnTo>
                    <a:pt x="863" y="107"/>
                  </a:lnTo>
                  <a:lnTo>
                    <a:pt x="894" y="142"/>
                  </a:lnTo>
                  <a:lnTo>
                    <a:pt x="920" y="180"/>
                  </a:lnTo>
                  <a:lnTo>
                    <a:pt x="942" y="220"/>
                  </a:lnTo>
                  <a:lnTo>
                    <a:pt x="957" y="262"/>
                  </a:lnTo>
                  <a:lnTo>
                    <a:pt x="967" y="303"/>
                  </a:lnTo>
                  <a:lnTo>
                    <a:pt x="970" y="346"/>
                  </a:lnTo>
                  <a:lnTo>
                    <a:pt x="968" y="388"/>
                  </a:lnTo>
                  <a:lnTo>
                    <a:pt x="962" y="429"/>
                  </a:lnTo>
                  <a:lnTo>
                    <a:pt x="953" y="466"/>
                  </a:lnTo>
                  <a:lnTo>
                    <a:pt x="939" y="501"/>
                  </a:lnTo>
                  <a:lnTo>
                    <a:pt x="921" y="535"/>
                  </a:lnTo>
                  <a:lnTo>
                    <a:pt x="900" y="565"/>
                  </a:lnTo>
                  <a:lnTo>
                    <a:pt x="876" y="592"/>
                  </a:lnTo>
                  <a:lnTo>
                    <a:pt x="845" y="618"/>
                  </a:lnTo>
                  <a:lnTo>
                    <a:pt x="809" y="642"/>
                  </a:lnTo>
                  <a:lnTo>
                    <a:pt x="771" y="660"/>
                  </a:lnTo>
                  <a:lnTo>
                    <a:pt x="729" y="675"/>
                  </a:lnTo>
                  <a:lnTo>
                    <a:pt x="683" y="685"/>
                  </a:lnTo>
                  <a:lnTo>
                    <a:pt x="634" y="691"/>
                  </a:lnTo>
                  <a:lnTo>
                    <a:pt x="582" y="693"/>
                  </a:lnTo>
                  <a:lnTo>
                    <a:pt x="539" y="691"/>
                  </a:lnTo>
                  <a:lnTo>
                    <a:pt x="496" y="684"/>
                  </a:lnTo>
                  <a:lnTo>
                    <a:pt x="451" y="672"/>
                  </a:lnTo>
                  <a:lnTo>
                    <a:pt x="403" y="655"/>
                  </a:lnTo>
                  <a:lnTo>
                    <a:pt x="355" y="633"/>
                  </a:lnTo>
                  <a:lnTo>
                    <a:pt x="304" y="608"/>
                  </a:lnTo>
                  <a:lnTo>
                    <a:pt x="253" y="577"/>
                  </a:lnTo>
                  <a:lnTo>
                    <a:pt x="200" y="542"/>
                  </a:lnTo>
                  <a:lnTo>
                    <a:pt x="172" y="522"/>
                  </a:lnTo>
                  <a:lnTo>
                    <a:pt x="146" y="503"/>
                  </a:lnTo>
                  <a:lnTo>
                    <a:pt x="123" y="484"/>
                  </a:lnTo>
                  <a:lnTo>
                    <a:pt x="101" y="467"/>
                  </a:lnTo>
                  <a:lnTo>
                    <a:pt x="82" y="451"/>
                  </a:lnTo>
                  <a:lnTo>
                    <a:pt x="65" y="436"/>
                  </a:lnTo>
                  <a:lnTo>
                    <a:pt x="49" y="423"/>
                  </a:lnTo>
                  <a:lnTo>
                    <a:pt x="37" y="412"/>
                  </a:lnTo>
                  <a:lnTo>
                    <a:pt x="29" y="403"/>
                  </a:lnTo>
                  <a:lnTo>
                    <a:pt x="23" y="398"/>
                  </a:lnTo>
                  <a:lnTo>
                    <a:pt x="20" y="395"/>
                  </a:lnTo>
                  <a:lnTo>
                    <a:pt x="10" y="382"/>
                  </a:lnTo>
                  <a:lnTo>
                    <a:pt x="3" y="367"/>
                  </a:lnTo>
                  <a:lnTo>
                    <a:pt x="0" y="352"/>
                  </a:lnTo>
                  <a:lnTo>
                    <a:pt x="0" y="335"/>
                  </a:lnTo>
                  <a:lnTo>
                    <a:pt x="5" y="320"/>
                  </a:lnTo>
                  <a:lnTo>
                    <a:pt x="13" y="305"/>
                  </a:lnTo>
                  <a:lnTo>
                    <a:pt x="16" y="300"/>
                  </a:lnTo>
                  <a:lnTo>
                    <a:pt x="22" y="293"/>
                  </a:lnTo>
                  <a:lnTo>
                    <a:pt x="32" y="282"/>
                  </a:lnTo>
                  <a:lnTo>
                    <a:pt x="44" y="268"/>
                  </a:lnTo>
                  <a:lnTo>
                    <a:pt x="60" y="252"/>
                  </a:lnTo>
                  <a:lnTo>
                    <a:pt x="78" y="233"/>
                  </a:lnTo>
                  <a:lnTo>
                    <a:pt x="100" y="213"/>
                  </a:lnTo>
                  <a:lnTo>
                    <a:pt x="124" y="191"/>
                  </a:lnTo>
                  <a:lnTo>
                    <a:pt x="150" y="169"/>
                  </a:lnTo>
                  <a:lnTo>
                    <a:pt x="180" y="147"/>
                  </a:lnTo>
                  <a:lnTo>
                    <a:pt x="213" y="125"/>
                  </a:lnTo>
                  <a:lnTo>
                    <a:pt x="249" y="104"/>
                  </a:lnTo>
                  <a:lnTo>
                    <a:pt x="286" y="83"/>
                  </a:lnTo>
                  <a:lnTo>
                    <a:pt x="328" y="63"/>
                  </a:lnTo>
                  <a:lnTo>
                    <a:pt x="370" y="45"/>
                  </a:lnTo>
                  <a:lnTo>
                    <a:pt x="416" y="30"/>
                  </a:lnTo>
                  <a:lnTo>
                    <a:pt x="465" y="17"/>
                  </a:lnTo>
                  <a:lnTo>
                    <a:pt x="515" y="8"/>
                  </a:lnTo>
                  <a:lnTo>
                    <a:pt x="568" y="2"/>
                  </a:lnTo>
                  <a:lnTo>
                    <a:pt x="6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74" name="Freeform 304"/>
          <p:cNvSpPr>
            <a:spLocks noEditPoints="1"/>
          </p:cNvSpPr>
          <p:nvPr/>
        </p:nvSpPr>
        <p:spPr bwMode="auto">
          <a:xfrm>
            <a:off x="2523458" y="1900238"/>
            <a:ext cx="587375" cy="587375"/>
          </a:xfrm>
          <a:custGeom>
            <a:avLst/>
            <a:gdLst>
              <a:gd name="T0" fmla="*/ 148 w 3330"/>
              <a:gd name="T1" fmla="*/ 3087 h 3330"/>
              <a:gd name="T2" fmla="*/ 141 w 3330"/>
              <a:gd name="T3" fmla="*/ 3140 h 3330"/>
              <a:gd name="T4" fmla="*/ 174 w 3330"/>
              <a:gd name="T5" fmla="*/ 3182 h 3330"/>
              <a:gd name="T6" fmla="*/ 226 w 3330"/>
              <a:gd name="T7" fmla="*/ 3189 h 3330"/>
              <a:gd name="T8" fmla="*/ 307 w 3330"/>
              <a:gd name="T9" fmla="*/ 3122 h 3330"/>
              <a:gd name="T10" fmla="*/ 1533 w 3330"/>
              <a:gd name="T11" fmla="*/ 2877 h 3330"/>
              <a:gd name="T12" fmla="*/ 1624 w 3330"/>
              <a:gd name="T13" fmla="*/ 2960 h 3330"/>
              <a:gd name="T14" fmla="*/ 1646 w 3330"/>
              <a:gd name="T15" fmla="*/ 2957 h 3330"/>
              <a:gd name="T16" fmla="*/ 1664 w 3330"/>
              <a:gd name="T17" fmla="*/ 2931 h 3330"/>
              <a:gd name="T18" fmla="*/ 1655 w 3330"/>
              <a:gd name="T19" fmla="*/ 2901 h 3330"/>
              <a:gd name="T20" fmla="*/ 307 w 3330"/>
              <a:gd name="T21" fmla="*/ 2925 h 3330"/>
              <a:gd name="T22" fmla="*/ 405 w 3330"/>
              <a:gd name="T23" fmla="*/ 2827 h 3330"/>
              <a:gd name="T24" fmla="*/ 1435 w 3330"/>
              <a:gd name="T25" fmla="*/ 2778 h 3330"/>
              <a:gd name="T26" fmla="*/ 600 w 3330"/>
              <a:gd name="T27" fmla="*/ 2632 h 3330"/>
              <a:gd name="T28" fmla="*/ 698 w 3330"/>
              <a:gd name="T29" fmla="*/ 2730 h 3330"/>
              <a:gd name="T30" fmla="*/ 1140 w 3330"/>
              <a:gd name="T31" fmla="*/ 2484 h 3330"/>
              <a:gd name="T32" fmla="*/ 1190 w 3330"/>
              <a:gd name="T33" fmla="*/ 2435 h 3330"/>
              <a:gd name="T34" fmla="*/ 797 w 3330"/>
              <a:gd name="T35" fmla="*/ 2632 h 3330"/>
              <a:gd name="T36" fmla="*/ 993 w 3330"/>
              <a:gd name="T37" fmla="*/ 2239 h 3330"/>
              <a:gd name="T38" fmla="*/ 1091 w 3330"/>
              <a:gd name="T39" fmla="*/ 2337 h 3330"/>
              <a:gd name="T40" fmla="*/ 3104 w 3330"/>
              <a:gd name="T41" fmla="*/ 141 h 3330"/>
              <a:gd name="T42" fmla="*/ 1091 w 3330"/>
              <a:gd name="T43" fmla="*/ 2141 h 3330"/>
              <a:gd name="T44" fmla="*/ 3182 w 3330"/>
              <a:gd name="T45" fmla="*/ 242 h 3330"/>
              <a:gd name="T46" fmla="*/ 3189 w 3330"/>
              <a:gd name="T47" fmla="*/ 191 h 3330"/>
              <a:gd name="T48" fmla="*/ 3156 w 3330"/>
              <a:gd name="T49" fmla="*/ 148 h 3330"/>
              <a:gd name="T50" fmla="*/ 3122 w 3330"/>
              <a:gd name="T51" fmla="*/ 0 h 3330"/>
              <a:gd name="T52" fmla="*/ 3216 w 3330"/>
              <a:gd name="T53" fmla="*/ 23 h 3330"/>
              <a:gd name="T54" fmla="*/ 3291 w 3330"/>
              <a:gd name="T55" fmla="*/ 87 h 3330"/>
              <a:gd name="T56" fmla="*/ 3327 w 3330"/>
              <a:gd name="T57" fmla="*/ 177 h 3330"/>
              <a:gd name="T58" fmla="*/ 3320 w 3330"/>
              <a:gd name="T59" fmla="*/ 271 h 3330"/>
              <a:gd name="T60" fmla="*/ 3268 w 3330"/>
              <a:gd name="T61" fmla="*/ 355 h 3330"/>
              <a:gd name="T62" fmla="*/ 1631 w 3330"/>
              <a:gd name="T63" fmla="*/ 2680 h 3330"/>
              <a:gd name="T64" fmla="*/ 1786 w 3330"/>
              <a:gd name="T65" fmla="*/ 2848 h 3330"/>
              <a:gd name="T66" fmla="*/ 1804 w 3330"/>
              <a:gd name="T67" fmla="*/ 2925 h 3330"/>
              <a:gd name="T68" fmla="*/ 1786 w 3330"/>
              <a:gd name="T69" fmla="*/ 3003 h 3330"/>
              <a:gd name="T70" fmla="*/ 1733 w 3330"/>
              <a:gd name="T71" fmla="*/ 3067 h 3330"/>
              <a:gd name="T72" fmla="*/ 1658 w 3330"/>
              <a:gd name="T73" fmla="*/ 3097 h 3330"/>
              <a:gd name="T74" fmla="*/ 1577 w 3330"/>
              <a:gd name="T75" fmla="*/ 3091 h 3330"/>
              <a:gd name="T76" fmla="*/ 1508 w 3330"/>
              <a:gd name="T77" fmla="*/ 3048 h 3330"/>
              <a:gd name="T78" fmla="*/ 1385 w 3330"/>
              <a:gd name="T79" fmla="*/ 2925 h 3330"/>
              <a:gd name="T80" fmla="*/ 1042 w 3330"/>
              <a:gd name="T81" fmla="*/ 2582 h 3330"/>
              <a:gd name="T82" fmla="*/ 303 w 3330"/>
              <a:gd name="T83" fmla="*/ 3308 h 3330"/>
              <a:gd name="T84" fmla="*/ 208 w 3330"/>
              <a:gd name="T85" fmla="*/ 3330 h 3330"/>
              <a:gd name="T86" fmla="*/ 114 w 3330"/>
              <a:gd name="T87" fmla="*/ 3308 h 3330"/>
              <a:gd name="T88" fmla="*/ 39 w 3330"/>
              <a:gd name="T89" fmla="*/ 3244 h 3330"/>
              <a:gd name="T90" fmla="*/ 3 w 3330"/>
              <a:gd name="T91" fmla="*/ 3154 h 3330"/>
              <a:gd name="T92" fmla="*/ 10 w 3330"/>
              <a:gd name="T93" fmla="*/ 3058 h 3330"/>
              <a:gd name="T94" fmla="*/ 61 w 3330"/>
              <a:gd name="T95" fmla="*/ 2975 h 3330"/>
              <a:gd name="T96" fmla="*/ 3027 w 3330"/>
              <a:gd name="T97" fmla="*/ 23 h 3330"/>
              <a:gd name="T98" fmla="*/ 3122 w 3330"/>
              <a:gd name="T99" fmla="*/ 0 h 3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30" h="3330">
                <a:moveTo>
                  <a:pt x="208" y="3023"/>
                </a:moveTo>
                <a:lnTo>
                  <a:pt x="159" y="3073"/>
                </a:lnTo>
                <a:lnTo>
                  <a:pt x="148" y="3087"/>
                </a:lnTo>
                <a:lnTo>
                  <a:pt x="141" y="3104"/>
                </a:lnTo>
                <a:lnTo>
                  <a:pt x="139" y="3122"/>
                </a:lnTo>
                <a:lnTo>
                  <a:pt x="141" y="3140"/>
                </a:lnTo>
                <a:lnTo>
                  <a:pt x="148" y="3156"/>
                </a:lnTo>
                <a:lnTo>
                  <a:pt x="159" y="3171"/>
                </a:lnTo>
                <a:lnTo>
                  <a:pt x="174" y="3182"/>
                </a:lnTo>
                <a:lnTo>
                  <a:pt x="190" y="3189"/>
                </a:lnTo>
                <a:lnTo>
                  <a:pt x="208" y="3191"/>
                </a:lnTo>
                <a:lnTo>
                  <a:pt x="226" y="3189"/>
                </a:lnTo>
                <a:lnTo>
                  <a:pt x="243" y="3182"/>
                </a:lnTo>
                <a:lnTo>
                  <a:pt x="257" y="3171"/>
                </a:lnTo>
                <a:lnTo>
                  <a:pt x="307" y="3122"/>
                </a:lnTo>
                <a:lnTo>
                  <a:pt x="208" y="3023"/>
                </a:lnTo>
                <a:close/>
                <a:moveTo>
                  <a:pt x="1581" y="2827"/>
                </a:moveTo>
                <a:lnTo>
                  <a:pt x="1533" y="2877"/>
                </a:lnTo>
                <a:lnTo>
                  <a:pt x="1606" y="2951"/>
                </a:lnTo>
                <a:lnTo>
                  <a:pt x="1616" y="2957"/>
                </a:lnTo>
                <a:lnTo>
                  <a:pt x="1624" y="2960"/>
                </a:lnTo>
                <a:lnTo>
                  <a:pt x="1631" y="2961"/>
                </a:lnTo>
                <a:lnTo>
                  <a:pt x="1638" y="2960"/>
                </a:lnTo>
                <a:lnTo>
                  <a:pt x="1646" y="2957"/>
                </a:lnTo>
                <a:lnTo>
                  <a:pt x="1655" y="2951"/>
                </a:lnTo>
                <a:lnTo>
                  <a:pt x="1662" y="2942"/>
                </a:lnTo>
                <a:lnTo>
                  <a:pt x="1664" y="2931"/>
                </a:lnTo>
                <a:lnTo>
                  <a:pt x="1664" y="2920"/>
                </a:lnTo>
                <a:lnTo>
                  <a:pt x="1662" y="2910"/>
                </a:lnTo>
                <a:lnTo>
                  <a:pt x="1655" y="2901"/>
                </a:lnTo>
                <a:lnTo>
                  <a:pt x="1581" y="2827"/>
                </a:lnTo>
                <a:close/>
                <a:moveTo>
                  <a:pt x="405" y="2827"/>
                </a:moveTo>
                <a:lnTo>
                  <a:pt x="307" y="2925"/>
                </a:lnTo>
                <a:lnTo>
                  <a:pt x="405" y="3023"/>
                </a:lnTo>
                <a:lnTo>
                  <a:pt x="503" y="2925"/>
                </a:lnTo>
                <a:lnTo>
                  <a:pt x="405" y="2827"/>
                </a:lnTo>
                <a:close/>
                <a:moveTo>
                  <a:pt x="1385" y="2632"/>
                </a:moveTo>
                <a:lnTo>
                  <a:pt x="1336" y="2680"/>
                </a:lnTo>
                <a:lnTo>
                  <a:pt x="1435" y="2778"/>
                </a:lnTo>
                <a:lnTo>
                  <a:pt x="1483" y="2730"/>
                </a:lnTo>
                <a:lnTo>
                  <a:pt x="1385" y="2632"/>
                </a:lnTo>
                <a:close/>
                <a:moveTo>
                  <a:pt x="600" y="2632"/>
                </a:moveTo>
                <a:lnTo>
                  <a:pt x="503" y="2730"/>
                </a:lnTo>
                <a:lnTo>
                  <a:pt x="600" y="2827"/>
                </a:lnTo>
                <a:lnTo>
                  <a:pt x="698" y="2730"/>
                </a:lnTo>
                <a:lnTo>
                  <a:pt x="600" y="2632"/>
                </a:lnTo>
                <a:close/>
                <a:moveTo>
                  <a:pt x="1190" y="2435"/>
                </a:moveTo>
                <a:lnTo>
                  <a:pt x="1140" y="2484"/>
                </a:lnTo>
                <a:lnTo>
                  <a:pt x="1238" y="2582"/>
                </a:lnTo>
                <a:lnTo>
                  <a:pt x="1288" y="2533"/>
                </a:lnTo>
                <a:lnTo>
                  <a:pt x="1190" y="2435"/>
                </a:lnTo>
                <a:close/>
                <a:moveTo>
                  <a:pt x="797" y="2435"/>
                </a:moveTo>
                <a:lnTo>
                  <a:pt x="698" y="2533"/>
                </a:lnTo>
                <a:lnTo>
                  <a:pt x="797" y="2632"/>
                </a:lnTo>
                <a:lnTo>
                  <a:pt x="895" y="2533"/>
                </a:lnTo>
                <a:lnTo>
                  <a:pt x="797" y="2435"/>
                </a:lnTo>
                <a:close/>
                <a:moveTo>
                  <a:pt x="993" y="2239"/>
                </a:moveTo>
                <a:lnTo>
                  <a:pt x="895" y="2337"/>
                </a:lnTo>
                <a:lnTo>
                  <a:pt x="993" y="2435"/>
                </a:lnTo>
                <a:lnTo>
                  <a:pt x="1091" y="2337"/>
                </a:lnTo>
                <a:lnTo>
                  <a:pt x="993" y="2239"/>
                </a:lnTo>
                <a:close/>
                <a:moveTo>
                  <a:pt x="3122" y="139"/>
                </a:moveTo>
                <a:lnTo>
                  <a:pt x="3104" y="141"/>
                </a:lnTo>
                <a:lnTo>
                  <a:pt x="3087" y="148"/>
                </a:lnTo>
                <a:lnTo>
                  <a:pt x="3073" y="159"/>
                </a:lnTo>
                <a:lnTo>
                  <a:pt x="1091" y="2141"/>
                </a:lnTo>
                <a:lnTo>
                  <a:pt x="1190" y="2239"/>
                </a:lnTo>
                <a:lnTo>
                  <a:pt x="3171" y="257"/>
                </a:lnTo>
                <a:lnTo>
                  <a:pt x="3182" y="242"/>
                </a:lnTo>
                <a:lnTo>
                  <a:pt x="3189" y="226"/>
                </a:lnTo>
                <a:lnTo>
                  <a:pt x="3191" y="208"/>
                </a:lnTo>
                <a:lnTo>
                  <a:pt x="3189" y="191"/>
                </a:lnTo>
                <a:lnTo>
                  <a:pt x="3182" y="174"/>
                </a:lnTo>
                <a:lnTo>
                  <a:pt x="3171" y="159"/>
                </a:lnTo>
                <a:lnTo>
                  <a:pt x="3156" y="148"/>
                </a:lnTo>
                <a:lnTo>
                  <a:pt x="3139" y="141"/>
                </a:lnTo>
                <a:lnTo>
                  <a:pt x="3122" y="139"/>
                </a:lnTo>
                <a:close/>
                <a:moveTo>
                  <a:pt x="3122" y="0"/>
                </a:moveTo>
                <a:lnTo>
                  <a:pt x="3154" y="3"/>
                </a:lnTo>
                <a:lnTo>
                  <a:pt x="3186" y="10"/>
                </a:lnTo>
                <a:lnTo>
                  <a:pt x="3216" y="23"/>
                </a:lnTo>
                <a:lnTo>
                  <a:pt x="3244" y="39"/>
                </a:lnTo>
                <a:lnTo>
                  <a:pt x="3268" y="62"/>
                </a:lnTo>
                <a:lnTo>
                  <a:pt x="3291" y="87"/>
                </a:lnTo>
                <a:lnTo>
                  <a:pt x="3308" y="115"/>
                </a:lnTo>
                <a:lnTo>
                  <a:pt x="3320" y="145"/>
                </a:lnTo>
                <a:lnTo>
                  <a:pt x="3327" y="177"/>
                </a:lnTo>
                <a:lnTo>
                  <a:pt x="3330" y="208"/>
                </a:lnTo>
                <a:lnTo>
                  <a:pt x="3327" y="240"/>
                </a:lnTo>
                <a:lnTo>
                  <a:pt x="3320" y="271"/>
                </a:lnTo>
                <a:lnTo>
                  <a:pt x="3308" y="302"/>
                </a:lnTo>
                <a:lnTo>
                  <a:pt x="3291" y="330"/>
                </a:lnTo>
                <a:lnTo>
                  <a:pt x="3268" y="355"/>
                </a:lnTo>
                <a:lnTo>
                  <a:pt x="1288" y="2337"/>
                </a:lnTo>
                <a:lnTo>
                  <a:pt x="1631" y="2680"/>
                </a:lnTo>
                <a:lnTo>
                  <a:pt x="1631" y="2680"/>
                </a:lnTo>
                <a:lnTo>
                  <a:pt x="1754" y="2803"/>
                </a:lnTo>
                <a:lnTo>
                  <a:pt x="1772" y="2824"/>
                </a:lnTo>
                <a:lnTo>
                  <a:pt x="1786" y="2848"/>
                </a:lnTo>
                <a:lnTo>
                  <a:pt x="1796" y="2873"/>
                </a:lnTo>
                <a:lnTo>
                  <a:pt x="1802" y="2899"/>
                </a:lnTo>
                <a:lnTo>
                  <a:pt x="1804" y="2925"/>
                </a:lnTo>
                <a:lnTo>
                  <a:pt x="1802" y="2953"/>
                </a:lnTo>
                <a:lnTo>
                  <a:pt x="1796" y="2978"/>
                </a:lnTo>
                <a:lnTo>
                  <a:pt x="1786" y="3003"/>
                </a:lnTo>
                <a:lnTo>
                  <a:pt x="1772" y="3027"/>
                </a:lnTo>
                <a:lnTo>
                  <a:pt x="1754" y="3048"/>
                </a:lnTo>
                <a:lnTo>
                  <a:pt x="1733" y="3067"/>
                </a:lnTo>
                <a:lnTo>
                  <a:pt x="1709" y="3081"/>
                </a:lnTo>
                <a:lnTo>
                  <a:pt x="1684" y="3091"/>
                </a:lnTo>
                <a:lnTo>
                  <a:pt x="1658" y="3097"/>
                </a:lnTo>
                <a:lnTo>
                  <a:pt x="1631" y="3099"/>
                </a:lnTo>
                <a:lnTo>
                  <a:pt x="1603" y="3097"/>
                </a:lnTo>
                <a:lnTo>
                  <a:pt x="1577" y="3091"/>
                </a:lnTo>
                <a:lnTo>
                  <a:pt x="1552" y="3081"/>
                </a:lnTo>
                <a:lnTo>
                  <a:pt x="1529" y="3067"/>
                </a:lnTo>
                <a:lnTo>
                  <a:pt x="1508" y="3048"/>
                </a:lnTo>
                <a:lnTo>
                  <a:pt x="1385" y="2925"/>
                </a:lnTo>
                <a:lnTo>
                  <a:pt x="1385" y="2925"/>
                </a:lnTo>
                <a:lnTo>
                  <a:pt x="1385" y="2925"/>
                </a:lnTo>
                <a:lnTo>
                  <a:pt x="1190" y="2730"/>
                </a:lnTo>
                <a:lnTo>
                  <a:pt x="1189" y="2730"/>
                </a:lnTo>
                <a:lnTo>
                  <a:pt x="1042" y="2582"/>
                </a:lnTo>
                <a:lnTo>
                  <a:pt x="355" y="3269"/>
                </a:lnTo>
                <a:lnTo>
                  <a:pt x="330" y="3291"/>
                </a:lnTo>
                <a:lnTo>
                  <a:pt x="303" y="3308"/>
                </a:lnTo>
                <a:lnTo>
                  <a:pt x="272" y="3320"/>
                </a:lnTo>
                <a:lnTo>
                  <a:pt x="241" y="3327"/>
                </a:lnTo>
                <a:lnTo>
                  <a:pt x="208" y="3330"/>
                </a:lnTo>
                <a:lnTo>
                  <a:pt x="176" y="3327"/>
                </a:lnTo>
                <a:lnTo>
                  <a:pt x="143" y="3320"/>
                </a:lnTo>
                <a:lnTo>
                  <a:pt x="114" y="3308"/>
                </a:lnTo>
                <a:lnTo>
                  <a:pt x="86" y="3291"/>
                </a:lnTo>
                <a:lnTo>
                  <a:pt x="61" y="3269"/>
                </a:lnTo>
                <a:lnTo>
                  <a:pt x="39" y="3244"/>
                </a:lnTo>
                <a:lnTo>
                  <a:pt x="22" y="3216"/>
                </a:lnTo>
                <a:lnTo>
                  <a:pt x="10" y="3187"/>
                </a:lnTo>
                <a:lnTo>
                  <a:pt x="3" y="3154"/>
                </a:lnTo>
                <a:lnTo>
                  <a:pt x="0" y="3122"/>
                </a:lnTo>
                <a:lnTo>
                  <a:pt x="3" y="3089"/>
                </a:lnTo>
                <a:lnTo>
                  <a:pt x="10" y="3058"/>
                </a:lnTo>
                <a:lnTo>
                  <a:pt x="22" y="3027"/>
                </a:lnTo>
                <a:lnTo>
                  <a:pt x="39" y="3000"/>
                </a:lnTo>
                <a:lnTo>
                  <a:pt x="61" y="2975"/>
                </a:lnTo>
                <a:lnTo>
                  <a:pt x="2975" y="62"/>
                </a:lnTo>
                <a:lnTo>
                  <a:pt x="3000" y="39"/>
                </a:lnTo>
                <a:lnTo>
                  <a:pt x="3027" y="23"/>
                </a:lnTo>
                <a:lnTo>
                  <a:pt x="3058" y="10"/>
                </a:lnTo>
                <a:lnTo>
                  <a:pt x="3089" y="3"/>
                </a:lnTo>
                <a:lnTo>
                  <a:pt x="31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8" name="Freeform 309"/>
          <p:cNvSpPr>
            <a:spLocks noEditPoints="1"/>
          </p:cNvSpPr>
          <p:nvPr/>
        </p:nvSpPr>
        <p:spPr bwMode="auto">
          <a:xfrm>
            <a:off x="3517689" y="1900238"/>
            <a:ext cx="469900" cy="587375"/>
          </a:xfrm>
          <a:custGeom>
            <a:avLst/>
            <a:gdLst>
              <a:gd name="T0" fmla="*/ 601 w 2669"/>
              <a:gd name="T1" fmla="*/ 2709 h 3330"/>
              <a:gd name="T2" fmla="*/ 250 w 2669"/>
              <a:gd name="T3" fmla="*/ 2223 h 3330"/>
              <a:gd name="T4" fmla="*/ 142 w 2669"/>
              <a:gd name="T5" fmla="*/ 2387 h 3330"/>
              <a:gd name="T6" fmla="*/ 346 w 2669"/>
              <a:gd name="T7" fmla="*/ 2498 h 3330"/>
              <a:gd name="T8" fmla="*/ 280 w 2669"/>
              <a:gd name="T9" fmla="*/ 2340 h 3330"/>
              <a:gd name="T10" fmla="*/ 935 w 2669"/>
              <a:gd name="T11" fmla="*/ 2299 h 3330"/>
              <a:gd name="T12" fmla="*/ 935 w 2669"/>
              <a:gd name="T13" fmla="*/ 2419 h 3330"/>
              <a:gd name="T14" fmla="*/ 1122 w 2669"/>
              <a:gd name="T15" fmla="*/ 2280 h 3330"/>
              <a:gd name="T16" fmla="*/ 1803 w 2669"/>
              <a:gd name="T17" fmla="*/ 745 h 3330"/>
              <a:gd name="T18" fmla="*/ 1731 w 2669"/>
              <a:gd name="T19" fmla="*/ 1670 h 3330"/>
              <a:gd name="T20" fmla="*/ 1659 w 2669"/>
              <a:gd name="T21" fmla="*/ 884 h 3330"/>
              <a:gd name="T22" fmla="*/ 1543 w 2669"/>
              <a:gd name="T23" fmla="*/ 853 h 3330"/>
              <a:gd name="T24" fmla="*/ 1523 w 2669"/>
              <a:gd name="T25" fmla="*/ 1236 h 3330"/>
              <a:gd name="T26" fmla="*/ 1525 w 2669"/>
              <a:gd name="T27" fmla="*/ 1492 h 3330"/>
              <a:gd name="T28" fmla="*/ 1517 w 2669"/>
              <a:gd name="T29" fmla="*/ 1635 h 3330"/>
              <a:gd name="T30" fmla="*/ 1408 w 2669"/>
              <a:gd name="T31" fmla="*/ 1650 h 3330"/>
              <a:gd name="T32" fmla="*/ 1387 w 2669"/>
              <a:gd name="T33" fmla="*/ 1526 h 3330"/>
              <a:gd name="T34" fmla="*/ 1385 w 2669"/>
              <a:gd name="T35" fmla="*/ 1274 h 3330"/>
              <a:gd name="T36" fmla="*/ 1382 w 2669"/>
              <a:gd name="T37" fmla="*/ 1161 h 3330"/>
              <a:gd name="T38" fmla="*/ 1267 w 2669"/>
              <a:gd name="T39" fmla="*/ 1130 h 3330"/>
              <a:gd name="T40" fmla="*/ 1289 w 2669"/>
              <a:gd name="T41" fmla="*/ 2349 h 3330"/>
              <a:gd name="T42" fmla="*/ 1515 w 2669"/>
              <a:gd name="T43" fmla="*/ 2597 h 3330"/>
              <a:gd name="T44" fmla="*/ 1960 w 2669"/>
              <a:gd name="T45" fmla="*/ 2582 h 3330"/>
              <a:gd name="T46" fmla="*/ 2179 w 2669"/>
              <a:gd name="T47" fmla="*/ 2337 h 3330"/>
              <a:gd name="T48" fmla="*/ 2511 w 2669"/>
              <a:gd name="T49" fmla="*/ 1666 h 3330"/>
              <a:gd name="T50" fmla="*/ 2344 w 2669"/>
              <a:gd name="T51" fmla="*/ 1776 h 3330"/>
              <a:gd name="T52" fmla="*/ 2225 w 2669"/>
              <a:gd name="T53" fmla="*/ 1775 h 3330"/>
              <a:gd name="T54" fmla="*/ 2165 w 2669"/>
              <a:gd name="T55" fmla="*/ 836 h 3330"/>
              <a:gd name="T56" fmla="*/ 2077 w 2669"/>
              <a:gd name="T57" fmla="*/ 1600 h 3330"/>
              <a:gd name="T58" fmla="*/ 1973 w 2669"/>
              <a:gd name="T59" fmla="*/ 1660 h 3330"/>
              <a:gd name="T60" fmla="*/ 1918 w 2669"/>
              <a:gd name="T61" fmla="*/ 714 h 3330"/>
              <a:gd name="T62" fmla="*/ 1110 w 2669"/>
              <a:gd name="T63" fmla="*/ 1146 h 3330"/>
              <a:gd name="T64" fmla="*/ 1282 w 2669"/>
              <a:gd name="T65" fmla="*/ 974 h 3330"/>
              <a:gd name="T66" fmla="*/ 1425 w 2669"/>
              <a:gd name="T67" fmla="*/ 779 h 3330"/>
              <a:gd name="T68" fmla="*/ 1645 w 2669"/>
              <a:gd name="T69" fmla="*/ 700 h 3330"/>
              <a:gd name="T70" fmla="*/ 1834 w 2669"/>
              <a:gd name="T71" fmla="*/ 558 h 3330"/>
              <a:gd name="T72" fmla="*/ 223 w 2669"/>
              <a:gd name="T73" fmla="*/ 150 h 3330"/>
              <a:gd name="T74" fmla="*/ 139 w 2669"/>
              <a:gd name="T75" fmla="*/ 417 h 3330"/>
              <a:gd name="T76" fmla="*/ 198 w 2669"/>
              <a:gd name="T77" fmla="*/ 521 h 3330"/>
              <a:gd name="T78" fmla="*/ 187 w 2669"/>
              <a:gd name="T79" fmla="*/ 853 h 3330"/>
              <a:gd name="T80" fmla="*/ 157 w 2669"/>
              <a:gd name="T81" fmla="*/ 969 h 3330"/>
              <a:gd name="T82" fmla="*/ 208 w 2669"/>
              <a:gd name="T83" fmla="*/ 1318 h 3330"/>
              <a:gd name="T84" fmla="*/ 157 w 2669"/>
              <a:gd name="T85" fmla="*/ 1668 h 3330"/>
              <a:gd name="T86" fmla="*/ 187 w 2669"/>
              <a:gd name="T87" fmla="*/ 1784 h 3330"/>
              <a:gd name="T88" fmla="*/ 277 w 2669"/>
              <a:gd name="T89" fmla="*/ 2082 h 3330"/>
              <a:gd name="T90" fmla="*/ 2056 w 2669"/>
              <a:gd name="T91" fmla="*/ 20 h 3330"/>
              <a:gd name="T92" fmla="*/ 2212 w 2669"/>
              <a:gd name="T93" fmla="*/ 704 h 3330"/>
              <a:gd name="T94" fmla="*/ 2354 w 2669"/>
              <a:gd name="T95" fmla="*/ 902 h 3330"/>
              <a:gd name="T96" fmla="*/ 2543 w 2669"/>
              <a:gd name="T97" fmla="*/ 1523 h 3330"/>
              <a:gd name="T98" fmla="*/ 2669 w 2669"/>
              <a:gd name="T99" fmla="*/ 1706 h 3330"/>
              <a:gd name="T100" fmla="*/ 2209 w 2669"/>
              <a:gd name="T101" fmla="*/ 2551 h 3330"/>
              <a:gd name="T102" fmla="*/ 2137 w 2669"/>
              <a:gd name="T103" fmla="*/ 2809 h 3330"/>
              <a:gd name="T104" fmla="*/ 2096 w 2669"/>
              <a:gd name="T105" fmla="*/ 3328 h 3330"/>
              <a:gd name="T106" fmla="*/ 1315 w 2669"/>
              <a:gd name="T107" fmla="*/ 3260 h 3330"/>
              <a:gd name="T108" fmla="*/ 1386 w 2669"/>
              <a:gd name="T109" fmla="*/ 2775 h 3330"/>
              <a:gd name="T110" fmla="*/ 884 w 2669"/>
              <a:gd name="T111" fmla="*/ 2889 h 3330"/>
              <a:gd name="T112" fmla="*/ 422 w 2669"/>
              <a:gd name="T113" fmla="*/ 2913 h 3330"/>
              <a:gd name="T114" fmla="*/ 346 w 2669"/>
              <a:gd name="T115" fmla="*/ 2637 h 3330"/>
              <a:gd name="T116" fmla="*/ 45 w 2669"/>
              <a:gd name="T117" fmla="*/ 2510 h 3330"/>
              <a:gd name="T118" fmla="*/ 26 w 2669"/>
              <a:gd name="T119" fmla="*/ 160 h 3330"/>
              <a:gd name="T120" fmla="*/ 277 w 2669"/>
              <a:gd name="T121" fmla="*/ 0 h 3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69" h="3330">
                <a:moveTo>
                  <a:pt x="1454" y="2914"/>
                </a:moveTo>
                <a:lnTo>
                  <a:pt x="1454" y="3191"/>
                </a:lnTo>
                <a:lnTo>
                  <a:pt x="2009" y="3191"/>
                </a:lnTo>
                <a:lnTo>
                  <a:pt x="2009" y="2914"/>
                </a:lnTo>
                <a:lnTo>
                  <a:pt x="1454" y="2914"/>
                </a:lnTo>
                <a:close/>
                <a:moveTo>
                  <a:pt x="485" y="2428"/>
                </a:moveTo>
                <a:lnTo>
                  <a:pt x="485" y="2748"/>
                </a:lnTo>
                <a:lnTo>
                  <a:pt x="601" y="2709"/>
                </a:lnTo>
                <a:lnTo>
                  <a:pt x="616" y="2706"/>
                </a:lnTo>
                <a:lnTo>
                  <a:pt x="630" y="2706"/>
                </a:lnTo>
                <a:lnTo>
                  <a:pt x="645" y="2709"/>
                </a:lnTo>
                <a:lnTo>
                  <a:pt x="762" y="2748"/>
                </a:lnTo>
                <a:lnTo>
                  <a:pt x="762" y="2428"/>
                </a:lnTo>
                <a:lnTo>
                  <a:pt x="485" y="2428"/>
                </a:lnTo>
                <a:close/>
                <a:moveTo>
                  <a:pt x="277" y="2220"/>
                </a:moveTo>
                <a:lnTo>
                  <a:pt x="250" y="2223"/>
                </a:lnTo>
                <a:lnTo>
                  <a:pt x="223" y="2231"/>
                </a:lnTo>
                <a:lnTo>
                  <a:pt x="199" y="2244"/>
                </a:lnTo>
                <a:lnTo>
                  <a:pt x="179" y="2260"/>
                </a:lnTo>
                <a:lnTo>
                  <a:pt x="162" y="2282"/>
                </a:lnTo>
                <a:lnTo>
                  <a:pt x="150" y="2305"/>
                </a:lnTo>
                <a:lnTo>
                  <a:pt x="142" y="2331"/>
                </a:lnTo>
                <a:lnTo>
                  <a:pt x="139" y="2358"/>
                </a:lnTo>
                <a:lnTo>
                  <a:pt x="142" y="2387"/>
                </a:lnTo>
                <a:lnTo>
                  <a:pt x="150" y="2413"/>
                </a:lnTo>
                <a:lnTo>
                  <a:pt x="162" y="2436"/>
                </a:lnTo>
                <a:lnTo>
                  <a:pt x="179" y="2457"/>
                </a:lnTo>
                <a:lnTo>
                  <a:pt x="199" y="2474"/>
                </a:lnTo>
                <a:lnTo>
                  <a:pt x="223" y="2486"/>
                </a:lnTo>
                <a:lnTo>
                  <a:pt x="250" y="2494"/>
                </a:lnTo>
                <a:lnTo>
                  <a:pt x="277" y="2498"/>
                </a:lnTo>
                <a:lnTo>
                  <a:pt x="346" y="2498"/>
                </a:lnTo>
                <a:lnTo>
                  <a:pt x="346" y="2428"/>
                </a:lnTo>
                <a:lnTo>
                  <a:pt x="328" y="2426"/>
                </a:lnTo>
                <a:lnTo>
                  <a:pt x="311" y="2419"/>
                </a:lnTo>
                <a:lnTo>
                  <a:pt x="297" y="2408"/>
                </a:lnTo>
                <a:lnTo>
                  <a:pt x="287" y="2394"/>
                </a:lnTo>
                <a:lnTo>
                  <a:pt x="280" y="2377"/>
                </a:lnTo>
                <a:lnTo>
                  <a:pt x="277" y="2358"/>
                </a:lnTo>
                <a:lnTo>
                  <a:pt x="280" y="2340"/>
                </a:lnTo>
                <a:lnTo>
                  <a:pt x="287" y="2324"/>
                </a:lnTo>
                <a:lnTo>
                  <a:pt x="297" y="2310"/>
                </a:lnTo>
                <a:lnTo>
                  <a:pt x="311" y="2299"/>
                </a:lnTo>
                <a:lnTo>
                  <a:pt x="328" y="2292"/>
                </a:lnTo>
                <a:lnTo>
                  <a:pt x="346" y="2290"/>
                </a:lnTo>
                <a:lnTo>
                  <a:pt x="900" y="2290"/>
                </a:lnTo>
                <a:lnTo>
                  <a:pt x="918" y="2292"/>
                </a:lnTo>
                <a:lnTo>
                  <a:pt x="935" y="2299"/>
                </a:lnTo>
                <a:lnTo>
                  <a:pt x="949" y="2310"/>
                </a:lnTo>
                <a:lnTo>
                  <a:pt x="959" y="2324"/>
                </a:lnTo>
                <a:lnTo>
                  <a:pt x="967" y="2340"/>
                </a:lnTo>
                <a:lnTo>
                  <a:pt x="970" y="2358"/>
                </a:lnTo>
                <a:lnTo>
                  <a:pt x="967" y="2377"/>
                </a:lnTo>
                <a:lnTo>
                  <a:pt x="959" y="2394"/>
                </a:lnTo>
                <a:lnTo>
                  <a:pt x="949" y="2408"/>
                </a:lnTo>
                <a:lnTo>
                  <a:pt x="935" y="2419"/>
                </a:lnTo>
                <a:lnTo>
                  <a:pt x="918" y="2426"/>
                </a:lnTo>
                <a:lnTo>
                  <a:pt x="900" y="2428"/>
                </a:lnTo>
                <a:lnTo>
                  <a:pt x="900" y="2498"/>
                </a:lnTo>
                <a:lnTo>
                  <a:pt x="1213" y="2498"/>
                </a:lnTo>
                <a:lnTo>
                  <a:pt x="1183" y="2447"/>
                </a:lnTo>
                <a:lnTo>
                  <a:pt x="1157" y="2394"/>
                </a:lnTo>
                <a:lnTo>
                  <a:pt x="1137" y="2337"/>
                </a:lnTo>
                <a:lnTo>
                  <a:pt x="1122" y="2280"/>
                </a:lnTo>
                <a:lnTo>
                  <a:pt x="1112" y="2220"/>
                </a:lnTo>
                <a:lnTo>
                  <a:pt x="277" y="2220"/>
                </a:lnTo>
                <a:close/>
                <a:moveTo>
                  <a:pt x="1870" y="694"/>
                </a:moveTo>
                <a:lnTo>
                  <a:pt x="1851" y="696"/>
                </a:lnTo>
                <a:lnTo>
                  <a:pt x="1834" y="703"/>
                </a:lnTo>
                <a:lnTo>
                  <a:pt x="1820" y="714"/>
                </a:lnTo>
                <a:lnTo>
                  <a:pt x="1809" y="729"/>
                </a:lnTo>
                <a:lnTo>
                  <a:pt x="1803" y="745"/>
                </a:lnTo>
                <a:lnTo>
                  <a:pt x="1800" y="763"/>
                </a:lnTo>
                <a:lnTo>
                  <a:pt x="1800" y="1600"/>
                </a:lnTo>
                <a:lnTo>
                  <a:pt x="1798" y="1619"/>
                </a:lnTo>
                <a:lnTo>
                  <a:pt x="1791" y="1636"/>
                </a:lnTo>
                <a:lnTo>
                  <a:pt x="1780" y="1650"/>
                </a:lnTo>
                <a:lnTo>
                  <a:pt x="1766" y="1660"/>
                </a:lnTo>
                <a:lnTo>
                  <a:pt x="1750" y="1667"/>
                </a:lnTo>
                <a:lnTo>
                  <a:pt x="1731" y="1670"/>
                </a:lnTo>
                <a:lnTo>
                  <a:pt x="1713" y="1667"/>
                </a:lnTo>
                <a:lnTo>
                  <a:pt x="1696" y="1660"/>
                </a:lnTo>
                <a:lnTo>
                  <a:pt x="1682" y="1650"/>
                </a:lnTo>
                <a:lnTo>
                  <a:pt x="1671" y="1636"/>
                </a:lnTo>
                <a:lnTo>
                  <a:pt x="1664" y="1619"/>
                </a:lnTo>
                <a:lnTo>
                  <a:pt x="1662" y="1600"/>
                </a:lnTo>
                <a:lnTo>
                  <a:pt x="1662" y="902"/>
                </a:lnTo>
                <a:lnTo>
                  <a:pt x="1659" y="884"/>
                </a:lnTo>
                <a:lnTo>
                  <a:pt x="1652" y="867"/>
                </a:lnTo>
                <a:lnTo>
                  <a:pt x="1641" y="853"/>
                </a:lnTo>
                <a:lnTo>
                  <a:pt x="1627" y="843"/>
                </a:lnTo>
                <a:lnTo>
                  <a:pt x="1611" y="836"/>
                </a:lnTo>
                <a:lnTo>
                  <a:pt x="1593" y="833"/>
                </a:lnTo>
                <a:lnTo>
                  <a:pt x="1575" y="836"/>
                </a:lnTo>
                <a:lnTo>
                  <a:pt x="1557" y="843"/>
                </a:lnTo>
                <a:lnTo>
                  <a:pt x="1543" y="853"/>
                </a:lnTo>
                <a:lnTo>
                  <a:pt x="1532" y="867"/>
                </a:lnTo>
                <a:lnTo>
                  <a:pt x="1526" y="884"/>
                </a:lnTo>
                <a:lnTo>
                  <a:pt x="1523" y="902"/>
                </a:lnTo>
                <a:lnTo>
                  <a:pt x="1523" y="1180"/>
                </a:lnTo>
                <a:lnTo>
                  <a:pt x="1523" y="1185"/>
                </a:lnTo>
                <a:lnTo>
                  <a:pt x="1523" y="1197"/>
                </a:lnTo>
                <a:lnTo>
                  <a:pt x="1523" y="1214"/>
                </a:lnTo>
                <a:lnTo>
                  <a:pt x="1523" y="1236"/>
                </a:lnTo>
                <a:lnTo>
                  <a:pt x="1524" y="1262"/>
                </a:lnTo>
                <a:lnTo>
                  <a:pt x="1524" y="1293"/>
                </a:lnTo>
                <a:lnTo>
                  <a:pt x="1524" y="1325"/>
                </a:lnTo>
                <a:lnTo>
                  <a:pt x="1524" y="1358"/>
                </a:lnTo>
                <a:lnTo>
                  <a:pt x="1525" y="1393"/>
                </a:lnTo>
                <a:lnTo>
                  <a:pt x="1525" y="1427"/>
                </a:lnTo>
                <a:lnTo>
                  <a:pt x="1525" y="1461"/>
                </a:lnTo>
                <a:lnTo>
                  <a:pt x="1525" y="1492"/>
                </a:lnTo>
                <a:lnTo>
                  <a:pt x="1525" y="1522"/>
                </a:lnTo>
                <a:lnTo>
                  <a:pt x="1526" y="1547"/>
                </a:lnTo>
                <a:lnTo>
                  <a:pt x="1526" y="1569"/>
                </a:lnTo>
                <a:lnTo>
                  <a:pt x="1526" y="1585"/>
                </a:lnTo>
                <a:lnTo>
                  <a:pt x="1526" y="1595"/>
                </a:lnTo>
                <a:lnTo>
                  <a:pt x="1526" y="1599"/>
                </a:lnTo>
                <a:lnTo>
                  <a:pt x="1524" y="1618"/>
                </a:lnTo>
                <a:lnTo>
                  <a:pt x="1517" y="1635"/>
                </a:lnTo>
                <a:lnTo>
                  <a:pt x="1507" y="1649"/>
                </a:lnTo>
                <a:lnTo>
                  <a:pt x="1493" y="1660"/>
                </a:lnTo>
                <a:lnTo>
                  <a:pt x="1477" y="1667"/>
                </a:lnTo>
                <a:lnTo>
                  <a:pt x="1458" y="1670"/>
                </a:lnTo>
                <a:lnTo>
                  <a:pt x="1457" y="1670"/>
                </a:lnTo>
                <a:lnTo>
                  <a:pt x="1439" y="1667"/>
                </a:lnTo>
                <a:lnTo>
                  <a:pt x="1423" y="1661"/>
                </a:lnTo>
                <a:lnTo>
                  <a:pt x="1408" y="1650"/>
                </a:lnTo>
                <a:lnTo>
                  <a:pt x="1397" y="1636"/>
                </a:lnTo>
                <a:lnTo>
                  <a:pt x="1390" y="1620"/>
                </a:lnTo>
                <a:lnTo>
                  <a:pt x="1388" y="1601"/>
                </a:lnTo>
                <a:lnTo>
                  <a:pt x="1388" y="1598"/>
                </a:lnTo>
                <a:lnTo>
                  <a:pt x="1387" y="1588"/>
                </a:lnTo>
                <a:lnTo>
                  <a:pt x="1387" y="1572"/>
                </a:lnTo>
                <a:lnTo>
                  <a:pt x="1387" y="1551"/>
                </a:lnTo>
                <a:lnTo>
                  <a:pt x="1387" y="1526"/>
                </a:lnTo>
                <a:lnTo>
                  <a:pt x="1387" y="1497"/>
                </a:lnTo>
                <a:lnTo>
                  <a:pt x="1386" y="1467"/>
                </a:lnTo>
                <a:lnTo>
                  <a:pt x="1386" y="1434"/>
                </a:lnTo>
                <a:lnTo>
                  <a:pt x="1386" y="1401"/>
                </a:lnTo>
                <a:lnTo>
                  <a:pt x="1386" y="1367"/>
                </a:lnTo>
                <a:lnTo>
                  <a:pt x="1385" y="1334"/>
                </a:lnTo>
                <a:lnTo>
                  <a:pt x="1385" y="1304"/>
                </a:lnTo>
                <a:lnTo>
                  <a:pt x="1385" y="1274"/>
                </a:lnTo>
                <a:lnTo>
                  <a:pt x="1385" y="1248"/>
                </a:lnTo>
                <a:lnTo>
                  <a:pt x="1385" y="1227"/>
                </a:lnTo>
                <a:lnTo>
                  <a:pt x="1385" y="1210"/>
                </a:lnTo>
                <a:lnTo>
                  <a:pt x="1386" y="1199"/>
                </a:lnTo>
                <a:lnTo>
                  <a:pt x="1386" y="1194"/>
                </a:lnTo>
                <a:lnTo>
                  <a:pt x="1385" y="1187"/>
                </a:lnTo>
                <a:lnTo>
                  <a:pt x="1385" y="1180"/>
                </a:lnTo>
                <a:lnTo>
                  <a:pt x="1382" y="1161"/>
                </a:lnTo>
                <a:lnTo>
                  <a:pt x="1375" y="1144"/>
                </a:lnTo>
                <a:lnTo>
                  <a:pt x="1365" y="1130"/>
                </a:lnTo>
                <a:lnTo>
                  <a:pt x="1351" y="1120"/>
                </a:lnTo>
                <a:lnTo>
                  <a:pt x="1334" y="1113"/>
                </a:lnTo>
                <a:lnTo>
                  <a:pt x="1316" y="1110"/>
                </a:lnTo>
                <a:lnTo>
                  <a:pt x="1298" y="1113"/>
                </a:lnTo>
                <a:lnTo>
                  <a:pt x="1281" y="1120"/>
                </a:lnTo>
                <a:lnTo>
                  <a:pt x="1267" y="1130"/>
                </a:lnTo>
                <a:lnTo>
                  <a:pt x="1255" y="1144"/>
                </a:lnTo>
                <a:lnTo>
                  <a:pt x="1249" y="1161"/>
                </a:lnTo>
                <a:lnTo>
                  <a:pt x="1246" y="1180"/>
                </a:lnTo>
                <a:lnTo>
                  <a:pt x="1246" y="2150"/>
                </a:lnTo>
                <a:lnTo>
                  <a:pt x="1249" y="2202"/>
                </a:lnTo>
                <a:lnTo>
                  <a:pt x="1257" y="2253"/>
                </a:lnTo>
                <a:lnTo>
                  <a:pt x="1271" y="2302"/>
                </a:lnTo>
                <a:lnTo>
                  <a:pt x="1289" y="2349"/>
                </a:lnTo>
                <a:lnTo>
                  <a:pt x="1312" y="2394"/>
                </a:lnTo>
                <a:lnTo>
                  <a:pt x="1339" y="2436"/>
                </a:lnTo>
                <a:lnTo>
                  <a:pt x="1371" y="2475"/>
                </a:lnTo>
                <a:lnTo>
                  <a:pt x="1407" y="2512"/>
                </a:lnTo>
                <a:lnTo>
                  <a:pt x="1447" y="2544"/>
                </a:lnTo>
                <a:lnTo>
                  <a:pt x="1490" y="2572"/>
                </a:lnTo>
                <a:lnTo>
                  <a:pt x="1504" y="2583"/>
                </a:lnTo>
                <a:lnTo>
                  <a:pt x="1515" y="2597"/>
                </a:lnTo>
                <a:lnTo>
                  <a:pt x="1522" y="2615"/>
                </a:lnTo>
                <a:lnTo>
                  <a:pt x="1525" y="2633"/>
                </a:lnTo>
                <a:lnTo>
                  <a:pt x="1525" y="2775"/>
                </a:lnTo>
                <a:lnTo>
                  <a:pt x="1940" y="2775"/>
                </a:lnTo>
                <a:lnTo>
                  <a:pt x="1940" y="2631"/>
                </a:lnTo>
                <a:lnTo>
                  <a:pt x="1942" y="2613"/>
                </a:lnTo>
                <a:lnTo>
                  <a:pt x="1949" y="2596"/>
                </a:lnTo>
                <a:lnTo>
                  <a:pt x="1960" y="2582"/>
                </a:lnTo>
                <a:lnTo>
                  <a:pt x="1974" y="2570"/>
                </a:lnTo>
                <a:lnTo>
                  <a:pt x="2018" y="2542"/>
                </a:lnTo>
                <a:lnTo>
                  <a:pt x="2058" y="2510"/>
                </a:lnTo>
                <a:lnTo>
                  <a:pt x="2094" y="2472"/>
                </a:lnTo>
                <a:lnTo>
                  <a:pt x="2125" y="2432"/>
                </a:lnTo>
                <a:lnTo>
                  <a:pt x="2153" y="2389"/>
                </a:lnTo>
                <a:lnTo>
                  <a:pt x="2177" y="2342"/>
                </a:lnTo>
                <a:lnTo>
                  <a:pt x="2179" y="2337"/>
                </a:lnTo>
                <a:lnTo>
                  <a:pt x="2181" y="2333"/>
                </a:lnTo>
                <a:lnTo>
                  <a:pt x="2520" y="1751"/>
                </a:lnTo>
                <a:lnTo>
                  <a:pt x="2521" y="1750"/>
                </a:lnTo>
                <a:lnTo>
                  <a:pt x="2528" y="1733"/>
                </a:lnTo>
                <a:lnTo>
                  <a:pt x="2530" y="1714"/>
                </a:lnTo>
                <a:lnTo>
                  <a:pt x="2528" y="1697"/>
                </a:lnTo>
                <a:lnTo>
                  <a:pt x="2522" y="1681"/>
                </a:lnTo>
                <a:lnTo>
                  <a:pt x="2511" y="1666"/>
                </a:lnTo>
                <a:lnTo>
                  <a:pt x="2497" y="1655"/>
                </a:lnTo>
                <a:lnTo>
                  <a:pt x="2480" y="1648"/>
                </a:lnTo>
                <a:lnTo>
                  <a:pt x="2462" y="1645"/>
                </a:lnTo>
                <a:lnTo>
                  <a:pt x="2443" y="1647"/>
                </a:lnTo>
                <a:lnTo>
                  <a:pt x="2427" y="1654"/>
                </a:lnTo>
                <a:lnTo>
                  <a:pt x="2413" y="1664"/>
                </a:lnTo>
                <a:lnTo>
                  <a:pt x="2402" y="1679"/>
                </a:lnTo>
                <a:lnTo>
                  <a:pt x="2344" y="1776"/>
                </a:lnTo>
                <a:lnTo>
                  <a:pt x="2333" y="1790"/>
                </a:lnTo>
                <a:lnTo>
                  <a:pt x="2319" y="1800"/>
                </a:lnTo>
                <a:lnTo>
                  <a:pt x="2301" y="1807"/>
                </a:lnTo>
                <a:lnTo>
                  <a:pt x="2284" y="1809"/>
                </a:lnTo>
                <a:lnTo>
                  <a:pt x="2266" y="1807"/>
                </a:lnTo>
                <a:lnTo>
                  <a:pt x="2249" y="1800"/>
                </a:lnTo>
                <a:lnTo>
                  <a:pt x="2235" y="1789"/>
                </a:lnTo>
                <a:lnTo>
                  <a:pt x="2225" y="1775"/>
                </a:lnTo>
                <a:lnTo>
                  <a:pt x="2218" y="1758"/>
                </a:lnTo>
                <a:lnTo>
                  <a:pt x="2216" y="1740"/>
                </a:lnTo>
                <a:lnTo>
                  <a:pt x="2216" y="902"/>
                </a:lnTo>
                <a:lnTo>
                  <a:pt x="2213" y="884"/>
                </a:lnTo>
                <a:lnTo>
                  <a:pt x="2206" y="867"/>
                </a:lnTo>
                <a:lnTo>
                  <a:pt x="2195" y="853"/>
                </a:lnTo>
                <a:lnTo>
                  <a:pt x="2181" y="843"/>
                </a:lnTo>
                <a:lnTo>
                  <a:pt x="2165" y="836"/>
                </a:lnTo>
                <a:lnTo>
                  <a:pt x="2146" y="833"/>
                </a:lnTo>
                <a:lnTo>
                  <a:pt x="2127" y="836"/>
                </a:lnTo>
                <a:lnTo>
                  <a:pt x="2111" y="843"/>
                </a:lnTo>
                <a:lnTo>
                  <a:pt x="2097" y="853"/>
                </a:lnTo>
                <a:lnTo>
                  <a:pt x="2086" y="867"/>
                </a:lnTo>
                <a:lnTo>
                  <a:pt x="2079" y="884"/>
                </a:lnTo>
                <a:lnTo>
                  <a:pt x="2077" y="902"/>
                </a:lnTo>
                <a:lnTo>
                  <a:pt x="2077" y="1600"/>
                </a:lnTo>
                <a:lnTo>
                  <a:pt x="2075" y="1619"/>
                </a:lnTo>
                <a:lnTo>
                  <a:pt x="2068" y="1636"/>
                </a:lnTo>
                <a:lnTo>
                  <a:pt x="2057" y="1650"/>
                </a:lnTo>
                <a:lnTo>
                  <a:pt x="2043" y="1660"/>
                </a:lnTo>
                <a:lnTo>
                  <a:pt x="2027" y="1667"/>
                </a:lnTo>
                <a:lnTo>
                  <a:pt x="2008" y="1670"/>
                </a:lnTo>
                <a:lnTo>
                  <a:pt x="1989" y="1667"/>
                </a:lnTo>
                <a:lnTo>
                  <a:pt x="1973" y="1660"/>
                </a:lnTo>
                <a:lnTo>
                  <a:pt x="1959" y="1650"/>
                </a:lnTo>
                <a:lnTo>
                  <a:pt x="1948" y="1636"/>
                </a:lnTo>
                <a:lnTo>
                  <a:pt x="1941" y="1619"/>
                </a:lnTo>
                <a:lnTo>
                  <a:pt x="1939" y="1600"/>
                </a:lnTo>
                <a:lnTo>
                  <a:pt x="1939" y="763"/>
                </a:lnTo>
                <a:lnTo>
                  <a:pt x="1936" y="745"/>
                </a:lnTo>
                <a:lnTo>
                  <a:pt x="1929" y="729"/>
                </a:lnTo>
                <a:lnTo>
                  <a:pt x="1918" y="714"/>
                </a:lnTo>
                <a:lnTo>
                  <a:pt x="1904" y="703"/>
                </a:lnTo>
                <a:lnTo>
                  <a:pt x="1888" y="696"/>
                </a:lnTo>
                <a:lnTo>
                  <a:pt x="1870" y="694"/>
                </a:lnTo>
                <a:close/>
                <a:moveTo>
                  <a:pt x="485" y="139"/>
                </a:moveTo>
                <a:lnTo>
                  <a:pt x="485" y="2082"/>
                </a:lnTo>
                <a:lnTo>
                  <a:pt x="1108" y="2082"/>
                </a:lnTo>
                <a:lnTo>
                  <a:pt x="1108" y="1180"/>
                </a:lnTo>
                <a:lnTo>
                  <a:pt x="1110" y="1146"/>
                </a:lnTo>
                <a:lnTo>
                  <a:pt x="1119" y="1114"/>
                </a:lnTo>
                <a:lnTo>
                  <a:pt x="1132" y="1084"/>
                </a:lnTo>
                <a:lnTo>
                  <a:pt x="1148" y="1057"/>
                </a:lnTo>
                <a:lnTo>
                  <a:pt x="1169" y="1032"/>
                </a:lnTo>
                <a:lnTo>
                  <a:pt x="1193" y="1012"/>
                </a:lnTo>
                <a:lnTo>
                  <a:pt x="1220" y="995"/>
                </a:lnTo>
                <a:lnTo>
                  <a:pt x="1250" y="982"/>
                </a:lnTo>
                <a:lnTo>
                  <a:pt x="1282" y="974"/>
                </a:lnTo>
                <a:lnTo>
                  <a:pt x="1316" y="972"/>
                </a:lnTo>
                <a:lnTo>
                  <a:pt x="1351" y="975"/>
                </a:lnTo>
                <a:lnTo>
                  <a:pt x="1385" y="984"/>
                </a:lnTo>
                <a:lnTo>
                  <a:pt x="1385" y="902"/>
                </a:lnTo>
                <a:lnTo>
                  <a:pt x="1387" y="869"/>
                </a:lnTo>
                <a:lnTo>
                  <a:pt x="1395" y="837"/>
                </a:lnTo>
                <a:lnTo>
                  <a:pt x="1408" y="806"/>
                </a:lnTo>
                <a:lnTo>
                  <a:pt x="1425" y="779"/>
                </a:lnTo>
                <a:lnTo>
                  <a:pt x="1446" y="755"/>
                </a:lnTo>
                <a:lnTo>
                  <a:pt x="1470" y="735"/>
                </a:lnTo>
                <a:lnTo>
                  <a:pt x="1497" y="717"/>
                </a:lnTo>
                <a:lnTo>
                  <a:pt x="1527" y="704"/>
                </a:lnTo>
                <a:lnTo>
                  <a:pt x="1558" y="696"/>
                </a:lnTo>
                <a:lnTo>
                  <a:pt x="1593" y="694"/>
                </a:lnTo>
                <a:lnTo>
                  <a:pt x="1619" y="695"/>
                </a:lnTo>
                <a:lnTo>
                  <a:pt x="1645" y="700"/>
                </a:lnTo>
                <a:lnTo>
                  <a:pt x="1669" y="708"/>
                </a:lnTo>
                <a:lnTo>
                  <a:pt x="1680" y="677"/>
                </a:lnTo>
                <a:lnTo>
                  <a:pt x="1697" y="648"/>
                </a:lnTo>
                <a:lnTo>
                  <a:pt x="1718" y="622"/>
                </a:lnTo>
                <a:lnTo>
                  <a:pt x="1743" y="598"/>
                </a:lnTo>
                <a:lnTo>
                  <a:pt x="1770" y="580"/>
                </a:lnTo>
                <a:lnTo>
                  <a:pt x="1801" y="567"/>
                </a:lnTo>
                <a:lnTo>
                  <a:pt x="1834" y="558"/>
                </a:lnTo>
                <a:lnTo>
                  <a:pt x="1870" y="555"/>
                </a:lnTo>
                <a:lnTo>
                  <a:pt x="1905" y="558"/>
                </a:lnTo>
                <a:lnTo>
                  <a:pt x="1938" y="567"/>
                </a:lnTo>
                <a:lnTo>
                  <a:pt x="1938" y="139"/>
                </a:lnTo>
                <a:lnTo>
                  <a:pt x="485" y="139"/>
                </a:lnTo>
                <a:close/>
                <a:moveTo>
                  <a:pt x="277" y="139"/>
                </a:moveTo>
                <a:lnTo>
                  <a:pt x="250" y="142"/>
                </a:lnTo>
                <a:lnTo>
                  <a:pt x="223" y="150"/>
                </a:lnTo>
                <a:lnTo>
                  <a:pt x="199" y="162"/>
                </a:lnTo>
                <a:lnTo>
                  <a:pt x="179" y="180"/>
                </a:lnTo>
                <a:lnTo>
                  <a:pt x="162" y="200"/>
                </a:lnTo>
                <a:lnTo>
                  <a:pt x="150" y="224"/>
                </a:lnTo>
                <a:lnTo>
                  <a:pt x="142" y="250"/>
                </a:lnTo>
                <a:lnTo>
                  <a:pt x="139" y="278"/>
                </a:lnTo>
                <a:lnTo>
                  <a:pt x="139" y="278"/>
                </a:lnTo>
                <a:lnTo>
                  <a:pt x="139" y="417"/>
                </a:lnTo>
                <a:lnTo>
                  <a:pt x="157" y="419"/>
                </a:lnTo>
                <a:lnTo>
                  <a:pt x="174" y="426"/>
                </a:lnTo>
                <a:lnTo>
                  <a:pt x="187" y="437"/>
                </a:lnTo>
                <a:lnTo>
                  <a:pt x="198" y="451"/>
                </a:lnTo>
                <a:lnTo>
                  <a:pt x="205" y="467"/>
                </a:lnTo>
                <a:lnTo>
                  <a:pt x="208" y="485"/>
                </a:lnTo>
                <a:lnTo>
                  <a:pt x="205" y="505"/>
                </a:lnTo>
                <a:lnTo>
                  <a:pt x="198" y="521"/>
                </a:lnTo>
                <a:lnTo>
                  <a:pt x="187" y="535"/>
                </a:lnTo>
                <a:lnTo>
                  <a:pt x="174" y="546"/>
                </a:lnTo>
                <a:lnTo>
                  <a:pt x="157" y="553"/>
                </a:lnTo>
                <a:lnTo>
                  <a:pt x="139" y="555"/>
                </a:lnTo>
                <a:lnTo>
                  <a:pt x="139" y="833"/>
                </a:lnTo>
                <a:lnTo>
                  <a:pt x="157" y="836"/>
                </a:lnTo>
                <a:lnTo>
                  <a:pt x="174" y="843"/>
                </a:lnTo>
                <a:lnTo>
                  <a:pt x="187" y="853"/>
                </a:lnTo>
                <a:lnTo>
                  <a:pt x="198" y="867"/>
                </a:lnTo>
                <a:lnTo>
                  <a:pt x="205" y="884"/>
                </a:lnTo>
                <a:lnTo>
                  <a:pt x="208" y="902"/>
                </a:lnTo>
                <a:lnTo>
                  <a:pt x="205" y="920"/>
                </a:lnTo>
                <a:lnTo>
                  <a:pt x="198" y="937"/>
                </a:lnTo>
                <a:lnTo>
                  <a:pt x="187" y="952"/>
                </a:lnTo>
                <a:lnTo>
                  <a:pt x="174" y="962"/>
                </a:lnTo>
                <a:lnTo>
                  <a:pt x="157" y="969"/>
                </a:lnTo>
                <a:lnTo>
                  <a:pt x="139" y="972"/>
                </a:lnTo>
                <a:lnTo>
                  <a:pt x="139" y="1249"/>
                </a:lnTo>
                <a:lnTo>
                  <a:pt x="157" y="1251"/>
                </a:lnTo>
                <a:lnTo>
                  <a:pt x="174" y="1258"/>
                </a:lnTo>
                <a:lnTo>
                  <a:pt x="187" y="1269"/>
                </a:lnTo>
                <a:lnTo>
                  <a:pt x="198" y="1284"/>
                </a:lnTo>
                <a:lnTo>
                  <a:pt x="205" y="1300"/>
                </a:lnTo>
                <a:lnTo>
                  <a:pt x="208" y="1318"/>
                </a:lnTo>
                <a:lnTo>
                  <a:pt x="205" y="1337"/>
                </a:lnTo>
                <a:lnTo>
                  <a:pt x="198" y="1353"/>
                </a:lnTo>
                <a:lnTo>
                  <a:pt x="187" y="1367"/>
                </a:lnTo>
                <a:lnTo>
                  <a:pt x="174" y="1378"/>
                </a:lnTo>
                <a:lnTo>
                  <a:pt x="157" y="1385"/>
                </a:lnTo>
                <a:lnTo>
                  <a:pt x="139" y="1388"/>
                </a:lnTo>
                <a:lnTo>
                  <a:pt x="139" y="1665"/>
                </a:lnTo>
                <a:lnTo>
                  <a:pt x="157" y="1668"/>
                </a:lnTo>
                <a:lnTo>
                  <a:pt x="174" y="1674"/>
                </a:lnTo>
                <a:lnTo>
                  <a:pt x="187" y="1685"/>
                </a:lnTo>
                <a:lnTo>
                  <a:pt x="198" y="1699"/>
                </a:lnTo>
                <a:lnTo>
                  <a:pt x="205" y="1716"/>
                </a:lnTo>
                <a:lnTo>
                  <a:pt x="208" y="1735"/>
                </a:lnTo>
                <a:lnTo>
                  <a:pt x="205" y="1753"/>
                </a:lnTo>
                <a:lnTo>
                  <a:pt x="198" y="1770"/>
                </a:lnTo>
                <a:lnTo>
                  <a:pt x="187" y="1784"/>
                </a:lnTo>
                <a:lnTo>
                  <a:pt x="174" y="1794"/>
                </a:lnTo>
                <a:lnTo>
                  <a:pt x="157" y="1801"/>
                </a:lnTo>
                <a:lnTo>
                  <a:pt x="139" y="1804"/>
                </a:lnTo>
                <a:lnTo>
                  <a:pt x="139" y="2119"/>
                </a:lnTo>
                <a:lnTo>
                  <a:pt x="170" y="2103"/>
                </a:lnTo>
                <a:lnTo>
                  <a:pt x="204" y="2091"/>
                </a:lnTo>
                <a:lnTo>
                  <a:pt x="240" y="2084"/>
                </a:lnTo>
                <a:lnTo>
                  <a:pt x="277" y="2082"/>
                </a:lnTo>
                <a:lnTo>
                  <a:pt x="346" y="2082"/>
                </a:lnTo>
                <a:lnTo>
                  <a:pt x="346" y="139"/>
                </a:lnTo>
                <a:lnTo>
                  <a:pt x="277" y="139"/>
                </a:lnTo>
                <a:close/>
                <a:moveTo>
                  <a:pt x="277" y="0"/>
                </a:moveTo>
                <a:lnTo>
                  <a:pt x="2008" y="0"/>
                </a:lnTo>
                <a:lnTo>
                  <a:pt x="2026" y="3"/>
                </a:lnTo>
                <a:lnTo>
                  <a:pt x="2043" y="10"/>
                </a:lnTo>
                <a:lnTo>
                  <a:pt x="2056" y="20"/>
                </a:lnTo>
                <a:lnTo>
                  <a:pt x="2067" y="34"/>
                </a:lnTo>
                <a:lnTo>
                  <a:pt x="2074" y="51"/>
                </a:lnTo>
                <a:lnTo>
                  <a:pt x="2077" y="70"/>
                </a:lnTo>
                <a:lnTo>
                  <a:pt x="2077" y="706"/>
                </a:lnTo>
                <a:lnTo>
                  <a:pt x="2110" y="697"/>
                </a:lnTo>
                <a:lnTo>
                  <a:pt x="2146" y="694"/>
                </a:lnTo>
                <a:lnTo>
                  <a:pt x="2180" y="696"/>
                </a:lnTo>
                <a:lnTo>
                  <a:pt x="2212" y="704"/>
                </a:lnTo>
                <a:lnTo>
                  <a:pt x="2241" y="717"/>
                </a:lnTo>
                <a:lnTo>
                  <a:pt x="2268" y="735"/>
                </a:lnTo>
                <a:lnTo>
                  <a:pt x="2293" y="755"/>
                </a:lnTo>
                <a:lnTo>
                  <a:pt x="2314" y="779"/>
                </a:lnTo>
                <a:lnTo>
                  <a:pt x="2331" y="806"/>
                </a:lnTo>
                <a:lnTo>
                  <a:pt x="2343" y="837"/>
                </a:lnTo>
                <a:lnTo>
                  <a:pt x="2351" y="869"/>
                </a:lnTo>
                <a:lnTo>
                  <a:pt x="2354" y="902"/>
                </a:lnTo>
                <a:lnTo>
                  <a:pt x="2354" y="1536"/>
                </a:lnTo>
                <a:lnTo>
                  <a:pt x="2379" y="1524"/>
                </a:lnTo>
                <a:lnTo>
                  <a:pt x="2405" y="1514"/>
                </a:lnTo>
                <a:lnTo>
                  <a:pt x="2432" y="1508"/>
                </a:lnTo>
                <a:lnTo>
                  <a:pt x="2462" y="1507"/>
                </a:lnTo>
                <a:lnTo>
                  <a:pt x="2489" y="1508"/>
                </a:lnTo>
                <a:lnTo>
                  <a:pt x="2516" y="1514"/>
                </a:lnTo>
                <a:lnTo>
                  <a:pt x="2543" y="1523"/>
                </a:lnTo>
                <a:lnTo>
                  <a:pt x="2567" y="1536"/>
                </a:lnTo>
                <a:lnTo>
                  <a:pt x="2592" y="1553"/>
                </a:lnTo>
                <a:lnTo>
                  <a:pt x="2615" y="1574"/>
                </a:lnTo>
                <a:lnTo>
                  <a:pt x="2633" y="1597"/>
                </a:lnTo>
                <a:lnTo>
                  <a:pt x="2648" y="1623"/>
                </a:lnTo>
                <a:lnTo>
                  <a:pt x="2658" y="1649"/>
                </a:lnTo>
                <a:lnTo>
                  <a:pt x="2665" y="1677"/>
                </a:lnTo>
                <a:lnTo>
                  <a:pt x="2669" y="1706"/>
                </a:lnTo>
                <a:lnTo>
                  <a:pt x="2668" y="1736"/>
                </a:lnTo>
                <a:lnTo>
                  <a:pt x="2663" y="1765"/>
                </a:lnTo>
                <a:lnTo>
                  <a:pt x="2653" y="1793"/>
                </a:lnTo>
                <a:lnTo>
                  <a:pt x="2640" y="1820"/>
                </a:lnTo>
                <a:lnTo>
                  <a:pt x="2301" y="2401"/>
                </a:lnTo>
                <a:lnTo>
                  <a:pt x="2275" y="2454"/>
                </a:lnTo>
                <a:lnTo>
                  <a:pt x="2244" y="2504"/>
                </a:lnTo>
                <a:lnTo>
                  <a:pt x="2209" y="2551"/>
                </a:lnTo>
                <a:lnTo>
                  <a:pt x="2170" y="2594"/>
                </a:lnTo>
                <a:lnTo>
                  <a:pt x="2125" y="2634"/>
                </a:lnTo>
                <a:lnTo>
                  <a:pt x="2078" y="2669"/>
                </a:lnTo>
                <a:lnTo>
                  <a:pt x="2078" y="2775"/>
                </a:lnTo>
                <a:lnTo>
                  <a:pt x="2097" y="2778"/>
                </a:lnTo>
                <a:lnTo>
                  <a:pt x="2113" y="2785"/>
                </a:lnTo>
                <a:lnTo>
                  <a:pt x="2127" y="2795"/>
                </a:lnTo>
                <a:lnTo>
                  <a:pt x="2137" y="2809"/>
                </a:lnTo>
                <a:lnTo>
                  <a:pt x="2144" y="2826"/>
                </a:lnTo>
                <a:lnTo>
                  <a:pt x="2146" y="2845"/>
                </a:lnTo>
                <a:lnTo>
                  <a:pt x="2146" y="3260"/>
                </a:lnTo>
                <a:lnTo>
                  <a:pt x="2144" y="3280"/>
                </a:lnTo>
                <a:lnTo>
                  <a:pt x="2137" y="3296"/>
                </a:lnTo>
                <a:lnTo>
                  <a:pt x="2126" y="3310"/>
                </a:lnTo>
                <a:lnTo>
                  <a:pt x="2112" y="3321"/>
                </a:lnTo>
                <a:lnTo>
                  <a:pt x="2096" y="3328"/>
                </a:lnTo>
                <a:lnTo>
                  <a:pt x="2078" y="3330"/>
                </a:lnTo>
                <a:lnTo>
                  <a:pt x="1384" y="3330"/>
                </a:lnTo>
                <a:lnTo>
                  <a:pt x="1366" y="3328"/>
                </a:lnTo>
                <a:lnTo>
                  <a:pt x="1349" y="3321"/>
                </a:lnTo>
                <a:lnTo>
                  <a:pt x="1335" y="3310"/>
                </a:lnTo>
                <a:lnTo>
                  <a:pt x="1325" y="3296"/>
                </a:lnTo>
                <a:lnTo>
                  <a:pt x="1318" y="3280"/>
                </a:lnTo>
                <a:lnTo>
                  <a:pt x="1315" y="3260"/>
                </a:lnTo>
                <a:lnTo>
                  <a:pt x="1315" y="2845"/>
                </a:lnTo>
                <a:lnTo>
                  <a:pt x="1318" y="2826"/>
                </a:lnTo>
                <a:lnTo>
                  <a:pt x="1325" y="2809"/>
                </a:lnTo>
                <a:lnTo>
                  <a:pt x="1335" y="2795"/>
                </a:lnTo>
                <a:lnTo>
                  <a:pt x="1349" y="2784"/>
                </a:lnTo>
                <a:lnTo>
                  <a:pt x="1366" y="2777"/>
                </a:lnTo>
                <a:lnTo>
                  <a:pt x="1384" y="2775"/>
                </a:lnTo>
                <a:lnTo>
                  <a:pt x="1386" y="2775"/>
                </a:lnTo>
                <a:lnTo>
                  <a:pt x="1386" y="2671"/>
                </a:lnTo>
                <a:lnTo>
                  <a:pt x="1362" y="2654"/>
                </a:lnTo>
                <a:lnTo>
                  <a:pt x="1339" y="2637"/>
                </a:lnTo>
                <a:lnTo>
                  <a:pt x="900" y="2637"/>
                </a:lnTo>
                <a:lnTo>
                  <a:pt x="900" y="2845"/>
                </a:lnTo>
                <a:lnTo>
                  <a:pt x="898" y="2861"/>
                </a:lnTo>
                <a:lnTo>
                  <a:pt x="892" y="2876"/>
                </a:lnTo>
                <a:lnTo>
                  <a:pt x="884" y="2889"/>
                </a:lnTo>
                <a:lnTo>
                  <a:pt x="871" y="2901"/>
                </a:lnTo>
                <a:lnTo>
                  <a:pt x="859" y="2908"/>
                </a:lnTo>
                <a:lnTo>
                  <a:pt x="845" y="2912"/>
                </a:lnTo>
                <a:lnTo>
                  <a:pt x="831" y="2914"/>
                </a:lnTo>
                <a:lnTo>
                  <a:pt x="808" y="2910"/>
                </a:lnTo>
                <a:lnTo>
                  <a:pt x="623" y="2848"/>
                </a:lnTo>
                <a:lnTo>
                  <a:pt x="437" y="2910"/>
                </a:lnTo>
                <a:lnTo>
                  <a:pt x="422" y="2913"/>
                </a:lnTo>
                <a:lnTo>
                  <a:pt x="405" y="2913"/>
                </a:lnTo>
                <a:lnTo>
                  <a:pt x="390" y="2908"/>
                </a:lnTo>
                <a:lnTo>
                  <a:pt x="376" y="2901"/>
                </a:lnTo>
                <a:lnTo>
                  <a:pt x="363" y="2890"/>
                </a:lnTo>
                <a:lnTo>
                  <a:pt x="354" y="2876"/>
                </a:lnTo>
                <a:lnTo>
                  <a:pt x="348" y="2861"/>
                </a:lnTo>
                <a:lnTo>
                  <a:pt x="346" y="2845"/>
                </a:lnTo>
                <a:lnTo>
                  <a:pt x="346" y="2637"/>
                </a:lnTo>
                <a:lnTo>
                  <a:pt x="277" y="2637"/>
                </a:lnTo>
                <a:lnTo>
                  <a:pt x="237" y="2634"/>
                </a:lnTo>
                <a:lnTo>
                  <a:pt x="197" y="2625"/>
                </a:lnTo>
                <a:lnTo>
                  <a:pt x="160" y="2611"/>
                </a:lnTo>
                <a:lnTo>
                  <a:pt x="127" y="2591"/>
                </a:lnTo>
                <a:lnTo>
                  <a:pt x="96" y="2568"/>
                </a:lnTo>
                <a:lnTo>
                  <a:pt x="68" y="2541"/>
                </a:lnTo>
                <a:lnTo>
                  <a:pt x="45" y="2510"/>
                </a:lnTo>
                <a:lnTo>
                  <a:pt x="26" y="2475"/>
                </a:lnTo>
                <a:lnTo>
                  <a:pt x="12" y="2439"/>
                </a:lnTo>
                <a:lnTo>
                  <a:pt x="3" y="2400"/>
                </a:lnTo>
                <a:lnTo>
                  <a:pt x="0" y="2358"/>
                </a:lnTo>
                <a:lnTo>
                  <a:pt x="0" y="278"/>
                </a:lnTo>
                <a:lnTo>
                  <a:pt x="3" y="237"/>
                </a:lnTo>
                <a:lnTo>
                  <a:pt x="12" y="198"/>
                </a:lnTo>
                <a:lnTo>
                  <a:pt x="26" y="160"/>
                </a:lnTo>
                <a:lnTo>
                  <a:pt x="45" y="127"/>
                </a:lnTo>
                <a:lnTo>
                  <a:pt x="68" y="96"/>
                </a:lnTo>
                <a:lnTo>
                  <a:pt x="96" y="69"/>
                </a:lnTo>
                <a:lnTo>
                  <a:pt x="127" y="45"/>
                </a:lnTo>
                <a:lnTo>
                  <a:pt x="160" y="26"/>
                </a:lnTo>
                <a:lnTo>
                  <a:pt x="197" y="12"/>
                </a:lnTo>
                <a:lnTo>
                  <a:pt x="237" y="3"/>
                </a:lnTo>
                <a:lnTo>
                  <a:pt x="2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38" name="Group 937"/>
          <p:cNvGrpSpPr/>
          <p:nvPr/>
        </p:nvGrpSpPr>
        <p:grpSpPr>
          <a:xfrm>
            <a:off x="4426196" y="1900238"/>
            <a:ext cx="523875" cy="587375"/>
            <a:chOff x="4389438" y="1900238"/>
            <a:chExt cx="523875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2" name="Freeform 314"/>
            <p:cNvSpPr>
              <a:spLocks/>
            </p:cNvSpPr>
            <p:nvPr/>
          </p:nvSpPr>
          <p:spPr bwMode="auto">
            <a:xfrm>
              <a:off x="4665663" y="2185988"/>
              <a:ext cx="25400" cy="23813"/>
            </a:xfrm>
            <a:custGeom>
              <a:avLst/>
              <a:gdLst>
                <a:gd name="T0" fmla="*/ 69 w 139"/>
                <a:gd name="T1" fmla="*/ 0 h 139"/>
                <a:gd name="T2" fmla="*/ 87 w 139"/>
                <a:gd name="T3" fmla="*/ 2 h 139"/>
                <a:gd name="T4" fmla="*/ 104 w 139"/>
                <a:gd name="T5" fmla="*/ 9 h 139"/>
                <a:gd name="T6" fmla="*/ 119 w 139"/>
                <a:gd name="T7" fmla="*/ 20 h 139"/>
                <a:gd name="T8" fmla="*/ 130 w 139"/>
                <a:gd name="T9" fmla="*/ 35 h 139"/>
                <a:gd name="T10" fmla="*/ 136 w 139"/>
                <a:gd name="T11" fmla="*/ 52 h 139"/>
                <a:gd name="T12" fmla="*/ 139 w 139"/>
                <a:gd name="T13" fmla="*/ 69 h 139"/>
                <a:gd name="T14" fmla="*/ 136 w 139"/>
                <a:gd name="T15" fmla="*/ 86 h 139"/>
                <a:gd name="T16" fmla="*/ 130 w 139"/>
                <a:gd name="T17" fmla="*/ 104 h 139"/>
                <a:gd name="T18" fmla="*/ 119 w 139"/>
                <a:gd name="T19" fmla="*/ 119 h 139"/>
                <a:gd name="T20" fmla="*/ 104 w 139"/>
                <a:gd name="T21" fmla="*/ 130 h 139"/>
                <a:gd name="T22" fmla="*/ 87 w 139"/>
                <a:gd name="T23" fmla="*/ 136 h 139"/>
                <a:gd name="T24" fmla="*/ 69 w 139"/>
                <a:gd name="T25" fmla="*/ 139 h 139"/>
                <a:gd name="T26" fmla="*/ 51 w 139"/>
                <a:gd name="T27" fmla="*/ 136 h 139"/>
                <a:gd name="T28" fmla="*/ 35 w 139"/>
                <a:gd name="T29" fmla="*/ 130 h 139"/>
                <a:gd name="T30" fmla="*/ 20 w 139"/>
                <a:gd name="T31" fmla="*/ 119 h 139"/>
                <a:gd name="T32" fmla="*/ 9 w 139"/>
                <a:gd name="T33" fmla="*/ 104 h 139"/>
                <a:gd name="T34" fmla="*/ 2 w 139"/>
                <a:gd name="T35" fmla="*/ 86 h 139"/>
                <a:gd name="T36" fmla="*/ 0 w 139"/>
                <a:gd name="T37" fmla="*/ 69 h 139"/>
                <a:gd name="T38" fmla="*/ 2 w 139"/>
                <a:gd name="T39" fmla="*/ 52 h 139"/>
                <a:gd name="T40" fmla="*/ 9 w 139"/>
                <a:gd name="T41" fmla="*/ 35 h 139"/>
                <a:gd name="T42" fmla="*/ 20 w 139"/>
                <a:gd name="T43" fmla="*/ 20 h 139"/>
                <a:gd name="T44" fmla="*/ 35 w 139"/>
                <a:gd name="T45" fmla="*/ 9 h 139"/>
                <a:gd name="T46" fmla="*/ 51 w 139"/>
                <a:gd name="T47" fmla="*/ 2 h 139"/>
                <a:gd name="T48" fmla="*/ 69 w 139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9">
                  <a:moveTo>
                    <a:pt x="69" y="0"/>
                  </a:moveTo>
                  <a:lnTo>
                    <a:pt x="87" y="2"/>
                  </a:lnTo>
                  <a:lnTo>
                    <a:pt x="104" y="9"/>
                  </a:lnTo>
                  <a:lnTo>
                    <a:pt x="119" y="20"/>
                  </a:lnTo>
                  <a:lnTo>
                    <a:pt x="130" y="35"/>
                  </a:lnTo>
                  <a:lnTo>
                    <a:pt x="136" y="52"/>
                  </a:lnTo>
                  <a:lnTo>
                    <a:pt x="139" y="69"/>
                  </a:lnTo>
                  <a:lnTo>
                    <a:pt x="136" y="86"/>
                  </a:lnTo>
                  <a:lnTo>
                    <a:pt x="130" y="104"/>
                  </a:lnTo>
                  <a:lnTo>
                    <a:pt x="119" y="119"/>
                  </a:lnTo>
                  <a:lnTo>
                    <a:pt x="104" y="130"/>
                  </a:lnTo>
                  <a:lnTo>
                    <a:pt x="87" y="136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5" y="130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6"/>
                  </a:lnTo>
                  <a:lnTo>
                    <a:pt x="0" y="69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315"/>
            <p:cNvSpPr>
              <a:spLocks noEditPoints="1"/>
            </p:cNvSpPr>
            <p:nvPr/>
          </p:nvSpPr>
          <p:spPr bwMode="auto">
            <a:xfrm>
              <a:off x="4389438" y="1900238"/>
              <a:ext cx="523875" cy="587375"/>
            </a:xfrm>
            <a:custGeom>
              <a:avLst/>
              <a:gdLst>
                <a:gd name="T0" fmla="*/ 336 w 2968"/>
                <a:gd name="T1" fmla="*/ 3104 h 3330"/>
                <a:gd name="T2" fmla="*/ 368 w 2968"/>
                <a:gd name="T3" fmla="*/ 3182 h 3330"/>
                <a:gd name="T4" fmla="*/ 452 w 2968"/>
                <a:gd name="T5" fmla="*/ 3172 h 3330"/>
                <a:gd name="T6" fmla="*/ 159 w 2968"/>
                <a:gd name="T7" fmla="*/ 2877 h 3330"/>
                <a:gd name="T8" fmla="*/ 141 w 2968"/>
                <a:gd name="T9" fmla="*/ 2944 h 3330"/>
                <a:gd name="T10" fmla="*/ 207 w 2968"/>
                <a:gd name="T11" fmla="*/ 2995 h 3330"/>
                <a:gd name="T12" fmla="*/ 305 w 2968"/>
                <a:gd name="T13" fmla="*/ 2730 h 3330"/>
                <a:gd name="T14" fmla="*/ 780 w 2968"/>
                <a:gd name="T15" fmla="*/ 2839 h 3330"/>
                <a:gd name="T16" fmla="*/ 696 w 2968"/>
                <a:gd name="T17" fmla="*/ 2827 h 3330"/>
                <a:gd name="T18" fmla="*/ 685 w 2968"/>
                <a:gd name="T19" fmla="*/ 2745 h 3330"/>
                <a:gd name="T20" fmla="*/ 763 w 2968"/>
                <a:gd name="T21" fmla="*/ 2711 h 3330"/>
                <a:gd name="T22" fmla="*/ 815 w 2968"/>
                <a:gd name="T23" fmla="*/ 2778 h 3330"/>
                <a:gd name="T24" fmla="*/ 1073 w 2968"/>
                <a:gd name="T25" fmla="*/ 2545 h 3330"/>
                <a:gd name="T26" fmla="*/ 990 w 2968"/>
                <a:gd name="T27" fmla="*/ 2533 h 3330"/>
                <a:gd name="T28" fmla="*/ 979 w 2968"/>
                <a:gd name="T29" fmla="*/ 2450 h 3330"/>
                <a:gd name="T30" fmla="*/ 1022 w 2968"/>
                <a:gd name="T31" fmla="*/ 2417 h 3330"/>
                <a:gd name="T32" fmla="*/ 1099 w 2968"/>
                <a:gd name="T33" fmla="*/ 2450 h 3330"/>
                <a:gd name="T34" fmla="*/ 1088 w 2968"/>
                <a:gd name="T35" fmla="*/ 2533 h 3330"/>
                <a:gd name="T36" fmla="*/ 878 w 2968"/>
                <a:gd name="T37" fmla="*/ 2228 h 3330"/>
                <a:gd name="T38" fmla="*/ 911 w 2968"/>
                <a:gd name="T39" fmla="*/ 2306 h 3330"/>
                <a:gd name="T40" fmla="*/ 843 w 2968"/>
                <a:gd name="T41" fmla="*/ 2357 h 3330"/>
                <a:gd name="T42" fmla="*/ 777 w 2968"/>
                <a:gd name="T43" fmla="*/ 2306 h 3330"/>
                <a:gd name="T44" fmla="*/ 809 w 2968"/>
                <a:gd name="T45" fmla="*/ 2228 h 3330"/>
                <a:gd name="T46" fmla="*/ 515 w 2968"/>
                <a:gd name="T47" fmla="*/ 2522 h 3330"/>
                <a:gd name="T48" fmla="*/ 599 w 2968"/>
                <a:gd name="T49" fmla="*/ 2533 h 3330"/>
                <a:gd name="T50" fmla="*/ 610 w 2968"/>
                <a:gd name="T51" fmla="*/ 2617 h 3330"/>
                <a:gd name="T52" fmla="*/ 532 w 2968"/>
                <a:gd name="T53" fmla="*/ 2650 h 3330"/>
                <a:gd name="T54" fmla="*/ 481 w 2968"/>
                <a:gd name="T55" fmla="*/ 2582 h 3330"/>
                <a:gd name="T56" fmla="*/ 501 w 2968"/>
                <a:gd name="T57" fmla="*/ 2730 h 3330"/>
                <a:gd name="T58" fmla="*/ 1491 w 2968"/>
                <a:gd name="T59" fmla="*/ 1933 h 3330"/>
                <a:gd name="T60" fmla="*/ 1295 w 2968"/>
                <a:gd name="T61" fmla="*/ 1738 h 3330"/>
                <a:gd name="T62" fmla="*/ 2819 w 2968"/>
                <a:gd name="T63" fmla="*/ 209 h 3330"/>
                <a:gd name="T64" fmla="*/ 2292 w 2968"/>
                <a:gd name="T65" fmla="*/ 822 h 3330"/>
                <a:gd name="T66" fmla="*/ 1655 w 2968"/>
                <a:gd name="T67" fmla="*/ 1461 h 3330"/>
                <a:gd name="T68" fmla="*/ 1393 w 2968"/>
                <a:gd name="T69" fmla="*/ 1639 h 3330"/>
                <a:gd name="T70" fmla="*/ 2656 w 2968"/>
                <a:gd name="T71" fmla="*/ 932 h 3330"/>
                <a:gd name="T72" fmla="*/ 2797 w 2968"/>
                <a:gd name="T73" fmla="*/ 621 h 3330"/>
                <a:gd name="T74" fmla="*/ 2828 w 2968"/>
                <a:gd name="T75" fmla="*/ 305 h 3330"/>
                <a:gd name="T76" fmla="*/ 2892 w 2968"/>
                <a:gd name="T77" fmla="*/ 8 h 3330"/>
                <a:gd name="T78" fmla="*/ 2930 w 2968"/>
                <a:gd name="T79" fmla="*/ 61 h 3330"/>
                <a:gd name="T80" fmla="*/ 2954 w 2968"/>
                <a:gd name="T81" fmla="*/ 175 h 3330"/>
                <a:gd name="T82" fmla="*/ 2968 w 2968"/>
                <a:gd name="T83" fmla="*/ 379 h 3330"/>
                <a:gd name="T84" fmla="*/ 2935 w 2968"/>
                <a:gd name="T85" fmla="*/ 640 h 3330"/>
                <a:gd name="T86" fmla="*/ 2811 w 2968"/>
                <a:gd name="T87" fmla="*/ 946 h 3330"/>
                <a:gd name="T88" fmla="*/ 1784 w 2968"/>
                <a:gd name="T89" fmla="*/ 2031 h 3330"/>
                <a:gd name="T90" fmla="*/ 1795 w 2968"/>
                <a:gd name="T91" fmla="*/ 2115 h 3330"/>
                <a:gd name="T92" fmla="*/ 1718 w 2968"/>
                <a:gd name="T93" fmla="*/ 2147 h 3330"/>
                <a:gd name="T94" fmla="*/ 1333 w 2968"/>
                <a:gd name="T95" fmla="*/ 2484 h 3330"/>
                <a:gd name="T96" fmla="*/ 550 w 2968"/>
                <a:gd name="T97" fmla="*/ 3268 h 3330"/>
                <a:gd name="T98" fmla="*/ 404 w 2968"/>
                <a:gd name="T99" fmla="*/ 3330 h 3330"/>
                <a:gd name="T100" fmla="*/ 257 w 2968"/>
                <a:gd name="T101" fmla="*/ 3269 h 3330"/>
                <a:gd name="T102" fmla="*/ 196 w 2968"/>
                <a:gd name="T103" fmla="*/ 3133 h 3330"/>
                <a:gd name="T104" fmla="*/ 60 w 2968"/>
                <a:gd name="T105" fmla="*/ 3073 h 3330"/>
                <a:gd name="T106" fmla="*/ 0 w 2968"/>
                <a:gd name="T107" fmla="*/ 2925 h 3330"/>
                <a:gd name="T108" fmla="*/ 39 w 2968"/>
                <a:gd name="T109" fmla="*/ 2804 h 3330"/>
                <a:gd name="T110" fmla="*/ 257 w 2968"/>
                <a:gd name="T111" fmla="*/ 2582 h 3330"/>
                <a:gd name="T112" fmla="*/ 1180 w 2968"/>
                <a:gd name="T113" fmla="*/ 1607 h 3330"/>
                <a:gd name="T114" fmla="*/ 1212 w 2968"/>
                <a:gd name="T115" fmla="*/ 1530 h 3330"/>
                <a:gd name="T116" fmla="*/ 1295 w 2968"/>
                <a:gd name="T117" fmla="*/ 1541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68" h="3330">
                  <a:moveTo>
                    <a:pt x="501" y="2925"/>
                  </a:moveTo>
                  <a:lnTo>
                    <a:pt x="354" y="3073"/>
                  </a:lnTo>
                  <a:lnTo>
                    <a:pt x="354" y="3073"/>
                  </a:lnTo>
                  <a:lnTo>
                    <a:pt x="343" y="3088"/>
                  </a:lnTo>
                  <a:lnTo>
                    <a:pt x="336" y="3104"/>
                  </a:lnTo>
                  <a:lnTo>
                    <a:pt x="334" y="3122"/>
                  </a:lnTo>
                  <a:lnTo>
                    <a:pt x="336" y="3139"/>
                  </a:lnTo>
                  <a:lnTo>
                    <a:pt x="343" y="3156"/>
                  </a:lnTo>
                  <a:lnTo>
                    <a:pt x="354" y="3171"/>
                  </a:lnTo>
                  <a:lnTo>
                    <a:pt x="368" y="3182"/>
                  </a:lnTo>
                  <a:lnTo>
                    <a:pt x="385" y="3189"/>
                  </a:lnTo>
                  <a:lnTo>
                    <a:pt x="404" y="3192"/>
                  </a:lnTo>
                  <a:lnTo>
                    <a:pt x="421" y="3189"/>
                  </a:lnTo>
                  <a:lnTo>
                    <a:pt x="438" y="3183"/>
                  </a:lnTo>
                  <a:lnTo>
                    <a:pt x="452" y="3172"/>
                  </a:lnTo>
                  <a:lnTo>
                    <a:pt x="452" y="3171"/>
                  </a:lnTo>
                  <a:lnTo>
                    <a:pt x="599" y="3024"/>
                  </a:lnTo>
                  <a:lnTo>
                    <a:pt x="501" y="2925"/>
                  </a:lnTo>
                  <a:close/>
                  <a:moveTo>
                    <a:pt x="305" y="2730"/>
                  </a:moveTo>
                  <a:lnTo>
                    <a:pt x="159" y="2877"/>
                  </a:lnTo>
                  <a:lnTo>
                    <a:pt x="158" y="2877"/>
                  </a:lnTo>
                  <a:lnTo>
                    <a:pt x="147" y="2892"/>
                  </a:lnTo>
                  <a:lnTo>
                    <a:pt x="141" y="2908"/>
                  </a:lnTo>
                  <a:lnTo>
                    <a:pt x="138" y="2926"/>
                  </a:lnTo>
                  <a:lnTo>
                    <a:pt x="141" y="2944"/>
                  </a:lnTo>
                  <a:lnTo>
                    <a:pt x="147" y="2960"/>
                  </a:lnTo>
                  <a:lnTo>
                    <a:pt x="159" y="2975"/>
                  </a:lnTo>
                  <a:lnTo>
                    <a:pt x="173" y="2986"/>
                  </a:lnTo>
                  <a:lnTo>
                    <a:pt x="189" y="2993"/>
                  </a:lnTo>
                  <a:lnTo>
                    <a:pt x="207" y="2995"/>
                  </a:lnTo>
                  <a:lnTo>
                    <a:pt x="225" y="2993"/>
                  </a:lnTo>
                  <a:lnTo>
                    <a:pt x="242" y="2986"/>
                  </a:lnTo>
                  <a:lnTo>
                    <a:pt x="257" y="2975"/>
                  </a:lnTo>
                  <a:lnTo>
                    <a:pt x="404" y="2827"/>
                  </a:lnTo>
                  <a:lnTo>
                    <a:pt x="305" y="2730"/>
                  </a:lnTo>
                  <a:close/>
                  <a:moveTo>
                    <a:pt x="990" y="2436"/>
                  </a:moveTo>
                  <a:lnTo>
                    <a:pt x="599" y="2827"/>
                  </a:lnTo>
                  <a:lnTo>
                    <a:pt x="696" y="2925"/>
                  </a:lnTo>
                  <a:lnTo>
                    <a:pt x="794" y="2827"/>
                  </a:lnTo>
                  <a:lnTo>
                    <a:pt x="780" y="2839"/>
                  </a:lnTo>
                  <a:lnTo>
                    <a:pt x="763" y="2846"/>
                  </a:lnTo>
                  <a:lnTo>
                    <a:pt x="746" y="2848"/>
                  </a:lnTo>
                  <a:lnTo>
                    <a:pt x="728" y="2846"/>
                  </a:lnTo>
                  <a:lnTo>
                    <a:pt x="712" y="2839"/>
                  </a:lnTo>
                  <a:lnTo>
                    <a:pt x="696" y="2827"/>
                  </a:lnTo>
                  <a:lnTo>
                    <a:pt x="685" y="2812"/>
                  </a:lnTo>
                  <a:lnTo>
                    <a:pt x="678" y="2796"/>
                  </a:lnTo>
                  <a:lnTo>
                    <a:pt x="676" y="2778"/>
                  </a:lnTo>
                  <a:lnTo>
                    <a:pt x="678" y="2761"/>
                  </a:lnTo>
                  <a:lnTo>
                    <a:pt x="685" y="2745"/>
                  </a:lnTo>
                  <a:lnTo>
                    <a:pt x="696" y="2730"/>
                  </a:lnTo>
                  <a:lnTo>
                    <a:pt x="712" y="2718"/>
                  </a:lnTo>
                  <a:lnTo>
                    <a:pt x="728" y="2711"/>
                  </a:lnTo>
                  <a:lnTo>
                    <a:pt x="746" y="2709"/>
                  </a:lnTo>
                  <a:lnTo>
                    <a:pt x="763" y="2711"/>
                  </a:lnTo>
                  <a:lnTo>
                    <a:pt x="780" y="2718"/>
                  </a:lnTo>
                  <a:lnTo>
                    <a:pt x="794" y="2730"/>
                  </a:lnTo>
                  <a:lnTo>
                    <a:pt x="806" y="2745"/>
                  </a:lnTo>
                  <a:lnTo>
                    <a:pt x="812" y="2761"/>
                  </a:lnTo>
                  <a:lnTo>
                    <a:pt x="815" y="2778"/>
                  </a:lnTo>
                  <a:lnTo>
                    <a:pt x="812" y="2796"/>
                  </a:lnTo>
                  <a:lnTo>
                    <a:pt x="806" y="2812"/>
                  </a:lnTo>
                  <a:lnTo>
                    <a:pt x="794" y="2827"/>
                  </a:lnTo>
                  <a:lnTo>
                    <a:pt x="1088" y="2533"/>
                  </a:lnTo>
                  <a:lnTo>
                    <a:pt x="1073" y="2545"/>
                  </a:lnTo>
                  <a:lnTo>
                    <a:pt x="1057" y="2551"/>
                  </a:lnTo>
                  <a:lnTo>
                    <a:pt x="1039" y="2554"/>
                  </a:lnTo>
                  <a:lnTo>
                    <a:pt x="1022" y="2551"/>
                  </a:lnTo>
                  <a:lnTo>
                    <a:pt x="1005" y="2545"/>
                  </a:lnTo>
                  <a:lnTo>
                    <a:pt x="990" y="2533"/>
                  </a:lnTo>
                  <a:lnTo>
                    <a:pt x="979" y="2519"/>
                  </a:lnTo>
                  <a:lnTo>
                    <a:pt x="972" y="2502"/>
                  </a:lnTo>
                  <a:lnTo>
                    <a:pt x="970" y="2484"/>
                  </a:lnTo>
                  <a:lnTo>
                    <a:pt x="972" y="2466"/>
                  </a:lnTo>
                  <a:lnTo>
                    <a:pt x="979" y="2450"/>
                  </a:lnTo>
                  <a:lnTo>
                    <a:pt x="990" y="2436"/>
                  </a:lnTo>
                  <a:close/>
                  <a:moveTo>
                    <a:pt x="1088" y="2337"/>
                  </a:moveTo>
                  <a:lnTo>
                    <a:pt x="990" y="2435"/>
                  </a:lnTo>
                  <a:lnTo>
                    <a:pt x="1005" y="2424"/>
                  </a:lnTo>
                  <a:lnTo>
                    <a:pt x="1022" y="2417"/>
                  </a:lnTo>
                  <a:lnTo>
                    <a:pt x="1039" y="2415"/>
                  </a:lnTo>
                  <a:lnTo>
                    <a:pt x="1057" y="2417"/>
                  </a:lnTo>
                  <a:lnTo>
                    <a:pt x="1073" y="2424"/>
                  </a:lnTo>
                  <a:lnTo>
                    <a:pt x="1088" y="2435"/>
                  </a:lnTo>
                  <a:lnTo>
                    <a:pt x="1099" y="2450"/>
                  </a:lnTo>
                  <a:lnTo>
                    <a:pt x="1106" y="2466"/>
                  </a:lnTo>
                  <a:lnTo>
                    <a:pt x="1108" y="2484"/>
                  </a:lnTo>
                  <a:lnTo>
                    <a:pt x="1106" y="2502"/>
                  </a:lnTo>
                  <a:lnTo>
                    <a:pt x="1099" y="2519"/>
                  </a:lnTo>
                  <a:lnTo>
                    <a:pt x="1088" y="2533"/>
                  </a:lnTo>
                  <a:lnTo>
                    <a:pt x="1186" y="2435"/>
                  </a:lnTo>
                  <a:lnTo>
                    <a:pt x="1088" y="2337"/>
                  </a:lnTo>
                  <a:close/>
                  <a:moveTo>
                    <a:pt x="843" y="2219"/>
                  </a:moveTo>
                  <a:lnTo>
                    <a:pt x="860" y="2221"/>
                  </a:lnTo>
                  <a:lnTo>
                    <a:pt x="878" y="2228"/>
                  </a:lnTo>
                  <a:lnTo>
                    <a:pt x="893" y="2239"/>
                  </a:lnTo>
                  <a:lnTo>
                    <a:pt x="904" y="2253"/>
                  </a:lnTo>
                  <a:lnTo>
                    <a:pt x="911" y="2270"/>
                  </a:lnTo>
                  <a:lnTo>
                    <a:pt x="913" y="2288"/>
                  </a:lnTo>
                  <a:lnTo>
                    <a:pt x="911" y="2306"/>
                  </a:lnTo>
                  <a:lnTo>
                    <a:pt x="904" y="2322"/>
                  </a:lnTo>
                  <a:lnTo>
                    <a:pt x="893" y="2337"/>
                  </a:lnTo>
                  <a:lnTo>
                    <a:pt x="878" y="2348"/>
                  </a:lnTo>
                  <a:lnTo>
                    <a:pt x="860" y="2355"/>
                  </a:lnTo>
                  <a:lnTo>
                    <a:pt x="843" y="2357"/>
                  </a:lnTo>
                  <a:lnTo>
                    <a:pt x="826" y="2355"/>
                  </a:lnTo>
                  <a:lnTo>
                    <a:pt x="809" y="2348"/>
                  </a:lnTo>
                  <a:lnTo>
                    <a:pt x="794" y="2337"/>
                  </a:lnTo>
                  <a:lnTo>
                    <a:pt x="783" y="2322"/>
                  </a:lnTo>
                  <a:lnTo>
                    <a:pt x="777" y="2306"/>
                  </a:lnTo>
                  <a:lnTo>
                    <a:pt x="774" y="2288"/>
                  </a:lnTo>
                  <a:lnTo>
                    <a:pt x="777" y="2270"/>
                  </a:lnTo>
                  <a:lnTo>
                    <a:pt x="783" y="2253"/>
                  </a:lnTo>
                  <a:lnTo>
                    <a:pt x="794" y="2239"/>
                  </a:lnTo>
                  <a:lnTo>
                    <a:pt x="809" y="2228"/>
                  </a:lnTo>
                  <a:lnTo>
                    <a:pt x="826" y="2221"/>
                  </a:lnTo>
                  <a:lnTo>
                    <a:pt x="843" y="2219"/>
                  </a:lnTo>
                  <a:close/>
                  <a:moveTo>
                    <a:pt x="893" y="2141"/>
                  </a:moveTo>
                  <a:lnTo>
                    <a:pt x="501" y="2533"/>
                  </a:lnTo>
                  <a:lnTo>
                    <a:pt x="515" y="2522"/>
                  </a:lnTo>
                  <a:lnTo>
                    <a:pt x="532" y="2516"/>
                  </a:lnTo>
                  <a:lnTo>
                    <a:pt x="550" y="2513"/>
                  </a:lnTo>
                  <a:lnTo>
                    <a:pt x="568" y="2516"/>
                  </a:lnTo>
                  <a:lnTo>
                    <a:pt x="584" y="2522"/>
                  </a:lnTo>
                  <a:lnTo>
                    <a:pt x="599" y="2533"/>
                  </a:lnTo>
                  <a:lnTo>
                    <a:pt x="610" y="2548"/>
                  </a:lnTo>
                  <a:lnTo>
                    <a:pt x="617" y="2565"/>
                  </a:lnTo>
                  <a:lnTo>
                    <a:pt x="619" y="2582"/>
                  </a:lnTo>
                  <a:lnTo>
                    <a:pt x="617" y="2600"/>
                  </a:lnTo>
                  <a:lnTo>
                    <a:pt x="610" y="2617"/>
                  </a:lnTo>
                  <a:lnTo>
                    <a:pt x="599" y="2632"/>
                  </a:lnTo>
                  <a:lnTo>
                    <a:pt x="584" y="2643"/>
                  </a:lnTo>
                  <a:lnTo>
                    <a:pt x="568" y="2650"/>
                  </a:lnTo>
                  <a:lnTo>
                    <a:pt x="550" y="2652"/>
                  </a:lnTo>
                  <a:lnTo>
                    <a:pt x="532" y="2650"/>
                  </a:lnTo>
                  <a:lnTo>
                    <a:pt x="515" y="2643"/>
                  </a:lnTo>
                  <a:lnTo>
                    <a:pt x="501" y="2632"/>
                  </a:lnTo>
                  <a:lnTo>
                    <a:pt x="490" y="2617"/>
                  </a:lnTo>
                  <a:lnTo>
                    <a:pt x="483" y="2600"/>
                  </a:lnTo>
                  <a:lnTo>
                    <a:pt x="481" y="2582"/>
                  </a:lnTo>
                  <a:lnTo>
                    <a:pt x="483" y="2565"/>
                  </a:lnTo>
                  <a:lnTo>
                    <a:pt x="490" y="2548"/>
                  </a:lnTo>
                  <a:lnTo>
                    <a:pt x="501" y="2533"/>
                  </a:lnTo>
                  <a:lnTo>
                    <a:pt x="404" y="2632"/>
                  </a:lnTo>
                  <a:lnTo>
                    <a:pt x="501" y="2730"/>
                  </a:lnTo>
                  <a:lnTo>
                    <a:pt x="836" y="2394"/>
                  </a:lnTo>
                  <a:lnTo>
                    <a:pt x="893" y="2337"/>
                  </a:lnTo>
                  <a:lnTo>
                    <a:pt x="990" y="2239"/>
                  </a:lnTo>
                  <a:lnTo>
                    <a:pt x="893" y="2141"/>
                  </a:lnTo>
                  <a:close/>
                  <a:moveTo>
                    <a:pt x="1491" y="1933"/>
                  </a:moveTo>
                  <a:lnTo>
                    <a:pt x="1186" y="2239"/>
                  </a:lnTo>
                  <a:lnTo>
                    <a:pt x="1284" y="2337"/>
                  </a:lnTo>
                  <a:lnTo>
                    <a:pt x="1588" y="2031"/>
                  </a:lnTo>
                  <a:lnTo>
                    <a:pt x="1491" y="1933"/>
                  </a:lnTo>
                  <a:close/>
                  <a:moveTo>
                    <a:pt x="1295" y="1738"/>
                  </a:moveTo>
                  <a:lnTo>
                    <a:pt x="990" y="2042"/>
                  </a:lnTo>
                  <a:lnTo>
                    <a:pt x="1088" y="2141"/>
                  </a:lnTo>
                  <a:lnTo>
                    <a:pt x="1393" y="1836"/>
                  </a:lnTo>
                  <a:lnTo>
                    <a:pt x="1295" y="1738"/>
                  </a:lnTo>
                  <a:close/>
                  <a:moveTo>
                    <a:pt x="2819" y="209"/>
                  </a:moveTo>
                  <a:lnTo>
                    <a:pt x="2274" y="756"/>
                  </a:lnTo>
                  <a:lnTo>
                    <a:pt x="2285" y="771"/>
                  </a:lnTo>
                  <a:lnTo>
                    <a:pt x="2292" y="788"/>
                  </a:lnTo>
                  <a:lnTo>
                    <a:pt x="2294" y="805"/>
                  </a:lnTo>
                  <a:lnTo>
                    <a:pt x="2292" y="822"/>
                  </a:lnTo>
                  <a:lnTo>
                    <a:pt x="2285" y="840"/>
                  </a:lnTo>
                  <a:lnTo>
                    <a:pt x="2274" y="855"/>
                  </a:lnTo>
                  <a:lnTo>
                    <a:pt x="1687" y="1443"/>
                  </a:lnTo>
                  <a:lnTo>
                    <a:pt x="1672" y="1454"/>
                  </a:lnTo>
                  <a:lnTo>
                    <a:pt x="1655" y="1461"/>
                  </a:lnTo>
                  <a:lnTo>
                    <a:pt x="1637" y="1463"/>
                  </a:lnTo>
                  <a:lnTo>
                    <a:pt x="1619" y="1461"/>
                  </a:lnTo>
                  <a:lnTo>
                    <a:pt x="1603" y="1454"/>
                  </a:lnTo>
                  <a:lnTo>
                    <a:pt x="1588" y="1443"/>
                  </a:lnTo>
                  <a:lnTo>
                    <a:pt x="1393" y="1639"/>
                  </a:lnTo>
                  <a:lnTo>
                    <a:pt x="1687" y="1933"/>
                  </a:lnTo>
                  <a:lnTo>
                    <a:pt x="2518" y="1100"/>
                  </a:lnTo>
                  <a:lnTo>
                    <a:pt x="2568" y="1045"/>
                  </a:lnTo>
                  <a:lnTo>
                    <a:pt x="2615" y="990"/>
                  </a:lnTo>
                  <a:lnTo>
                    <a:pt x="2656" y="932"/>
                  </a:lnTo>
                  <a:lnTo>
                    <a:pt x="2693" y="872"/>
                  </a:lnTo>
                  <a:lnTo>
                    <a:pt x="2726" y="810"/>
                  </a:lnTo>
                  <a:lnTo>
                    <a:pt x="2755" y="747"/>
                  </a:lnTo>
                  <a:lnTo>
                    <a:pt x="2778" y="684"/>
                  </a:lnTo>
                  <a:lnTo>
                    <a:pt x="2797" y="621"/>
                  </a:lnTo>
                  <a:lnTo>
                    <a:pt x="2812" y="555"/>
                  </a:lnTo>
                  <a:lnTo>
                    <a:pt x="2822" y="488"/>
                  </a:lnTo>
                  <a:lnTo>
                    <a:pt x="2828" y="421"/>
                  </a:lnTo>
                  <a:lnTo>
                    <a:pt x="2830" y="360"/>
                  </a:lnTo>
                  <a:lnTo>
                    <a:pt x="2828" y="305"/>
                  </a:lnTo>
                  <a:lnTo>
                    <a:pt x="2825" y="253"/>
                  </a:lnTo>
                  <a:lnTo>
                    <a:pt x="2819" y="209"/>
                  </a:lnTo>
                  <a:close/>
                  <a:moveTo>
                    <a:pt x="2858" y="0"/>
                  </a:moveTo>
                  <a:lnTo>
                    <a:pt x="2876" y="2"/>
                  </a:lnTo>
                  <a:lnTo>
                    <a:pt x="2892" y="8"/>
                  </a:lnTo>
                  <a:lnTo>
                    <a:pt x="2907" y="18"/>
                  </a:lnTo>
                  <a:lnTo>
                    <a:pt x="2919" y="31"/>
                  </a:lnTo>
                  <a:lnTo>
                    <a:pt x="2926" y="47"/>
                  </a:lnTo>
                  <a:lnTo>
                    <a:pt x="2928" y="51"/>
                  </a:lnTo>
                  <a:lnTo>
                    <a:pt x="2930" y="61"/>
                  </a:lnTo>
                  <a:lnTo>
                    <a:pt x="2934" y="75"/>
                  </a:lnTo>
                  <a:lnTo>
                    <a:pt x="2939" y="94"/>
                  </a:lnTo>
                  <a:lnTo>
                    <a:pt x="2944" y="116"/>
                  </a:lnTo>
                  <a:lnTo>
                    <a:pt x="2949" y="143"/>
                  </a:lnTo>
                  <a:lnTo>
                    <a:pt x="2954" y="175"/>
                  </a:lnTo>
                  <a:lnTo>
                    <a:pt x="2959" y="209"/>
                  </a:lnTo>
                  <a:lnTo>
                    <a:pt x="2963" y="247"/>
                  </a:lnTo>
                  <a:lnTo>
                    <a:pt x="2966" y="289"/>
                  </a:lnTo>
                  <a:lnTo>
                    <a:pt x="2968" y="333"/>
                  </a:lnTo>
                  <a:lnTo>
                    <a:pt x="2968" y="379"/>
                  </a:lnTo>
                  <a:lnTo>
                    <a:pt x="2966" y="429"/>
                  </a:lnTo>
                  <a:lnTo>
                    <a:pt x="2962" y="477"/>
                  </a:lnTo>
                  <a:lnTo>
                    <a:pt x="2956" y="529"/>
                  </a:lnTo>
                  <a:lnTo>
                    <a:pt x="2947" y="583"/>
                  </a:lnTo>
                  <a:lnTo>
                    <a:pt x="2935" y="640"/>
                  </a:lnTo>
                  <a:lnTo>
                    <a:pt x="2919" y="697"/>
                  </a:lnTo>
                  <a:lnTo>
                    <a:pt x="2899" y="758"/>
                  </a:lnTo>
                  <a:lnTo>
                    <a:pt x="2874" y="819"/>
                  </a:lnTo>
                  <a:lnTo>
                    <a:pt x="2845" y="882"/>
                  </a:lnTo>
                  <a:lnTo>
                    <a:pt x="2811" y="946"/>
                  </a:lnTo>
                  <a:lnTo>
                    <a:pt x="2772" y="1008"/>
                  </a:lnTo>
                  <a:lnTo>
                    <a:pt x="2726" y="1072"/>
                  </a:lnTo>
                  <a:lnTo>
                    <a:pt x="2674" y="1135"/>
                  </a:lnTo>
                  <a:lnTo>
                    <a:pt x="2616" y="1198"/>
                  </a:lnTo>
                  <a:lnTo>
                    <a:pt x="1784" y="2031"/>
                  </a:lnTo>
                  <a:lnTo>
                    <a:pt x="1795" y="2046"/>
                  </a:lnTo>
                  <a:lnTo>
                    <a:pt x="1803" y="2063"/>
                  </a:lnTo>
                  <a:lnTo>
                    <a:pt x="1805" y="2081"/>
                  </a:lnTo>
                  <a:lnTo>
                    <a:pt x="1803" y="2098"/>
                  </a:lnTo>
                  <a:lnTo>
                    <a:pt x="1795" y="2115"/>
                  </a:lnTo>
                  <a:lnTo>
                    <a:pt x="1784" y="2129"/>
                  </a:lnTo>
                  <a:lnTo>
                    <a:pt x="1769" y="2141"/>
                  </a:lnTo>
                  <a:lnTo>
                    <a:pt x="1753" y="2147"/>
                  </a:lnTo>
                  <a:lnTo>
                    <a:pt x="1735" y="2150"/>
                  </a:lnTo>
                  <a:lnTo>
                    <a:pt x="1718" y="2147"/>
                  </a:lnTo>
                  <a:lnTo>
                    <a:pt x="1701" y="2141"/>
                  </a:lnTo>
                  <a:lnTo>
                    <a:pt x="1687" y="2129"/>
                  </a:lnTo>
                  <a:lnTo>
                    <a:pt x="1333" y="2484"/>
                  </a:lnTo>
                  <a:lnTo>
                    <a:pt x="1333" y="2484"/>
                  </a:lnTo>
                  <a:lnTo>
                    <a:pt x="1333" y="2484"/>
                  </a:lnTo>
                  <a:lnTo>
                    <a:pt x="746" y="3073"/>
                  </a:lnTo>
                  <a:lnTo>
                    <a:pt x="746" y="3073"/>
                  </a:lnTo>
                  <a:lnTo>
                    <a:pt x="746" y="3073"/>
                  </a:lnTo>
                  <a:lnTo>
                    <a:pt x="551" y="3268"/>
                  </a:lnTo>
                  <a:lnTo>
                    <a:pt x="550" y="3268"/>
                  </a:lnTo>
                  <a:lnTo>
                    <a:pt x="525" y="3291"/>
                  </a:lnTo>
                  <a:lnTo>
                    <a:pt x="497" y="3308"/>
                  </a:lnTo>
                  <a:lnTo>
                    <a:pt x="467" y="3320"/>
                  </a:lnTo>
                  <a:lnTo>
                    <a:pt x="436" y="3327"/>
                  </a:lnTo>
                  <a:lnTo>
                    <a:pt x="404" y="3330"/>
                  </a:lnTo>
                  <a:lnTo>
                    <a:pt x="370" y="3327"/>
                  </a:lnTo>
                  <a:lnTo>
                    <a:pt x="339" y="3320"/>
                  </a:lnTo>
                  <a:lnTo>
                    <a:pt x="309" y="3308"/>
                  </a:lnTo>
                  <a:lnTo>
                    <a:pt x="282" y="3291"/>
                  </a:lnTo>
                  <a:lnTo>
                    <a:pt x="257" y="3269"/>
                  </a:lnTo>
                  <a:lnTo>
                    <a:pt x="236" y="3245"/>
                  </a:lnTo>
                  <a:lnTo>
                    <a:pt x="219" y="3219"/>
                  </a:lnTo>
                  <a:lnTo>
                    <a:pt x="207" y="3192"/>
                  </a:lnTo>
                  <a:lnTo>
                    <a:pt x="199" y="3162"/>
                  </a:lnTo>
                  <a:lnTo>
                    <a:pt x="196" y="3133"/>
                  </a:lnTo>
                  <a:lnTo>
                    <a:pt x="166" y="3129"/>
                  </a:lnTo>
                  <a:lnTo>
                    <a:pt x="137" y="3121"/>
                  </a:lnTo>
                  <a:lnTo>
                    <a:pt x="110" y="3109"/>
                  </a:lnTo>
                  <a:lnTo>
                    <a:pt x="84" y="3093"/>
                  </a:lnTo>
                  <a:lnTo>
                    <a:pt x="60" y="3073"/>
                  </a:lnTo>
                  <a:lnTo>
                    <a:pt x="39" y="3047"/>
                  </a:lnTo>
                  <a:lnTo>
                    <a:pt x="22" y="3019"/>
                  </a:lnTo>
                  <a:lnTo>
                    <a:pt x="10" y="2989"/>
                  </a:lnTo>
                  <a:lnTo>
                    <a:pt x="2" y="2958"/>
                  </a:lnTo>
                  <a:lnTo>
                    <a:pt x="0" y="2925"/>
                  </a:lnTo>
                  <a:lnTo>
                    <a:pt x="0" y="2925"/>
                  </a:lnTo>
                  <a:lnTo>
                    <a:pt x="2" y="2894"/>
                  </a:lnTo>
                  <a:lnTo>
                    <a:pt x="10" y="2863"/>
                  </a:lnTo>
                  <a:lnTo>
                    <a:pt x="22" y="2833"/>
                  </a:lnTo>
                  <a:lnTo>
                    <a:pt x="39" y="2804"/>
                  </a:lnTo>
                  <a:lnTo>
                    <a:pt x="60" y="2778"/>
                  </a:lnTo>
                  <a:lnTo>
                    <a:pt x="61" y="2778"/>
                  </a:lnTo>
                  <a:lnTo>
                    <a:pt x="257" y="2582"/>
                  </a:lnTo>
                  <a:lnTo>
                    <a:pt x="257" y="2582"/>
                  </a:lnTo>
                  <a:lnTo>
                    <a:pt x="257" y="2582"/>
                  </a:lnTo>
                  <a:lnTo>
                    <a:pt x="843" y="1994"/>
                  </a:lnTo>
                  <a:lnTo>
                    <a:pt x="843" y="1994"/>
                  </a:lnTo>
                  <a:lnTo>
                    <a:pt x="1197" y="1639"/>
                  </a:lnTo>
                  <a:lnTo>
                    <a:pt x="1186" y="1625"/>
                  </a:lnTo>
                  <a:lnTo>
                    <a:pt x="1180" y="1607"/>
                  </a:lnTo>
                  <a:lnTo>
                    <a:pt x="1177" y="1590"/>
                  </a:lnTo>
                  <a:lnTo>
                    <a:pt x="1180" y="1572"/>
                  </a:lnTo>
                  <a:lnTo>
                    <a:pt x="1186" y="1556"/>
                  </a:lnTo>
                  <a:lnTo>
                    <a:pt x="1197" y="1541"/>
                  </a:lnTo>
                  <a:lnTo>
                    <a:pt x="1212" y="1530"/>
                  </a:lnTo>
                  <a:lnTo>
                    <a:pt x="1229" y="1523"/>
                  </a:lnTo>
                  <a:lnTo>
                    <a:pt x="1246" y="1521"/>
                  </a:lnTo>
                  <a:lnTo>
                    <a:pt x="1264" y="1523"/>
                  </a:lnTo>
                  <a:lnTo>
                    <a:pt x="1280" y="1530"/>
                  </a:lnTo>
                  <a:lnTo>
                    <a:pt x="1295" y="1541"/>
                  </a:lnTo>
                  <a:lnTo>
                    <a:pt x="2812" y="20"/>
                  </a:lnTo>
                  <a:lnTo>
                    <a:pt x="2825" y="10"/>
                  </a:lnTo>
                  <a:lnTo>
                    <a:pt x="2841" y="3"/>
                  </a:lnTo>
                  <a:lnTo>
                    <a:pt x="28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9" name="Group 938"/>
          <p:cNvGrpSpPr/>
          <p:nvPr/>
        </p:nvGrpSpPr>
        <p:grpSpPr>
          <a:xfrm>
            <a:off x="5329940" y="1900238"/>
            <a:ext cx="587375" cy="587375"/>
            <a:chOff x="5370513" y="1900238"/>
            <a:chExt cx="587375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7" name="Freeform 320"/>
            <p:cNvSpPr>
              <a:spLocks noEditPoints="1"/>
            </p:cNvSpPr>
            <p:nvPr/>
          </p:nvSpPr>
          <p:spPr bwMode="auto">
            <a:xfrm>
              <a:off x="5370513" y="1900238"/>
              <a:ext cx="587375" cy="587375"/>
            </a:xfrm>
            <a:custGeom>
              <a:avLst/>
              <a:gdLst>
                <a:gd name="T0" fmla="*/ 2909 w 3330"/>
                <a:gd name="T1" fmla="*/ 2383 h 3330"/>
                <a:gd name="T2" fmla="*/ 557 w 3330"/>
                <a:gd name="T3" fmla="*/ 2463 h 3330"/>
                <a:gd name="T4" fmla="*/ 138 w 3330"/>
                <a:gd name="T5" fmla="*/ 2358 h 3330"/>
                <a:gd name="T6" fmla="*/ 755 w 3330"/>
                <a:gd name="T7" fmla="*/ 2313 h 3330"/>
                <a:gd name="T8" fmla="*/ 696 w 3330"/>
                <a:gd name="T9" fmla="*/ 2401 h 3330"/>
                <a:gd name="T10" fmla="*/ 717 w 3330"/>
                <a:gd name="T11" fmla="*/ 2506 h 3330"/>
                <a:gd name="T12" fmla="*/ 804 w 3330"/>
                <a:gd name="T13" fmla="*/ 2564 h 3330"/>
                <a:gd name="T14" fmla="*/ 910 w 3330"/>
                <a:gd name="T15" fmla="*/ 2543 h 3330"/>
                <a:gd name="T16" fmla="*/ 969 w 3330"/>
                <a:gd name="T17" fmla="*/ 2456 h 3330"/>
                <a:gd name="T18" fmla="*/ 948 w 3330"/>
                <a:gd name="T19" fmla="*/ 2350 h 3330"/>
                <a:gd name="T20" fmla="*/ 861 w 3330"/>
                <a:gd name="T21" fmla="*/ 2293 h 3330"/>
                <a:gd name="T22" fmla="*/ 1009 w 3330"/>
                <a:gd name="T23" fmla="*/ 2214 h 3330"/>
                <a:gd name="T24" fmla="*/ 1417 w 3330"/>
                <a:gd name="T25" fmla="*/ 1954 h 3330"/>
                <a:gd name="T26" fmla="*/ 2280 w 3330"/>
                <a:gd name="T27" fmla="*/ 2621 h 3330"/>
                <a:gd name="T28" fmla="*/ 1151 w 3330"/>
                <a:gd name="T29" fmla="*/ 217 h 3330"/>
                <a:gd name="T30" fmla="*/ 1221 w 3330"/>
                <a:gd name="T31" fmla="*/ 315 h 3330"/>
                <a:gd name="T32" fmla="*/ 1186 w 3330"/>
                <a:gd name="T33" fmla="*/ 375 h 3330"/>
                <a:gd name="T34" fmla="*/ 1117 w 3330"/>
                <a:gd name="T35" fmla="*/ 375 h 3330"/>
                <a:gd name="T36" fmla="*/ 1545 w 3330"/>
                <a:gd name="T37" fmla="*/ 1101 h 3330"/>
                <a:gd name="T38" fmla="*/ 1563 w 3330"/>
                <a:gd name="T39" fmla="*/ 1168 h 3330"/>
                <a:gd name="T40" fmla="*/ 1513 w 3330"/>
                <a:gd name="T41" fmla="*/ 1217 h 3330"/>
                <a:gd name="T42" fmla="*/ 1446 w 3330"/>
                <a:gd name="T43" fmla="*/ 1199 h 3330"/>
                <a:gd name="T44" fmla="*/ 2882 w 3330"/>
                <a:gd name="T45" fmla="*/ 2241 h 3330"/>
                <a:gd name="T46" fmla="*/ 1929 w 3330"/>
                <a:gd name="T47" fmla="*/ 1485 h 3330"/>
                <a:gd name="T48" fmla="*/ 1917 w 3330"/>
                <a:gd name="T49" fmla="*/ 1418 h 3330"/>
                <a:gd name="T50" fmla="*/ 1969 w 3330"/>
                <a:gd name="T51" fmla="*/ 1372 h 3330"/>
                <a:gd name="T52" fmla="*/ 2319 w 3330"/>
                <a:gd name="T53" fmla="*/ 1485 h 3330"/>
                <a:gd name="T54" fmla="*/ 1200 w 3330"/>
                <a:gd name="T55" fmla="*/ 168 h 3330"/>
                <a:gd name="T56" fmla="*/ 1249 w 3330"/>
                <a:gd name="T57" fmla="*/ 20 h 3330"/>
                <a:gd name="T58" fmla="*/ 3330 w 3330"/>
                <a:gd name="T59" fmla="*/ 2124 h 3330"/>
                <a:gd name="T60" fmla="*/ 3305 w 3330"/>
                <a:gd name="T61" fmla="*/ 2183 h 3330"/>
                <a:gd name="T62" fmla="*/ 3132 w 3330"/>
                <a:gd name="T63" fmla="*/ 2311 h 3330"/>
                <a:gd name="T64" fmla="*/ 3113 w 3330"/>
                <a:gd name="T65" fmla="*/ 2375 h 3330"/>
                <a:gd name="T66" fmla="*/ 2770 w 3330"/>
                <a:gd name="T67" fmla="*/ 2689 h 3330"/>
                <a:gd name="T68" fmla="*/ 2592 w 3330"/>
                <a:gd name="T69" fmla="*/ 2541 h 3330"/>
                <a:gd name="T70" fmla="*/ 2297 w 3330"/>
                <a:gd name="T71" fmla="*/ 2785 h 3330"/>
                <a:gd name="T72" fmla="*/ 2230 w 3330"/>
                <a:gd name="T73" fmla="*/ 2768 h 3330"/>
                <a:gd name="T74" fmla="*/ 1088 w 3330"/>
                <a:gd name="T75" fmla="*/ 2538 h 3330"/>
                <a:gd name="T76" fmla="*/ 987 w 3330"/>
                <a:gd name="T77" fmla="*/ 2659 h 3330"/>
                <a:gd name="T78" fmla="*/ 833 w 3330"/>
                <a:gd name="T79" fmla="*/ 2705 h 3330"/>
                <a:gd name="T80" fmla="*/ 680 w 3330"/>
                <a:gd name="T81" fmla="*/ 2660 h 3330"/>
                <a:gd name="T82" fmla="*/ 136 w 3330"/>
                <a:gd name="T83" fmla="*/ 3280 h 3330"/>
                <a:gd name="T84" fmla="*/ 88 w 3330"/>
                <a:gd name="T85" fmla="*/ 3328 h 3330"/>
                <a:gd name="T86" fmla="*/ 20 w 3330"/>
                <a:gd name="T87" fmla="*/ 3310 h 3330"/>
                <a:gd name="T88" fmla="*/ 0 w 3330"/>
                <a:gd name="T89" fmla="*/ 1595 h 3330"/>
                <a:gd name="T90" fmla="*/ 34 w 3330"/>
                <a:gd name="T91" fmla="*/ 1536 h 3330"/>
                <a:gd name="T92" fmla="*/ 104 w 3330"/>
                <a:gd name="T93" fmla="*/ 1536 h 3330"/>
                <a:gd name="T94" fmla="*/ 138 w 3330"/>
                <a:gd name="T95" fmla="*/ 1595 h 3330"/>
                <a:gd name="T96" fmla="*/ 712 w 3330"/>
                <a:gd name="T97" fmla="*/ 2178 h 3330"/>
                <a:gd name="T98" fmla="*/ 1221 w 3330"/>
                <a:gd name="T99" fmla="*/ 1758 h 3330"/>
                <a:gd name="T100" fmla="*/ 444 w 3330"/>
                <a:gd name="T101" fmla="*/ 953 h 3330"/>
                <a:gd name="T102" fmla="*/ 612 w 3330"/>
                <a:gd name="T103" fmla="*/ 757 h 3330"/>
                <a:gd name="T104" fmla="*/ 542 w 3330"/>
                <a:gd name="T105" fmla="*/ 658 h 3330"/>
                <a:gd name="T106" fmla="*/ 1151 w 3330"/>
                <a:gd name="T107" fmla="*/ 2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0" h="3330">
                  <a:moveTo>
                    <a:pt x="2909" y="2383"/>
                  </a:moveTo>
                  <a:lnTo>
                    <a:pt x="2724" y="2475"/>
                  </a:lnTo>
                  <a:lnTo>
                    <a:pt x="2770" y="2522"/>
                  </a:lnTo>
                  <a:lnTo>
                    <a:pt x="2909" y="2383"/>
                  </a:lnTo>
                  <a:close/>
                  <a:moveTo>
                    <a:pt x="138" y="2358"/>
                  </a:moveTo>
                  <a:lnTo>
                    <a:pt x="138" y="2498"/>
                  </a:lnTo>
                  <a:lnTo>
                    <a:pt x="564" y="2498"/>
                  </a:lnTo>
                  <a:lnTo>
                    <a:pt x="557" y="2463"/>
                  </a:lnTo>
                  <a:lnTo>
                    <a:pt x="555" y="2428"/>
                  </a:lnTo>
                  <a:lnTo>
                    <a:pt x="557" y="2393"/>
                  </a:lnTo>
                  <a:lnTo>
                    <a:pt x="564" y="2358"/>
                  </a:lnTo>
                  <a:lnTo>
                    <a:pt x="138" y="2358"/>
                  </a:lnTo>
                  <a:close/>
                  <a:moveTo>
                    <a:pt x="833" y="2290"/>
                  </a:moveTo>
                  <a:lnTo>
                    <a:pt x="804" y="2293"/>
                  </a:lnTo>
                  <a:lnTo>
                    <a:pt x="778" y="2301"/>
                  </a:lnTo>
                  <a:lnTo>
                    <a:pt x="755" y="2313"/>
                  </a:lnTo>
                  <a:lnTo>
                    <a:pt x="735" y="2330"/>
                  </a:lnTo>
                  <a:lnTo>
                    <a:pt x="717" y="2350"/>
                  </a:lnTo>
                  <a:lnTo>
                    <a:pt x="704" y="2374"/>
                  </a:lnTo>
                  <a:lnTo>
                    <a:pt x="696" y="2401"/>
                  </a:lnTo>
                  <a:lnTo>
                    <a:pt x="693" y="2428"/>
                  </a:lnTo>
                  <a:lnTo>
                    <a:pt x="696" y="2456"/>
                  </a:lnTo>
                  <a:lnTo>
                    <a:pt x="704" y="2482"/>
                  </a:lnTo>
                  <a:lnTo>
                    <a:pt x="717" y="2506"/>
                  </a:lnTo>
                  <a:lnTo>
                    <a:pt x="735" y="2526"/>
                  </a:lnTo>
                  <a:lnTo>
                    <a:pt x="755" y="2543"/>
                  </a:lnTo>
                  <a:lnTo>
                    <a:pt x="778" y="2556"/>
                  </a:lnTo>
                  <a:lnTo>
                    <a:pt x="804" y="2564"/>
                  </a:lnTo>
                  <a:lnTo>
                    <a:pt x="833" y="2567"/>
                  </a:lnTo>
                  <a:lnTo>
                    <a:pt x="861" y="2564"/>
                  </a:lnTo>
                  <a:lnTo>
                    <a:pt x="886" y="2556"/>
                  </a:lnTo>
                  <a:lnTo>
                    <a:pt x="910" y="2543"/>
                  </a:lnTo>
                  <a:lnTo>
                    <a:pt x="930" y="2526"/>
                  </a:lnTo>
                  <a:lnTo>
                    <a:pt x="948" y="2506"/>
                  </a:lnTo>
                  <a:lnTo>
                    <a:pt x="961" y="2482"/>
                  </a:lnTo>
                  <a:lnTo>
                    <a:pt x="969" y="2456"/>
                  </a:lnTo>
                  <a:lnTo>
                    <a:pt x="971" y="2428"/>
                  </a:lnTo>
                  <a:lnTo>
                    <a:pt x="969" y="2401"/>
                  </a:lnTo>
                  <a:lnTo>
                    <a:pt x="961" y="2374"/>
                  </a:lnTo>
                  <a:lnTo>
                    <a:pt x="948" y="2350"/>
                  </a:lnTo>
                  <a:lnTo>
                    <a:pt x="930" y="2330"/>
                  </a:lnTo>
                  <a:lnTo>
                    <a:pt x="910" y="2313"/>
                  </a:lnTo>
                  <a:lnTo>
                    <a:pt x="886" y="2301"/>
                  </a:lnTo>
                  <a:lnTo>
                    <a:pt x="861" y="2293"/>
                  </a:lnTo>
                  <a:lnTo>
                    <a:pt x="833" y="2290"/>
                  </a:lnTo>
                  <a:close/>
                  <a:moveTo>
                    <a:pt x="1319" y="1856"/>
                  </a:moveTo>
                  <a:lnTo>
                    <a:pt x="981" y="2194"/>
                  </a:lnTo>
                  <a:lnTo>
                    <a:pt x="1009" y="2214"/>
                  </a:lnTo>
                  <a:lnTo>
                    <a:pt x="1034" y="2238"/>
                  </a:lnTo>
                  <a:lnTo>
                    <a:pt x="1057" y="2265"/>
                  </a:lnTo>
                  <a:lnTo>
                    <a:pt x="1076" y="2295"/>
                  </a:lnTo>
                  <a:lnTo>
                    <a:pt x="1417" y="1954"/>
                  </a:lnTo>
                  <a:lnTo>
                    <a:pt x="1319" y="1856"/>
                  </a:lnTo>
                  <a:close/>
                  <a:moveTo>
                    <a:pt x="709" y="855"/>
                  </a:moveTo>
                  <a:lnTo>
                    <a:pt x="612" y="953"/>
                  </a:lnTo>
                  <a:lnTo>
                    <a:pt x="2280" y="2621"/>
                  </a:lnTo>
                  <a:lnTo>
                    <a:pt x="2377" y="2522"/>
                  </a:lnTo>
                  <a:lnTo>
                    <a:pt x="709" y="855"/>
                  </a:lnTo>
                  <a:close/>
                  <a:moveTo>
                    <a:pt x="1200" y="168"/>
                  </a:moveTo>
                  <a:lnTo>
                    <a:pt x="1151" y="217"/>
                  </a:lnTo>
                  <a:lnTo>
                    <a:pt x="1200" y="265"/>
                  </a:lnTo>
                  <a:lnTo>
                    <a:pt x="1212" y="281"/>
                  </a:lnTo>
                  <a:lnTo>
                    <a:pt x="1218" y="298"/>
                  </a:lnTo>
                  <a:lnTo>
                    <a:pt x="1221" y="315"/>
                  </a:lnTo>
                  <a:lnTo>
                    <a:pt x="1218" y="332"/>
                  </a:lnTo>
                  <a:lnTo>
                    <a:pt x="1212" y="349"/>
                  </a:lnTo>
                  <a:lnTo>
                    <a:pt x="1200" y="364"/>
                  </a:lnTo>
                  <a:lnTo>
                    <a:pt x="1186" y="375"/>
                  </a:lnTo>
                  <a:lnTo>
                    <a:pt x="1169" y="382"/>
                  </a:lnTo>
                  <a:lnTo>
                    <a:pt x="1151" y="384"/>
                  </a:lnTo>
                  <a:lnTo>
                    <a:pt x="1133" y="382"/>
                  </a:lnTo>
                  <a:lnTo>
                    <a:pt x="1117" y="375"/>
                  </a:lnTo>
                  <a:lnTo>
                    <a:pt x="1102" y="364"/>
                  </a:lnTo>
                  <a:lnTo>
                    <a:pt x="1053" y="315"/>
                  </a:lnTo>
                  <a:lnTo>
                    <a:pt x="906" y="462"/>
                  </a:lnTo>
                  <a:lnTo>
                    <a:pt x="1545" y="1101"/>
                  </a:lnTo>
                  <a:lnTo>
                    <a:pt x="1556" y="1115"/>
                  </a:lnTo>
                  <a:lnTo>
                    <a:pt x="1563" y="1132"/>
                  </a:lnTo>
                  <a:lnTo>
                    <a:pt x="1565" y="1149"/>
                  </a:lnTo>
                  <a:lnTo>
                    <a:pt x="1563" y="1168"/>
                  </a:lnTo>
                  <a:lnTo>
                    <a:pt x="1556" y="1184"/>
                  </a:lnTo>
                  <a:lnTo>
                    <a:pt x="1545" y="1199"/>
                  </a:lnTo>
                  <a:lnTo>
                    <a:pt x="1530" y="1210"/>
                  </a:lnTo>
                  <a:lnTo>
                    <a:pt x="1513" y="1217"/>
                  </a:lnTo>
                  <a:lnTo>
                    <a:pt x="1495" y="1219"/>
                  </a:lnTo>
                  <a:lnTo>
                    <a:pt x="1478" y="1217"/>
                  </a:lnTo>
                  <a:lnTo>
                    <a:pt x="1461" y="1210"/>
                  </a:lnTo>
                  <a:lnTo>
                    <a:pt x="1446" y="1199"/>
                  </a:lnTo>
                  <a:lnTo>
                    <a:pt x="808" y="560"/>
                  </a:lnTo>
                  <a:lnTo>
                    <a:pt x="709" y="658"/>
                  </a:lnTo>
                  <a:lnTo>
                    <a:pt x="2489" y="2438"/>
                  </a:lnTo>
                  <a:lnTo>
                    <a:pt x="2882" y="2241"/>
                  </a:lnTo>
                  <a:lnTo>
                    <a:pt x="2244" y="1604"/>
                  </a:lnTo>
                  <a:lnTo>
                    <a:pt x="1960" y="1506"/>
                  </a:lnTo>
                  <a:lnTo>
                    <a:pt x="1944" y="1497"/>
                  </a:lnTo>
                  <a:lnTo>
                    <a:pt x="1929" y="1485"/>
                  </a:lnTo>
                  <a:lnTo>
                    <a:pt x="1920" y="1471"/>
                  </a:lnTo>
                  <a:lnTo>
                    <a:pt x="1914" y="1454"/>
                  </a:lnTo>
                  <a:lnTo>
                    <a:pt x="1913" y="1436"/>
                  </a:lnTo>
                  <a:lnTo>
                    <a:pt x="1917" y="1418"/>
                  </a:lnTo>
                  <a:lnTo>
                    <a:pt x="1925" y="1402"/>
                  </a:lnTo>
                  <a:lnTo>
                    <a:pt x="1937" y="1388"/>
                  </a:lnTo>
                  <a:lnTo>
                    <a:pt x="1953" y="1378"/>
                  </a:lnTo>
                  <a:lnTo>
                    <a:pt x="1969" y="1372"/>
                  </a:lnTo>
                  <a:lnTo>
                    <a:pt x="1987" y="1371"/>
                  </a:lnTo>
                  <a:lnTo>
                    <a:pt x="2005" y="1374"/>
                  </a:lnTo>
                  <a:lnTo>
                    <a:pt x="2305" y="1478"/>
                  </a:lnTo>
                  <a:lnTo>
                    <a:pt x="2319" y="1485"/>
                  </a:lnTo>
                  <a:lnTo>
                    <a:pt x="2331" y="1494"/>
                  </a:lnTo>
                  <a:lnTo>
                    <a:pt x="3012" y="2177"/>
                  </a:lnTo>
                  <a:lnTo>
                    <a:pt x="3143" y="2111"/>
                  </a:lnTo>
                  <a:lnTo>
                    <a:pt x="1200" y="168"/>
                  </a:lnTo>
                  <a:close/>
                  <a:moveTo>
                    <a:pt x="1200" y="0"/>
                  </a:moveTo>
                  <a:lnTo>
                    <a:pt x="1218" y="2"/>
                  </a:lnTo>
                  <a:lnTo>
                    <a:pt x="1234" y="9"/>
                  </a:lnTo>
                  <a:lnTo>
                    <a:pt x="1249" y="20"/>
                  </a:lnTo>
                  <a:lnTo>
                    <a:pt x="3310" y="2081"/>
                  </a:lnTo>
                  <a:lnTo>
                    <a:pt x="3320" y="2094"/>
                  </a:lnTo>
                  <a:lnTo>
                    <a:pt x="3326" y="2109"/>
                  </a:lnTo>
                  <a:lnTo>
                    <a:pt x="3330" y="2124"/>
                  </a:lnTo>
                  <a:lnTo>
                    <a:pt x="3329" y="2141"/>
                  </a:lnTo>
                  <a:lnTo>
                    <a:pt x="3324" y="2156"/>
                  </a:lnTo>
                  <a:lnTo>
                    <a:pt x="3316" y="2171"/>
                  </a:lnTo>
                  <a:lnTo>
                    <a:pt x="3305" y="2183"/>
                  </a:lnTo>
                  <a:lnTo>
                    <a:pt x="3292" y="2192"/>
                  </a:lnTo>
                  <a:lnTo>
                    <a:pt x="3116" y="2280"/>
                  </a:lnTo>
                  <a:lnTo>
                    <a:pt x="3126" y="2295"/>
                  </a:lnTo>
                  <a:lnTo>
                    <a:pt x="3132" y="2311"/>
                  </a:lnTo>
                  <a:lnTo>
                    <a:pt x="3133" y="2328"/>
                  </a:lnTo>
                  <a:lnTo>
                    <a:pt x="3131" y="2345"/>
                  </a:lnTo>
                  <a:lnTo>
                    <a:pt x="3124" y="2360"/>
                  </a:lnTo>
                  <a:lnTo>
                    <a:pt x="3113" y="2375"/>
                  </a:lnTo>
                  <a:lnTo>
                    <a:pt x="2819" y="2669"/>
                  </a:lnTo>
                  <a:lnTo>
                    <a:pt x="2804" y="2681"/>
                  </a:lnTo>
                  <a:lnTo>
                    <a:pt x="2787" y="2687"/>
                  </a:lnTo>
                  <a:lnTo>
                    <a:pt x="2770" y="2689"/>
                  </a:lnTo>
                  <a:lnTo>
                    <a:pt x="2753" y="2687"/>
                  </a:lnTo>
                  <a:lnTo>
                    <a:pt x="2736" y="2681"/>
                  </a:lnTo>
                  <a:lnTo>
                    <a:pt x="2721" y="2669"/>
                  </a:lnTo>
                  <a:lnTo>
                    <a:pt x="2592" y="2541"/>
                  </a:lnTo>
                  <a:lnTo>
                    <a:pt x="2517" y="2579"/>
                  </a:lnTo>
                  <a:lnTo>
                    <a:pt x="2328" y="2768"/>
                  </a:lnTo>
                  <a:lnTo>
                    <a:pt x="2314" y="2779"/>
                  </a:lnTo>
                  <a:lnTo>
                    <a:pt x="2297" y="2785"/>
                  </a:lnTo>
                  <a:lnTo>
                    <a:pt x="2280" y="2788"/>
                  </a:lnTo>
                  <a:lnTo>
                    <a:pt x="2261" y="2785"/>
                  </a:lnTo>
                  <a:lnTo>
                    <a:pt x="2245" y="2779"/>
                  </a:lnTo>
                  <a:lnTo>
                    <a:pt x="2230" y="2768"/>
                  </a:lnTo>
                  <a:lnTo>
                    <a:pt x="1515" y="2052"/>
                  </a:lnTo>
                  <a:lnTo>
                    <a:pt x="1108" y="2459"/>
                  </a:lnTo>
                  <a:lnTo>
                    <a:pt x="1101" y="2500"/>
                  </a:lnTo>
                  <a:lnTo>
                    <a:pt x="1088" y="2538"/>
                  </a:lnTo>
                  <a:lnTo>
                    <a:pt x="1069" y="2573"/>
                  </a:lnTo>
                  <a:lnTo>
                    <a:pt x="1045" y="2605"/>
                  </a:lnTo>
                  <a:lnTo>
                    <a:pt x="1018" y="2634"/>
                  </a:lnTo>
                  <a:lnTo>
                    <a:pt x="987" y="2659"/>
                  </a:lnTo>
                  <a:lnTo>
                    <a:pt x="952" y="2678"/>
                  </a:lnTo>
                  <a:lnTo>
                    <a:pt x="914" y="2693"/>
                  </a:lnTo>
                  <a:lnTo>
                    <a:pt x="875" y="2702"/>
                  </a:lnTo>
                  <a:lnTo>
                    <a:pt x="833" y="2705"/>
                  </a:lnTo>
                  <a:lnTo>
                    <a:pt x="791" y="2702"/>
                  </a:lnTo>
                  <a:lnTo>
                    <a:pt x="752" y="2693"/>
                  </a:lnTo>
                  <a:lnTo>
                    <a:pt x="714" y="2679"/>
                  </a:lnTo>
                  <a:lnTo>
                    <a:pt x="680" y="2660"/>
                  </a:lnTo>
                  <a:lnTo>
                    <a:pt x="649" y="2637"/>
                  </a:lnTo>
                  <a:lnTo>
                    <a:pt x="138" y="2637"/>
                  </a:lnTo>
                  <a:lnTo>
                    <a:pt x="138" y="3260"/>
                  </a:lnTo>
                  <a:lnTo>
                    <a:pt x="136" y="3280"/>
                  </a:lnTo>
                  <a:lnTo>
                    <a:pt x="129" y="3296"/>
                  </a:lnTo>
                  <a:lnTo>
                    <a:pt x="118" y="3310"/>
                  </a:lnTo>
                  <a:lnTo>
                    <a:pt x="104" y="3321"/>
                  </a:lnTo>
                  <a:lnTo>
                    <a:pt x="88" y="3328"/>
                  </a:lnTo>
                  <a:lnTo>
                    <a:pt x="70" y="3330"/>
                  </a:lnTo>
                  <a:lnTo>
                    <a:pt x="50" y="3328"/>
                  </a:lnTo>
                  <a:lnTo>
                    <a:pt x="34" y="3321"/>
                  </a:lnTo>
                  <a:lnTo>
                    <a:pt x="20" y="3310"/>
                  </a:lnTo>
                  <a:lnTo>
                    <a:pt x="9" y="3296"/>
                  </a:lnTo>
                  <a:lnTo>
                    <a:pt x="2" y="3280"/>
                  </a:lnTo>
                  <a:lnTo>
                    <a:pt x="0" y="3260"/>
                  </a:lnTo>
                  <a:lnTo>
                    <a:pt x="0" y="1595"/>
                  </a:lnTo>
                  <a:lnTo>
                    <a:pt x="2" y="1577"/>
                  </a:lnTo>
                  <a:lnTo>
                    <a:pt x="9" y="1561"/>
                  </a:lnTo>
                  <a:lnTo>
                    <a:pt x="20" y="1547"/>
                  </a:lnTo>
                  <a:lnTo>
                    <a:pt x="34" y="1536"/>
                  </a:lnTo>
                  <a:lnTo>
                    <a:pt x="50" y="1529"/>
                  </a:lnTo>
                  <a:lnTo>
                    <a:pt x="70" y="1527"/>
                  </a:lnTo>
                  <a:lnTo>
                    <a:pt x="88" y="1529"/>
                  </a:lnTo>
                  <a:lnTo>
                    <a:pt x="104" y="1536"/>
                  </a:lnTo>
                  <a:lnTo>
                    <a:pt x="118" y="1547"/>
                  </a:lnTo>
                  <a:lnTo>
                    <a:pt x="129" y="1561"/>
                  </a:lnTo>
                  <a:lnTo>
                    <a:pt x="136" y="1577"/>
                  </a:lnTo>
                  <a:lnTo>
                    <a:pt x="138" y="1595"/>
                  </a:lnTo>
                  <a:lnTo>
                    <a:pt x="138" y="2220"/>
                  </a:lnTo>
                  <a:lnTo>
                    <a:pt x="649" y="2220"/>
                  </a:lnTo>
                  <a:lnTo>
                    <a:pt x="679" y="2197"/>
                  </a:lnTo>
                  <a:lnTo>
                    <a:pt x="712" y="2178"/>
                  </a:lnTo>
                  <a:lnTo>
                    <a:pt x="749" y="2163"/>
                  </a:lnTo>
                  <a:lnTo>
                    <a:pt x="787" y="2154"/>
                  </a:lnTo>
                  <a:lnTo>
                    <a:pt x="827" y="2150"/>
                  </a:lnTo>
                  <a:lnTo>
                    <a:pt x="1221" y="1758"/>
                  </a:lnTo>
                  <a:lnTo>
                    <a:pt x="464" y="1002"/>
                  </a:lnTo>
                  <a:lnTo>
                    <a:pt x="453" y="987"/>
                  </a:lnTo>
                  <a:lnTo>
                    <a:pt x="446" y="970"/>
                  </a:lnTo>
                  <a:lnTo>
                    <a:pt x="444" y="953"/>
                  </a:lnTo>
                  <a:lnTo>
                    <a:pt x="446" y="935"/>
                  </a:lnTo>
                  <a:lnTo>
                    <a:pt x="453" y="918"/>
                  </a:lnTo>
                  <a:lnTo>
                    <a:pt x="464" y="903"/>
                  </a:lnTo>
                  <a:lnTo>
                    <a:pt x="612" y="757"/>
                  </a:lnTo>
                  <a:lnTo>
                    <a:pt x="562" y="707"/>
                  </a:lnTo>
                  <a:lnTo>
                    <a:pt x="552" y="693"/>
                  </a:lnTo>
                  <a:lnTo>
                    <a:pt x="545" y="676"/>
                  </a:lnTo>
                  <a:lnTo>
                    <a:pt x="542" y="658"/>
                  </a:lnTo>
                  <a:lnTo>
                    <a:pt x="545" y="640"/>
                  </a:lnTo>
                  <a:lnTo>
                    <a:pt x="552" y="624"/>
                  </a:lnTo>
                  <a:lnTo>
                    <a:pt x="562" y="609"/>
                  </a:lnTo>
                  <a:lnTo>
                    <a:pt x="1151" y="20"/>
                  </a:lnTo>
                  <a:lnTo>
                    <a:pt x="1167" y="9"/>
                  </a:lnTo>
                  <a:lnTo>
                    <a:pt x="1183" y="2"/>
                  </a:lnTo>
                  <a:lnTo>
                    <a:pt x="1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321"/>
            <p:cNvSpPr>
              <a:spLocks/>
            </p:cNvSpPr>
            <p:nvPr/>
          </p:nvSpPr>
          <p:spPr bwMode="auto">
            <a:xfrm>
              <a:off x="5505451" y="2316163"/>
              <a:ext cx="23813" cy="25400"/>
            </a:xfrm>
            <a:custGeom>
              <a:avLst/>
              <a:gdLst>
                <a:gd name="T0" fmla="*/ 70 w 139"/>
                <a:gd name="T1" fmla="*/ 0 h 140"/>
                <a:gd name="T2" fmla="*/ 88 w 139"/>
                <a:gd name="T3" fmla="*/ 3 h 140"/>
                <a:gd name="T4" fmla="*/ 105 w 139"/>
                <a:gd name="T5" fmla="*/ 10 h 140"/>
                <a:gd name="T6" fmla="*/ 119 w 139"/>
                <a:gd name="T7" fmla="*/ 21 h 140"/>
                <a:gd name="T8" fmla="*/ 129 w 139"/>
                <a:gd name="T9" fmla="*/ 36 h 140"/>
                <a:gd name="T10" fmla="*/ 136 w 139"/>
                <a:gd name="T11" fmla="*/ 52 h 140"/>
                <a:gd name="T12" fmla="*/ 139 w 139"/>
                <a:gd name="T13" fmla="*/ 70 h 140"/>
                <a:gd name="T14" fmla="*/ 136 w 139"/>
                <a:gd name="T15" fmla="*/ 89 h 140"/>
                <a:gd name="T16" fmla="*/ 129 w 139"/>
                <a:gd name="T17" fmla="*/ 105 h 140"/>
                <a:gd name="T18" fmla="*/ 119 w 139"/>
                <a:gd name="T19" fmla="*/ 119 h 140"/>
                <a:gd name="T20" fmla="*/ 105 w 139"/>
                <a:gd name="T21" fmla="*/ 130 h 140"/>
                <a:gd name="T22" fmla="*/ 88 w 139"/>
                <a:gd name="T23" fmla="*/ 137 h 140"/>
                <a:gd name="T24" fmla="*/ 70 w 139"/>
                <a:gd name="T25" fmla="*/ 140 h 140"/>
                <a:gd name="T26" fmla="*/ 51 w 139"/>
                <a:gd name="T27" fmla="*/ 137 h 140"/>
                <a:gd name="T28" fmla="*/ 34 w 139"/>
                <a:gd name="T29" fmla="*/ 130 h 140"/>
                <a:gd name="T30" fmla="*/ 20 w 139"/>
                <a:gd name="T31" fmla="*/ 119 h 140"/>
                <a:gd name="T32" fmla="*/ 10 w 139"/>
                <a:gd name="T33" fmla="*/ 105 h 140"/>
                <a:gd name="T34" fmla="*/ 3 w 139"/>
                <a:gd name="T35" fmla="*/ 89 h 140"/>
                <a:gd name="T36" fmla="*/ 0 w 139"/>
                <a:gd name="T37" fmla="*/ 70 h 140"/>
                <a:gd name="T38" fmla="*/ 3 w 139"/>
                <a:gd name="T39" fmla="*/ 52 h 140"/>
                <a:gd name="T40" fmla="*/ 10 w 139"/>
                <a:gd name="T41" fmla="*/ 36 h 140"/>
                <a:gd name="T42" fmla="*/ 20 w 139"/>
                <a:gd name="T43" fmla="*/ 21 h 140"/>
                <a:gd name="T44" fmla="*/ 34 w 139"/>
                <a:gd name="T45" fmla="*/ 10 h 140"/>
                <a:gd name="T46" fmla="*/ 51 w 139"/>
                <a:gd name="T47" fmla="*/ 3 h 140"/>
                <a:gd name="T48" fmla="*/ 70 w 139"/>
                <a:gd name="T4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40">
                  <a:moveTo>
                    <a:pt x="70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1"/>
                  </a:lnTo>
                  <a:lnTo>
                    <a:pt x="129" y="36"/>
                  </a:lnTo>
                  <a:lnTo>
                    <a:pt x="136" y="52"/>
                  </a:lnTo>
                  <a:lnTo>
                    <a:pt x="139" y="70"/>
                  </a:lnTo>
                  <a:lnTo>
                    <a:pt x="136" y="89"/>
                  </a:lnTo>
                  <a:lnTo>
                    <a:pt x="129" y="105"/>
                  </a:lnTo>
                  <a:lnTo>
                    <a:pt x="119" y="119"/>
                  </a:lnTo>
                  <a:lnTo>
                    <a:pt x="105" y="130"/>
                  </a:lnTo>
                  <a:lnTo>
                    <a:pt x="88" y="137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0" name="Group 939"/>
          <p:cNvGrpSpPr/>
          <p:nvPr/>
        </p:nvGrpSpPr>
        <p:grpSpPr>
          <a:xfrm>
            <a:off x="6265434" y="1938338"/>
            <a:ext cx="587375" cy="512762"/>
            <a:chOff x="6248400" y="1938338"/>
            <a:chExt cx="587375" cy="5127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2" name="Freeform 326"/>
            <p:cNvSpPr>
              <a:spLocks noEditPoints="1"/>
            </p:cNvSpPr>
            <p:nvPr/>
          </p:nvSpPr>
          <p:spPr bwMode="auto">
            <a:xfrm>
              <a:off x="6248400" y="1938338"/>
              <a:ext cx="587375" cy="512762"/>
            </a:xfrm>
            <a:custGeom>
              <a:avLst/>
              <a:gdLst>
                <a:gd name="T0" fmla="*/ 1362 w 3330"/>
                <a:gd name="T1" fmla="*/ 2354 h 2908"/>
                <a:gd name="T2" fmla="*/ 1280 w 3330"/>
                <a:gd name="T3" fmla="*/ 2769 h 2908"/>
                <a:gd name="T4" fmla="*/ 1968 w 3330"/>
                <a:gd name="T5" fmla="*/ 2354 h 2908"/>
                <a:gd name="T6" fmla="*/ 139 w 3330"/>
                <a:gd name="T7" fmla="*/ 2215 h 2908"/>
                <a:gd name="T8" fmla="*/ 3191 w 3330"/>
                <a:gd name="T9" fmla="*/ 2077 h 2908"/>
                <a:gd name="T10" fmla="*/ 139 w 3330"/>
                <a:gd name="T11" fmla="*/ 139 h 2908"/>
                <a:gd name="T12" fmla="*/ 3191 w 3330"/>
                <a:gd name="T13" fmla="*/ 1938 h 2908"/>
                <a:gd name="T14" fmla="*/ 139 w 3330"/>
                <a:gd name="T15" fmla="*/ 139 h 2908"/>
                <a:gd name="T16" fmla="*/ 3191 w 3330"/>
                <a:gd name="T17" fmla="*/ 0 h 2908"/>
                <a:gd name="T18" fmla="*/ 3245 w 3330"/>
                <a:gd name="T19" fmla="*/ 11 h 2908"/>
                <a:gd name="T20" fmla="*/ 3290 w 3330"/>
                <a:gd name="T21" fmla="*/ 41 h 2908"/>
                <a:gd name="T22" fmla="*/ 3319 w 3330"/>
                <a:gd name="T23" fmla="*/ 85 h 2908"/>
                <a:gd name="T24" fmla="*/ 3330 w 3330"/>
                <a:gd name="T25" fmla="*/ 139 h 2908"/>
                <a:gd name="T26" fmla="*/ 3327 w 3330"/>
                <a:gd name="T27" fmla="*/ 2243 h 2908"/>
                <a:gd name="T28" fmla="*/ 3306 w 3330"/>
                <a:gd name="T29" fmla="*/ 2293 h 2908"/>
                <a:gd name="T30" fmla="*/ 3268 w 3330"/>
                <a:gd name="T31" fmla="*/ 2330 h 2908"/>
                <a:gd name="T32" fmla="*/ 3219 w 3330"/>
                <a:gd name="T33" fmla="*/ 2351 h 2908"/>
                <a:gd name="T34" fmla="*/ 2109 w 3330"/>
                <a:gd name="T35" fmla="*/ 2354 h 2908"/>
                <a:gd name="T36" fmla="*/ 2220 w 3330"/>
                <a:gd name="T37" fmla="*/ 2769 h 2908"/>
                <a:gd name="T38" fmla="*/ 2255 w 3330"/>
                <a:gd name="T39" fmla="*/ 2779 h 2908"/>
                <a:gd name="T40" fmla="*/ 2280 w 3330"/>
                <a:gd name="T41" fmla="*/ 2803 h 2908"/>
                <a:gd name="T42" fmla="*/ 2290 w 3330"/>
                <a:gd name="T43" fmla="*/ 2839 h 2908"/>
                <a:gd name="T44" fmla="*/ 2280 w 3330"/>
                <a:gd name="T45" fmla="*/ 2874 h 2908"/>
                <a:gd name="T46" fmla="*/ 2255 w 3330"/>
                <a:gd name="T47" fmla="*/ 2898 h 2908"/>
                <a:gd name="T48" fmla="*/ 2220 w 3330"/>
                <a:gd name="T49" fmla="*/ 2908 h 2908"/>
                <a:gd name="T50" fmla="*/ 1092 w 3330"/>
                <a:gd name="T51" fmla="*/ 2905 h 2908"/>
                <a:gd name="T52" fmla="*/ 1061 w 3330"/>
                <a:gd name="T53" fmla="*/ 2888 h 2908"/>
                <a:gd name="T54" fmla="*/ 1043 w 3330"/>
                <a:gd name="T55" fmla="*/ 2857 h 2908"/>
                <a:gd name="T56" fmla="*/ 1043 w 3330"/>
                <a:gd name="T57" fmla="*/ 2820 h 2908"/>
                <a:gd name="T58" fmla="*/ 1061 w 3330"/>
                <a:gd name="T59" fmla="*/ 2789 h 2908"/>
                <a:gd name="T60" fmla="*/ 1092 w 3330"/>
                <a:gd name="T61" fmla="*/ 2772 h 2908"/>
                <a:gd name="T62" fmla="*/ 1137 w 3330"/>
                <a:gd name="T63" fmla="*/ 2769 h 2908"/>
                <a:gd name="T64" fmla="*/ 139 w 3330"/>
                <a:gd name="T65" fmla="*/ 2354 h 2908"/>
                <a:gd name="T66" fmla="*/ 85 w 3330"/>
                <a:gd name="T67" fmla="*/ 2343 h 2908"/>
                <a:gd name="T68" fmla="*/ 40 w 3330"/>
                <a:gd name="T69" fmla="*/ 2314 h 2908"/>
                <a:gd name="T70" fmla="*/ 11 w 3330"/>
                <a:gd name="T71" fmla="*/ 2270 h 2908"/>
                <a:gd name="T72" fmla="*/ 0 w 3330"/>
                <a:gd name="T73" fmla="*/ 2215 h 2908"/>
                <a:gd name="T74" fmla="*/ 3 w 3330"/>
                <a:gd name="T75" fmla="*/ 111 h 2908"/>
                <a:gd name="T76" fmla="*/ 24 w 3330"/>
                <a:gd name="T77" fmla="*/ 61 h 2908"/>
                <a:gd name="T78" fmla="*/ 62 w 3330"/>
                <a:gd name="T79" fmla="*/ 24 h 2908"/>
                <a:gd name="T80" fmla="*/ 111 w 3330"/>
                <a:gd name="T81" fmla="*/ 3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30" h="2908">
                  <a:moveTo>
                    <a:pt x="1968" y="2354"/>
                  </a:moveTo>
                  <a:lnTo>
                    <a:pt x="1362" y="2354"/>
                  </a:lnTo>
                  <a:lnTo>
                    <a:pt x="1280" y="2769"/>
                  </a:lnTo>
                  <a:lnTo>
                    <a:pt x="1280" y="2769"/>
                  </a:lnTo>
                  <a:lnTo>
                    <a:pt x="2050" y="2769"/>
                  </a:lnTo>
                  <a:lnTo>
                    <a:pt x="1968" y="2354"/>
                  </a:lnTo>
                  <a:close/>
                  <a:moveTo>
                    <a:pt x="139" y="2077"/>
                  </a:moveTo>
                  <a:lnTo>
                    <a:pt x="139" y="2215"/>
                  </a:lnTo>
                  <a:lnTo>
                    <a:pt x="3191" y="2215"/>
                  </a:lnTo>
                  <a:lnTo>
                    <a:pt x="3191" y="2077"/>
                  </a:lnTo>
                  <a:lnTo>
                    <a:pt x="139" y="2077"/>
                  </a:lnTo>
                  <a:close/>
                  <a:moveTo>
                    <a:pt x="139" y="139"/>
                  </a:moveTo>
                  <a:lnTo>
                    <a:pt x="139" y="1938"/>
                  </a:lnTo>
                  <a:lnTo>
                    <a:pt x="3191" y="1938"/>
                  </a:lnTo>
                  <a:lnTo>
                    <a:pt x="3191" y="139"/>
                  </a:lnTo>
                  <a:lnTo>
                    <a:pt x="139" y="139"/>
                  </a:lnTo>
                  <a:close/>
                  <a:moveTo>
                    <a:pt x="139" y="0"/>
                  </a:moveTo>
                  <a:lnTo>
                    <a:pt x="3191" y="0"/>
                  </a:lnTo>
                  <a:lnTo>
                    <a:pt x="3219" y="3"/>
                  </a:lnTo>
                  <a:lnTo>
                    <a:pt x="3245" y="11"/>
                  </a:lnTo>
                  <a:lnTo>
                    <a:pt x="3268" y="24"/>
                  </a:lnTo>
                  <a:lnTo>
                    <a:pt x="3290" y="41"/>
                  </a:lnTo>
                  <a:lnTo>
                    <a:pt x="3306" y="61"/>
                  </a:lnTo>
                  <a:lnTo>
                    <a:pt x="3319" y="85"/>
                  </a:lnTo>
                  <a:lnTo>
                    <a:pt x="3327" y="111"/>
                  </a:lnTo>
                  <a:lnTo>
                    <a:pt x="3330" y="139"/>
                  </a:lnTo>
                  <a:lnTo>
                    <a:pt x="3330" y="2215"/>
                  </a:lnTo>
                  <a:lnTo>
                    <a:pt x="3327" y="2243"/>
                  </a:lnTo>
                  <a:lnTo>
                    <a:pt x="3319" y="2270"/>
                  </a:lnTo>
                  <a:lnTo>
                    <a:pt x="3306" y="2293"/>
                  </a:lnTo>
                  <a:lnTo>
                    <a:pt x="3290" y="2314"/>
                  </a:lnTo>
                  <a:lnTo>
                    <a:pt x="3268" y="2330"/>
                  </a:lnTo>
                  <a:lnTo>
                    <a:pt x="3245" y="2343"/>
                  </a:lnTo>
                  <a:lnTo>
                    <a:pt x="3219" y="2351"/>
                  </a:lnTo>
                  <a:lnTo>
                    <a:pt x="3191" y="2354"/>
                  </a:lnTo>
                  <a:lnTo>
                    <a:pt x="2109" y="2354"/>
                  </a:lnTo>
                  <a:lnTo>
                    <a:pt x="2192" y="2769"/>
                  </a:lnTo>
                  <a:lnTo>
                    <a:pt x="2220" y="2769"/>
                  </a:lnTo>
                  <a:lnTo>
                    <a:pt x="2238" y="2772"/>
                  </a:lnTo>
                  <a:lnTo>
                    <a:pt x="2255" y="2779"/>
                  </a:lnTo>
                  <a:lnTo>
                    <a:pt x="2268" y="2789"/>
                  </a:lnTo>
                  <a:lnTo>
                    <a:pt x="2280" y="2803"/>
                  </a:lnTo>
                  <a:lnTo>
                    <a:pt x="2287" y="2820"/>
                  </a:lnTo>
                  <a:lnTo>
                    <a:pt x="2290" y="2839"/>
                  </a:lnTo>
                  <a:lnTo>
                    <a:pt x="2287" y="2857"/>
                  </a:lnTo>
                  <a:lnTo>
                    <a:pt x="2280" y="2874"/>
                  </a:lnTo>
                  <a:lnTo>
                    <a:pt x="2268" y="2888"/>
                  </a:lnTo>
                  <a:lnTo>
                    <a:pt x="2255" y="2898"/>
                  </a:lnTo>
                  <a:lnTo>
                    <a:pt x="2238" y="2905"/>
                  </a:lnTo>
                  <a:lnTo>
                    <a:pt x="2220" y="2908"/>
                  </a:lnTo>
                  <a:lnTo>
                    <a:pt x="1110" y="2908"/>
                  </a:lnTo>
                  <a:lnTo>
                    <a:pt x="1092" y="2905"/>
                  </a:lnTo>
                  <a:lnTo>
                    <a:pt x="1075" y="2898"/>
                  </a:lnTo>
                  <a:lnTo>
                    <a:pt x="1061" y="2888"/>
                  </a:lnTo>
                  <a:lnTo>
                    <a:pt x="1050" y="2874"/>
                  </a:lnTo>
                  <a:lnTo>
                    <a:pt x="1043" y="2857"/>
                  </a:lnTo>
                  <a:lnTo>
                    <a:pt x="1040" y="2839"/>
                  </a:lnTo>
                  <a:lnTo>
                    <a:pt x="1043" y="2820"/>
                  </a:lnTo>
                  <a:lnTo>
                    <a:pt x="1050" y="2803"/>
                  </a:lnTo>
                  <a:lnTo>
                    <a:pt x="1061" y="2789"/>
                  </a:lnTo>
                  <a:lnTo>
                    <a:pt x="1075" y="2779"/>
                  </a:lnTo>
                  <a:lnTo>
                    <a:pt x="1092" y="2772"/>
                  </a:lnTo>
                  <a:lnTo>
                    <a:pt x="1110" y="2769"/>
                  </a:lnTo>
                  <a:lnTo>
                    <a:pt x="1137" y="2769"/>
                  </a:lnTo>
                  <a:lnTo>
                    <a:pt x="1221" y="2354"/>
                  </a:lnTo>
                  <a:lnTo>
                    <a:pt x="139" y="2354"/>
                  </a:lnTo>
                  <a:lnTo>
                    <a:pt x="111" y="2351"/>
                  </a:lnTo>
                  <a:lnTo>
                    <a:pt x="85" y="2343"/>
                  </a:lnTo>
                  <a:lnTo>
                    <a:pt x="62" y="2330"/>
                  </a:lnTo>
                  <a:lnTo>
                    <a:pt x="40" y="2314"/>
                  </a:lnTo>
                  <a:lnTo>
                    <a:pt x="24" y="2293"/>
                  </a:lnTo>
                  <a:lnTo>
                    <a:pt x="11" y="2270"/>
                  </a:lnTo>
                  <a:lnTo>
                    <a:pt x="3" y="2243"/>
                  </a:lnTo>
                  <a:lnTo>
                    <a:pt x="0" y="2215"/>
                  </a:lnTo>
                  <a:lnTo>
                    <a:pt x="0" y="139"/>
                  </a:lnTo>
                  <a:lnTo>
                    <a:pt x="3" y="111"/>
                  </a:lnTo>
                  <a:lnTo>
                    <a:pt x="11" y="85"/>
                  </a:lnTo>
                  <a:lnTo>
                    <a:pt x="24" y="61"/>
                  </a:lnTo>
                  <a:lnTo>
                    <a:pt x="40" y="41"/>
                  </a:lnTo>
                  <a:lnTo>
                    <a:pt x="62" y="24"/>
                  </a:lnTo>
                  <a:lnTo>
                    <a:pt x="85" y="11"/>
                  </a:lnTo>
                  <a:lnTo>
                    <a:pt x="111" y="3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27"/>
            <p:cNvSpPr>
              <a:spLocks/>
            </p:cNvSpPr>
            <p:nvPr/>
          </p:nvSpPr>
          <p:spPr bwMode="auto">
            <a:xfrm>
              <a:off x="6529388" y="2305050"/>
              <a:ext cx="25400" cy="23812"/>
            </a:xfrm>
            <a:custGeom>
              <a:avLst/>
              <a:gdLst>
                <a:gd name="T0" fmla="*/ 69 w 140"/>
                <a:gd name="T1" fmla="*/ 0 h 138"/>
                <a:gd name="T2" fmla="*/ 88 w 140"/>
                <a:gd name="T3" fmla="*/ 2 h 138"/>
                <a:gd name="T4" fmla="*/ 105 w 140"/>
                <a:gd name="T5" fmla="*/ 9 h 138"/>
                <a:gd name="T6" fmla="*/ 118 w 140"/>
                <a:gd name="T7" fmla="*/ 20 h 138"/>
                <a:gd name="T8" fmla="*/ 130 w 140"/>
                <a:gd name="T9" fmla="*/ 35 h 138"/>
                <a:gd name="T10" fmla="*/ 137 w 140"/>
                <a:gd name="T11" fmla="*/ 51 h 138"/>
                <a:gd name="T12" fmla="*/ 140 w 140"/>
                <a:gd name="T13" fmla="*/ 69 h 138"/>
                <a:gd name="T14" fmla="*/ 137 w 140"/>
                <a:gd name="T15" fmla="*/ 88 h 138"/>
                <a:gd name="T16" fmla="*/ 130 w 140"/>
                <a:gd name="T17" fmla="*/ 104 h 138"/>
                <a:gd name="T18" fmla="*/ 118 w 140"/>
                <a:gd name="T19" fmla="*/ 118 h 138"/>
                <a:gd name="T20" fmla="*/ 105 w 140"/>
                <a:gd name="T21" fmla="*/ 129 h 138"/>
                <a:gd name="T22" fmla="*/ 88 w 140"/>
                <a:gd name="T23" fmla="*/ 136 h 138"/>
                <a:gd name="T24" fmla="*/ 69 w 140"/>
                <a:gd name="T25" fmla="*/ 138 h 138"/>
                <a:gd name="T26" fmla="*/ 52 w 140"/>
                <a:gd name="T27" fmla="*/ 136 h 138"/>
                <a:gd name="T28" fmla="*/ 35 w 140"/>
                <a:gd name="T29" fmla="*/ 129 h 138"/>
                <a:gd name="T30" fmla="*/ 21 w 140"/>
                <a:gd name="T31" fmla="*/ 118 h 138"/>
                <a:gd name="T32" fmla="*/ 10 w 140"/>
                <a:gd name="T33" fmla="*/ 104 h 138"/>
                <a:gd name="T34" fmla="*/ 3 w 140"/>
                <a:gd name="T35" fmla="*/ 88 h 138"/>
                <a:gd name="T36" fmla="*/ 0 w 140"/>
                <a:gd name="T37" fmla="*/ 69 h 138"/>
                <a:gd name="T38" fmla="*/ 3 w 140"/>
                <a:gd name="T39" fmla="*/ 51 h 138"/>
                <a:gd name="T40" fmla="*/ 10 w 140"/>
                <a:gd name="T41" fmla="*/ 35 h 138"/>
                <a:gd name="T42" fmla="*/ 21 w 140"/>
                <a:gd name="T43" fmla="*/ 20 h 138"/>
                <a:gd name="T44" fmla="*/ 35 w 140"/>
                <a:gd name="T45" fmla="*/ 9 h 138"/>
                <a:gd name="T46" fmla="*/ 52 w 140"/>
                <a:gd name="T47" fmla="*/ 2 h 138"/>
                <a:gd name="T48" fmla="*/ 69 w 140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" h="138">
                  <a:moveTo>
                    <a:pt x="69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8" y="20"/>
                  </a:lnTo>
                  <a:lnTo>
                    <a:pt x="130" y="35"/>
                  </a:lnTo>
                  <a:lnTo>
                    <a:pt x="137" y="51"/>
                  </a:lnTo>
                  <a:lnTo>
                    <a:pt x="140" y="69"/>
                  </a:lnTo>
                  <a:lnTo>
                    <a:pt x="137" y="88"/>
                  </a:lnTo>
                  <a:lnTo>
                    <a:pt x="130" y="104"/>
                  </a:lnTo>
                  <a:lnTo>
                    <a:pt x="118" y="118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69" y="138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328"/>
            <p:cNvSpPr>
              <a:spLocks/>
            </p:cNvSpPr>
            <p:nvPr/>
          </p:nvSpPr>
          <p:spPr bwMode="auto">
            <a:xfrm>
              <a:off x="6604000" y="2035175"/>
              <a:ext cx="169863" cy="25400"/>
            </a:xfrm>
            <a:custGeom>
              <a:avLst/>
              <a:gdLst>
                <a:gd name="T0" fmla="*/ 69 w 971"/>
                <a:gd name="T1" fmla="*/ 0 h 139"/>
                <a:gd name="T2" fmla="*/ 901 w 971"/>
                <a:gd name="T3" fmla="*/ 0 h 139"/>
                <a:gd name="T4" fmla="*/ 920 w 971"/>
                <a:gd name="T5" fmla="*/ 3 h 139"/>
                <a:gd name="T6" fmla="*/ 937 w 971"/>
                <a:gd name="T7" fmla="*/ 10 h 139"/>
                <a:gd name="T8" fmla="*/ 951 w 971"/>
                <a:gd name="T9" fmla="*/ 21 h 139"/>
                <a:gd name="T10" fmla="*/ 962 w 971"/>
                <a:gd name="T11" fmla="*/ 34 h 139"/>
                <a:gd name="T12" fmla="*/ 969 w 971"/>
                <a:gd name="T13" fmla="*/ 51 h 139"/>
                <a:gd name="T14" fmla="*/ 971 w 971"/>
                <a:gd name="T15" fmla="*/ 69 h 139"/>
                <a:gd name="T16" fmla="*/ 969 w 971"/>
                <a:gd name="T17" fmla="*/ 87 h 139"/>
                <a:gd name="T18" fmla="*/ 962 w 971"/>
                <a:gd name="T19" fmla="*/ 105 h 139"/>
                <a:gd name="T20" fmla="*/ 951 w 971"/>
                <a:gd name="T21" fmla="*/ 119 h 139"/>
                <a:gd name="T22" fmla="*/ 937 w 971"/>
                <a:gd name="T23" fmla="*/ 129 h 139"/>
                <a:gd name="T24" fmla="*/ 920 w 971"/>
                <a:gd name="T25" fmla="*/ 136 h 139"/>
                <a:gd name="T26" fmla="*/ 901 w 971"/>
                <a:gd name="T27" fmla="*/ 139 h 139"/>
                <a:gd name="T28" fmla="*/ 69 w 971"/>
                <a:gd name="T29" fmla="*/ 139 h 139"/>
                <a:gd name="T30" fmla="*/ 51 w 971"/>
                <a:gd name="T31" fmla="*/ 136 h 139"/>
                <a:gd name="T32" fmla="*/ 34 w 971"/>
                <a:gd name="T33" fmla="*/ 129 h 139"/>
                <a:gd name="T34" fmla="*/ 20 w 971"/>
                <a:gd name="T35" fmla="*/ 119 h 139"/>
                <a:gd name="T36" fmla="*/ 9 w 971"/>
                <a:gd name="T37" fmla="*/ 105 h 139"/>
                <a:gd name="T38" fmla="*/ 2 w 971"/>
                <a:gd name="T39" fmla="*/ 87 h 139"/>
                <a:gd name="T40" fmla="*/ 0 w 971"/>
                <a:gd name="T41" fmla="*/ 69 h 139"/>
                <a:gd name="T42" fmla="*/ 2 w 971"/>
                <a:gd name="T43" fmla="*/ 51 h 139"/>
                <a:gd name="T44" fmla="*/ 9 w 971"/>
                <a:gd name="T45" fmla="*/ 34 h 139"/>
                <a:gd name="T46" fmla="*/ 20 w 971"/>
                <a:gd name="T47" fmla="*/ 21 h 139"/>
                <a:gd name="T48" fmla="*/ 34 w 971"/>
                <a:gd name="T49" fmla="*/ 10 h 139"/>
                <a:gd name="T50" fmla="*/ 51 w 971"/>
                <a:gd name="T51" fmla="*/ 3 h 139"/>
                <a:gd name="T52" fmla="*/ 69 w 97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71" h="139">
                  <a:moveTo>
                    <a:pt x="69" y="0"/>
                  </a:moveTo>
                  <a:lnTo>
                    <a:pt x="901" y="0"/>
                  </a:lnTo>
                  <a:lnTo>
                    <a:pt x="920" y="3"/>
                  </a:lnTo>
                  <a:lnTo>
                    <a:pt x="937" y="10"/>
                  </a:lnTo>
                  <a:lnTo>
                    <a:pt x="951" y="21"/>
                  </a:lnTo>
                  <a:lnTo>
                    <a:pt x="962" y="34"/>
                  </a:lnTo>
                  <a:lnTo>
                    <a:pt x="969" y="51"/>
                  </a:lnTo>
                  <a:lnTo>
                    <a:pt x="971" y="69"/>
                  </a:lnTo>
                  <a:lnTo>
                    <a:pt x="969" y="87"/>
                  </a:lnTo>
                  <a:lnTo>
                    <a:pt x="962" y="105"/>
                  </a:lnTo>
                  <a:lnTo>
                    <a:pt x="951" y="119"/>
                  </a:lnTo>
                  <a:lnTo>
                    <a:pt x="937" y="129"/>
                  </a:lnTo>
                  <a:lnTo>
                    <a:pt x="920" y="136"/>
                  </a:lnTo>
                  <a:lnTo>
                    <a:pt x="901" y="139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329"/>
            <p:cNvSpPr>
              <a:spLocks/>
            </p:cNvSpPr>
            <p:nvPr/>
          </p:nvSpPr>
          <p:spPr bwMode="auto">
            <a:xfrm>
              <a:off x="6604000" y="2084388"/>
              <a:ext cx="169863" cy="25400"/>
            </a:xfrm>
            <a:custGeom>
              <a:avLst/>
              <a:gdLst>
                <a:gd name="T0" fmla="*/ 69 w 971"/>
                <a:gd name="T1" fmla="*/ 0 h 139"/>
                <a:gd name="T2" fmla="*/ 901 w 971"/>
                <a:gd name="T3" fmla="*/ 0 h 139"/>
                <a:gd name="T4" fmla="*/ 920 w 971"/>
                <a:gd name="T5" fmla="*/ 3 h 139"/>
                <a:gd name="T6" fmla="*/ 937 w 971"/>
                <a:gd name="T7" fmla="*/ 10 h 139"/>
                <a:gd name="T8" fmla="*/ 951 w 971"/>
                <a:gd name="T9" fmla="*/ 20 h 139"/>
                <a:gd name="T10" fmla="*/ 962 w 971"/>
                <a:gd name="T11" fmla="*/ 34 h 139"/>
                <a:gd name="T12" fmla="*/ 969 w 971"/>
                <a:gd name="T13" fmla="*/ 51 h 139"/>
                <a:gd name="T14" fmla="*/ 971 w 971"/>
                <a:gd name="T15" fmla="*/ 69 h 139"/>
                <a:gd name="T16" fmla="*/ 969 w 971"/>
                <a:gd name="T17" fmla="*/ 87 h 139"/>
                <a:gd name="T18" fmla="*/ 962 w 971"/>
                <a:gd name="T19" fmla="*/ 104 h 139"/>
                <a:gd name="T20" fmla="*/ 951 w 971"/>
                <a:gd name="T21" fmla="*/ 119 h 139"/>
                <a:gd name="T22" fmla="*/ 937 w 971"/>
                <a:gd name="T23" fmla="*/ 129 h 139"/>
                <a:gd name="T24" fmla="*/ 920 w 971"/>
                <a:gd name="T25" fmla="*/ 136 h 139"/>
                <a:gd name="T26" fmla="*/ 901 w 971"/>
                <a:gd name="T27" fmla="*/ 139 h 139"/>
                <a:gd name="T28" fmla="*/ 69 w 971"/>
                <a:gd name="T29" fmla="*/ 139 h 139"/>
                <a:gd name="T30" fmla="*/ 51 w 971"/>
                <a:gd name="T31" fmla="*/ 136 h 139"/>
                <a:gd name="T32" fmla="*/ 34 w 971"/>
                <a:gd name="T33" fmla="*/ 129 h 139"/>
                <a:gd name="T34" fmla="*/ 20 w 971"/>
                <a:gd name="T35" fmla="*/ 119 h 139"/>
                <a:gd name="T36" fmla="*/ 9 w 971"/>
                <a:gd name="T37" fmla="*/ 104 h 139"/>
                <a:gd name="T38" fmla="*/ 2 w 971"/>
                <a:gd name="T39" fmla="*/ 87 h 139"/>
                <a:gd name="T40" fmla="*/ 0 w 971"/>
                <a:gd name="T41" fmla="*/ 69 h 139"/>
                <a:gd name="T42" fmla="*/ 2 w 971"/>
                <a:gd name="T43" fmla="*/ 51 h 139"/>
                <a:gd name="T44" fmla="*/ 9 w 971"/>
                <a:gd name="T45" fmla="*/ 34 h 139"/>
                <a:gd name="T46" fmla="*/ 20 w 971"/>
                <a:gd name="T47" fmla="*/ 20 h 139"/>
                <a:gd name="T48" fmla="*/ 34 w 971"/>
                <a:gd name="T49" fmla="*/ 10 h 139"/>
                <a:gd name="T50" fmla="*/ 51 w 971"/>
                <a:gd name="T51" fmla="*/ 3 h 139"/>
                <a:gd name="T52" fmla="*/ 69 w 97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71" h="139">
                  <a:moveTo>
                    <a:pt x="69" y="0"/>
                  </a:moveTo>
                  <a:lnTo>
                    <a:pt x="901" y="0"/>
                  </a:lnTo>
                  <a:lnTo>
                    <a:pt x="920" y="3"/>
                  </a:lnTo>
                  <a:lnTo>
                    <a:pt x="937" y="10"/>
                  </a:lnTo>
                  <a:lnTo>
                    <a:pt x="951" y="20"/>
                  </a:lnTo>
                  <a:lnTo>
                    <a:pt x="962" y="34"/>
                  </a:lnTo>
                  <a:lnTo>
                    <a:pt x="969" y="51"/>
                  </a:lnTo>
                  <a:lnTo>
                    <a:pt x="971" y="69"/>
                  </a:lnTo>
                  <a:lnTo>
                    <a:pt x="969" y="87"/>
                  </a:lnTo>
                  <a:lnTo>
                    <a:pt x="962" y="104"/>
                  </a:lnTo>
                  <a:lnTo>
                    <a:pt x="951" y="119"/>
                  </a:lnTo>
                  <a:lnTo>
                    <a:pt x="937" y="129"/>
                  </a:lnTo>
                  <a:lnTo>
                    <a:pt x="920" y="136"/>
                  </a:lnTo>
                  <a:lnTo>
                    <a:pt x="901" y="139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330"/>
            <p:cNvSpPr>
              <a:spLocks/>
            </p:cNvSpPr>
            <p:nvPr/>
          </p:nvSpPr>
          <p:spPr bwMode="auto">
            <a:xfrm>
              <a:off x="6604000" y="2133600"/>
              <a:ext cx="169863" cy="23812"/>
            </a:xfrm>
            <a:custGeom>
              <a:avLst/>
              <a:gdLst>
                <a:gd name="T0" fmla="*/ 69 w 971"/>
                <a:gd name="T1" fmla="*/ 0 h 139"/>
                <a:gd name="T2" fmla="*/ 901 w 971"/>
                <a:gd name="T3" fmla="*/ 0 h 139"/>
                <a:gd name="T4" fmla="*/ 920 w 971"/>
                <a:gd name="T5" fmla="*/ 3 h 139"/>
                <a:gd name="T6" fmla="*/ 937 w 971"/>
                <a:gd name="T7" fmla="*/ 10 h 139"/>
                <a:gd name="T8" fmla="*/ 951 w 971"/>
                <a:gd name="T9" fmla="*/ 20 h 139"/>
                <a:gd name="T10" fmla="*/ 962 w 971"/>
                <a:gd name="T11" fmla="*/ 34 h 139"/>
                <a:gd name="T12" fmla="*/ 969 w 971"/>
                <a:gd name="T13" fmla="*/ 51 h 139"/>
                <a:gd name="T14" fmla="*/ 971 w 971"/>
                <a:gd name="T15" fmla="*/ 69 h 139"/>
                <a:gd name="T16" fmla="*/ 969 w 971"/>
                <a:gd name="T17" fmla="*/ 87 h 139"/>
                <a:gd name="T18" fmla="*/ 962 w 971"/>
                <a:gd name="T19" fmla="*/ 104 h 139"/>
                <a:gd name="T20" fmla="*/ 951 w 971"/>
                <a:gd name="T21" fmla="*/ 118 h 139"/>
                <a:gd name="T22" fmla="*/ 937 w 971"/>
                <a:gd name="T23" fmla="*/ 129 h 139"/>
                <a:gd name="T24" fmla="*/ 920 w 971"/>
                <a:gd name="T25" fmla="*/ 136 h 139"/>
                <a:gd name="T26" fmla="*/ 901 w 971"/>
                <a:gd name="T27" fmla="*/ 139 h 139"/>
                <a:gd name="T28" fmla="*/ 69 w 971"/>
                <a:gd name="T29" fmla="*/ 139 h 139"/>
                <a:gd name="T30" fmla="*/ 51 w 971"/>
                <a:gd name="T31" fmla="*/ 136 h 139"/>
                <a:gd name="T32" fmla="*/ 34 w 971"/>
                <a:gd name="T33" fmla="*/ 129 h 139"/>
                <a:gd name="T34" fmla="*/ 20 w 971"/>
                <a:gd name="T35" fmla="*/ 118 h 139"/>
                <a:gd name="T36" fmla="*/ 9 w 971"/>
                <a:gd name="T37" fmla="*/ 104 h 139"/>
                <a:gd name="T38" fmla="*/ 2 w 971"/>
                <a:gd name="T39" fmla="*/ 87 h 139"/>
                <a:gd name="T40" fmla="*/ 0 w 971"/>
                <a:gd name="T41" fmla="*/ 69 h 139"/>
                <a:gd name="T42" fmla="*/ 2 w 971"/>
                <a:gd name="T43" fmla="*/ 51 h 139"/>
                <a:gd name="T44" fmla="*/ 9 w 971"/>
                <a:gd name="T45" fmla="*/ 34 h 139"/>
                <a:gd name="T46" fmla="*/ 20 w 971"/>
                <a:gd name="T47" fmla="*/ 20 h 139"/>
                <a:gd name="T48" fmla="*/ 34 w 971"/>
                <a:gd name="T49" fmla="*/ 10 h 139"/>
                <a:gd name="T50" fmla="*/ 51 w 971"/>
                <a:gd name="T51" fmla="*/ 3 h 139"/>
                <a:gd name="T52" fmla="*/ 69 w 97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71" h="139">
                  <a:moveTo>
                    <a:pt x="69" y="0"/>
                  </a:moveTo>
                  <a:lnTo>
                    <a:pt x="901" y="0"/>
                  </a:lnTo>
                  <a:lnTo>
                    <a:pt x="920" y="3"/>
                  </a:lnTo>
                  <a:lnTo>
                    <a:pt x="937" y="10"/>
                  </a:lnTo>
                  <a:lnTo>
                    <a:pt x="951" y="20"/>
                  </a:lnTo>
                  <a:lnTo>
                    <a:pt x="962" y="34"/>
                  </a:lnTo>
                  <a:lnTo>
                    <a:pt x="969" y="51"/>
                  </a:lnTo>
                  <a:lnTo>
                    <a:pt x="971" y="69"/>
                  </a:lnTo>
                  <a:lnTo>
                    <a:pt x="969" y="87"/>
                  </a:lnTo>
                  <a:lnTo>
                    <a:pt x="962" y="104"/>
                  </a:lnTo>
                  <a:lnTo>
                    <a:pt x="951" y="118"/>
                  </a:lnTo>
                  <a:lnTo>
                    <a:pt x="937" y="129"/>
                  </a:lnTo>
                  <a:lnTo>
                    <a:pt x="920" y="136"/>
                  </a:lnTo>
                  <a:lnTo>
                    <a:pt x="901" y="139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331"/>
            <p:cNvSpPr>
              <a:spLocks/>
            </p:cNvSpPr>
            <p:nvPr/>
          </p:nvSpPr>
          <p:spPr bwMode="auto">
            <a:xfrm>
              <a:off x="6604000" y="2182813"/>
              <a:ext cx="169863" cy="23812"/>
            </a:xfrm>
            <a:custGeom>
              <a:avLst/>
              <a:gdLst>
                <a:gd name="T0" fmla="*/ 69 w 971"/>
                <a:gd name="T1" fmla="*/ 0 h 138"/>
                <a:gd name="T2" fmla="*/ 901 w 971"/>
                <a:gd name="T3" fmla="*/ 0 h 138"/>
                <a:gd name="T4" fmla="*/ 920 w 971"/>
                <a:gd name="T5" fmla="*/ 3 h 138"/>
                <a:gd name="T6" fmla="*/ 937 w 971"/>
                <a:gd name="T7" fmla="*/ 10 h 138"/>
                <a:gd name="T8" fmla="*/ 951 w 971"/>
                <a:gd name="T9" fmla="*/ 20 h 138"/>
                <a:gd name="T10" fmla="*/ 962 w 971"/>
                <a:gd name="T11" fmla="*/ 34 h 138"/>
                <a:gd name="T12" fmla="*/ 969 w 971"/>
                <a:gd name="T13" fmla="*/ 51 h 138"/>
                <a:gd name="T14" fmla="*/ 971 w 971"/>
                <a:gd name="T15" fmla="*/ 69 h 138"/>
                <a:gd name="T16" fmla="*/ 969 w 971"/>
                <a:gd name="T17" fmla="*/ 87 h 138"/>
                <a:gd name="T18" fmla="*/ 962 w 971"/>
                <a:gd name="T19" fmla="*/ 104 h 138"/>
                <a:gd name="T20" fmla="*/ 951 w 971"/>
                <a:gd name="T21" fmla="*/ 118 h 138"/>
                <a:gd name="T22" fmla="*/ 937 w 971"/>
                <a:gd name="T23" fmla="*/ 128 h 138"/>
                <a:gd name="T24" fmla="*/ 920 w 971"/>
                <a:gd name="T25" fmla="*/ 135 h 138"/>
                <a:gd name="T26" fmla="*/ 901 w 971"/>
                <a:gd name="T27" fmla="*/ 138 h 138"/>
                <a:gd name="T28" fmla="*/ 69 w 971"/>
                <a:gd name="T29" fmla="*/ 138 h 138"/>
                <a:gd name="T30" fmla="*/ 51 w 971"/>
                <a:gd name="T31" fmla="*/ 135 h 138"/>
                <a:gd name="T32" fmla="*/ 34 w 971"/>
                <a:gd name="T33" fmla="*/ 128 h 138"/>
                <a:gd name="T34" fmla="*/ 20 w 971"/>
                <a:gd name="T35" fmla="*/ 118 h 138"/>
                <a:gd name="T36" fmla="*/ 9 w 971"/>
                <a:gd name="T37" fmla="*/ 104 h 138"/>
                <a:gd name="T38" fmla="*/ 2 w 971"/>
                <a:gd name="T39" fmla="*/ 87 h 138"/>
                <a:gd name="T40" fmla="*/ 0 w 971"/>
                <a:gd name="T41" fmla="*/ 69 h 138"/>
                <a:gd name="T42" fmla="*/ 2 w 971"/>
                <a:gd name="T43" fmla="*/ 51 h 138"/>
                <a:gd name="T44" fmla="*/ 9 w 971"/>
                <a:gd name="T45" fmla="*/ 34 h 138"/>
                <a:gd name="T46" fmla="*/ 20 w 971"/>
                <a:gd name="T47" fmla="*/ 20 h 138"/>
                <a:gd name="T48" fmla="*/ 34 w 971"/>
                <a:gd name="T49" fmla="*/ 10 h 138"/>
                <a:gd name="T50" fmla="*/ 51 w 971"/>
                <a:gd name="T51" fmla="*/ 3 h 138"/>
                <a:gd name="T52" fmla="*/ 69 w 971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71" h="138">
                  <a:moveTo>
                    <a:pt x="69" y="0"/>
                  </a:moveTo>
                  <a:lnTo>
                    <a:pt x="901" y="0"/>
                  </a:lnTo>
                  <a:lnTo>
                    <a:pt x="920" y="3"/>
                  </a:lnTo>
                  <a:lnTo>
                    <a:pt x="937" y="10"/>
                  </a:lnTo>
                  <a:lnTo>
                    <a:pt x="951" y="20"/>
                  </a:lnTo>
                  <a:lnTo>
                    <a:pt x="962" y="34"/>
                  </a:lnTo>
                  <a:lnTo>
                    <a:pt x="969" y="51"/>
                  </a:lnTo>
                  <a:lnTo>
                    <a:pt x="971" y="69"/>
                  </a:lnTo>
                  <a:lnTo>
                    <a:pt x="969" y="87"/>
                  </a:lnTo>
                  <a:lnTo>
                    <a:pt x="962" y="104"/>
                  </a:lnTo>
                  <a:lnTo>
                    <a:pt x="951" y="118"/>
                  </a:lnTo>
                  <a:lnTo>
                    <a:pt x="937" y="128"/>
                  </a:lnTo>
                  <a:lnTo>
                    <a:pt x="920" y="135"/>
                  </a:lnTo>
                  <a:lnTo>
                    <a:pt x="901" y="138"/>
                  </a:lnTo>
                  <a:lnTo>
                    <a:pt x="69" y="138"/>
                  </a:lnTo>
                  <a:lnTo>
                    <a:pt x="51" y="135"/>
                  </a:lnTo>
                  <a:lnTo>
                    <a:pt x="34" y="128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332"/>
            <p:cNvSpPr>
              <a:spLocks noEditPoints="1"/>
            </p:cNvSpPr>
            <p:nvPr/>
          </p:nvSpPr>
          <p:spPr bwMode="auto">
            <a:xfrm>
              <a:off x="6297613" y="1987550"/>
              <a:ext cx="282575" cy="268287"/>
            </a:xfrm>
            <a:custGeom>
              <a:avLst/>
              <a:gdLst>
                <a:gd name="T0" fmla="*/ 594 w 1601"/>
                <a:gd name="T1" fmla="*/ 1149 h 1523"/>
                <a:gd name="T2" fmla="*/ 447 w 1601"/>
                <a:gd name="T3" fmla="*/ 1276 h 1523"/>
                <a:gd name="T4" fmla="*/ 273 w 1601"/>
                <a:gd name="T5" fmla="*/ 1352 h 1523"/>
                <a:gd name="T6" fmla="*/ 1343 w 1601"/>
                <a:gd name="T7" fmla="*/ 1362 h 1523"/>
                <a:gd name="T8" fmla="*/ 1192 w 1601"/>
                <a:gd name="T9" fmla="*/ 1299 h 1523"/>
                <a:gd name="T10" fmla="*/ 995 w 1601"/>
                <a:gd name="T11" fmla="*/ 1149 h 1523"/>
                <a:gd name="T12" fmla="*/ 979 w 1601"/>
                <a:gd name="T13" fmla="*/ 1115 h 1523"/>
                <a:gd name="T14" fmla="*/ 823 w 1601"/>
                <a:gd name="T15" fmla="*/ 1176 h 1523"/>
                <a:gd name="T16" fmla="*/ 642 w 1601"/>
                <a:gd name="T17" fmla="*/ 1126 h 1523"/>
                <a:gd name="T18" fmla="*/ 488 w 1601"/>
                <a:gd name="T19" fmla="*/ 578 h 1523"/>
                <a:gd name="T20" fmla="*/ 551 w 1601"/>
                <a:gd name="T21" fmla="*/ 837 h 1523"/>
                <a:gd name="T22" fmla="*/ 719 w 1601"/>
                <a:gd name="T23" fmla="*/ 1011 h 1523"/>
                <a:gd name="T24" fmla="*/ 826 w 1601"/>
                <a:gd name="T25" fmla="*/ 1033 h 1523"/>
                <a:gd name="T26" fmla="*/ 977 w 1601"/>
                <a:gd name="T27" fmla="*/ 917 h 1523"/>
                <a:gd name="T28" fmla="*/ 1100 w 1601"/>
                <a:gd name="T29" fmla="*/ 664 h 1523"/>
                <a:gd name="T30" fmla="*/ 1055 w 1601"/>
                <a:gd name="T31" fmla="*/ 427 h 1523"/>
                <a:gd name="T32" fmla="*/ 795 w 1601"/>
                <a:gd name="T33" fmla="*/ 451 h 1523"/>
                <a:gd name="T34" fmla="*/ 534 w 1601"/>
                <a:gd name="T35" fmla="*/ 426 h 1523"/>
                <a:gd name="T36" fmla="*/ 658 w 1601"/>
                <a:gd name="T37" fmla="*/ 184 h 1523"/>
                <a:gd name="T38" fmla="*/ 540 w 1601"/>
                <a:gd name="T39" fmla="*/ 287 h 1523"/>
                <a:gd name="T40" fmla="*/ 716 w 1601"/>
                <a:gd name="T41" fmla="*/ 310 h 1523"/>
                <a:gd name="T42" fmla="*/ 954 w 1601"/>
                <a:gd name="T43" fmla="*/ 302 h 1523"/>
                <a:gd name="T44" fmla="*/ 1011 w 1601"/>
                <a:gd name="T45" fmla="*/ 278 h 1523"/>
                <a:gd name="T46" fmla="*/ 914 w 1601"/>
                <a:gd name="T47" fmla="*/ 0 h 1523"/>
                <a:gd name="T48" fmla="*/ 1082 w 1601"/>
                <a:gd name="T49" fmla="*/ 17 h 1523"/>
                <a:gd name="T50" fmla="*/ 1062 w 1601"/>
                <a:gd name="T51" fmla="*/ 68 h 1523"/>
                <a:gd name="T52" fmla="*/ 1027 w 1601"/>
                <a:gd name="T53" fmla="*/ 139 h 1523"/>
                <a:gd name="T54" fmla="*/ 1084 w 1601"/>
                <a:gd name="T55" fmla="*/ 156 h 1523"/>
                <a:gd name="T56" fmla="*/ 1210 w 1601"/>
                <a:gd name="T57" fmla="*/ 250 h 1523"/>
                <a:gd name="T58" fmla="*/ 1591 w 1601"/>
                <a:gd name="T59" fmla="*/ 311 h 1523"/>
                <a:gd name="T60" fmla="*/ 1567 w 1601"/>
                <a:gd name="T61" fmla="*/ 406 h 1523"/>
                <a:gd name="T62" fmla="*/ 1259 w 1601"/>
                <a:gd name="T63" fmla="*/ 524 h 1523"/>
                <a:gd name="T64" fmla="*/ 1591 w 1601"/>
                <a:gd name="T65" fmla="*/ 588 h 1523"/>
                <a:gd name="T66" fmla="*/ 1567 w 1601"/>
                <a:gd name="T67" fmla="*/ 683 h 1523"/>
                <a:gd name="T68" fmla="*/ 1196 w 1601"/>
                <a:gd name="T69" fmla="*/ 831 h 1523"/>
                <a:gd name="T70" fmla="*/ 1598 w 1601"/>
                <a:gd name="T71" fmla="*/ 882 h 1523"/>
                <a:gd name="T72" fmla="*/ 1549 w 1601"/>
                <a:gd name="T73" fmla="*/ 967 h 1523"/>
                <a:gd name="T74" fmla="*/ 1129 w 1601"/>
                <a:gd name="T75" fmla="*/ 1099 h 1523"/>
                <a:gd name="T76" fmla="*/ 1591 w 1601"/>
                <a:gd name="T77" fmla="*/ 1142 h 1523"/>
                <a:gd name="T78" fmla="*/ 1567 w 1601"/>
                <a:gd name="T79" fmla="*/ 1236 h 1523"/>
                <a:gd name="T80" fmla="*/ 1487 w 1601"/>
                <a:gd name="T81" fmla="*/ 1266 h 1523"/>
                <a:gd name="T82" fmla="*/ 1588 w 1601"/>
                <a:gd name="T83" fmla="*/ 1404 h 1523"/>
                <a:gd name="T84" fmla="*/ 9 w 1601"/>
                <a:gd name="T85" fmla="*/ 1375 h 1523"/>
                <a:gd name="T86" fmla="*/ 131 w 1601"/>
                <a:gd name="T87" fmla="*/ 1254 h 1523"/>
                <a:gd name="T88" fmla="*/ 20 w 1601"/>
                <a:gd name="T89" fmla="*/ 1226 h 1523"/>
                <a:gd name="T90" fmla="*/ 20 w 1601"/>
                <a:gd name="T91" fmla="*/ 1128 h 1523"/>
                <a:gd name="T92" fmla="*/ 467 w 1601"/>
                <a:gd name="T93" fmla="*/ 1092 h 1523"/>
                <a:gd name="T94" fmla="*/ 34 w 1601"/>
                <a:gd name="T95" fmla="*/ 960 h 1523"/>
                <a:gd name="T96" fmla="*/ 9 w 1601"/>
                <a:gd name="T97" fmla="*/ 865 h 1523"/>
                <a:gd name="T98" fmla="*/ 376 w 1601"/>
                <a:gd name="T99" fmla="*/ 786 h 1523"/>
                <a:gd name="T100" fmla="*/ 20 w 1601"/>
                <a:gd name="T101" fmla="*/ 673 h 1523"/>
                <a:gd name="T102" fmla="*/ 20 w 1601"/>
                <a:gd name="T103" fmla="*/ 574 h 1523"/>
                <a:gd name="T104" fmla="*/ 334 w 1601"/>
                <a:gd name="T105" fmla="*/ 464 h 1523"/>
                <a:gd name="T106" fmla="*/ 9 w 1601"/>
                <a:gd name="T107" fmla="*/ 382 h 1523"/>
                <a:gd name="T108" fmla="*/ 34 w 1601"/>
                <a:gd name="T109" fmla="*/ 287 h 1523"/>
                <a:gd name="T110" fmla="*/ 442 w 1601"/>
                <a:gd name="T111" fmla="*/ 168 h 1523"/>
                <a:gd name="T112" fmla="*/ 649 w 1601"/>
                <a:gd name="T113" fmla="*/ 40 h 1523"/>
                <a:gd name="T114" fmla="*/ 878 w 1601"/>
                <a:gd name="T115" fmla="*/ 1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1523">
                  <a:moveTo>
                    <a:pt x="610" y="1103"/>
                  </a:moveTo>
                  <a:lnTo>
                    <a:pt x="610" y="1115"/>
                  </a:lnTo>
                  <a:lnTo>
                    <a:pt x="598" y="1140"/>
                  </a:lnTo>
                  <a:lnTo>
                    <a:pt x="596" y="1144"/>
                  </a:lnTo>
                  <a:lnTo>
                    <a:pt x="594" y="1149"/>
                  </a:lnTo>
                  <a:lnTo>
                    <a:pt x="594" y="1149"/>
                  </a:lnTo>
                  <a:lnTo>
                    <a:pt x="594" y="1149"/>
                  </a:lnTo>
                  <a:lnTo>
                    <a:pt x="577" y="1176"/>
                  </a:lnTo>
                  <a:lnTo>
                    <a:pt x="553" y="1202"/>
                  </a:lnTo>
                  <a:lnTo>
                    <a:pt x="524" y="1227"/>
                  </a:lnTo>
                  <a:lnTo>
                    <a:pt x="489" y="1252"/>
                  </a:lnTo>
                  <a:lnTo>
                    <a:pt x="447" y="1276"/>
                  </a:lnTo>
                  <a:lnTo>
                    <a:pt x="396" y="1299"/>
                  </a:lnTo>
                  <a:lnTo>
                    <a:pt x="340" y="1322"/>
                  </a:lnTo>
                  <a:lnTo>
                    <a:pt x="328" y="1327"/>
                  </a:lnTo>
                  <a:lnTo>
                    <a:pt x="314" y="1333"/>
                  </a:lnTo>
                  <a:lnTo>
                    <a:pt x="295" y="1342"/>
                  </a:lnTo>
                  <a:lnTo>
                    <a:pt x="273" y="1352"/>
                  </a:lnTo>
                  <a:lnTo>
                    <a:pt x="247" y="1362"/>
                  </a:lnTo>
                  <a:lnTo>
                    <a:pt x="214" y="1373"/>
                  </a:lnTo>
                  <a:lnTo>
                    <a:pt x="177" y="1384"/>
                  </a:lnTo>
                  <a:lnTo>
                    <a:pt x="1412" y="1384"/>
                  </a:lnTo>
                  <a:lnTo>
                    <a:pt x="1374" y="1373"/>
                  </a:lnTo>
                  <a:lnTo>
                    <a:pt x="1343" y="1362"/>
                  </a:lnTo>
                  <a:lnTo>
                    <a:pt x="1316" y="1352"/>
                  </a:lnTo>
                  <a:lnTo>
                    <a:pt x="1293" y="1342"/>
                  </a:lnTo>
                  <a:lnTo>
                    <a:pt x="1275" y="1333"/>
                  </a:lnTo>
                  <a:lnTo>
                    <a:pt x="1261" y="1327"/>
                  </a:lnTo>
                  <a:lnTo>
                    <a:pt x="1250" y="1322"/>
                  </a:lnTo>
                  <a:lnTo>
                    <a:pt x="1192" y="1299"/>
                  </a:lnTo>
                  <a:lnTo>
                    <a:pt x="1143" y="1276"/>
                  </a:lnTo>
                  <a:lnTo>
                    <a:pt x="1100" y="1252"/>
                  </a:lnTo>
                  <a:lnTo>
                    <a:pt x="1065" y="1227"/>
                  </a:lnTo>
                  <a:lnTo>
                    <a:pt x="1036" y="1202"/>
                  </a:lnTo>
                  <a:lnTo>
                    <a:pt x="1013" y="1176"/>
                  </a:lnTo>
                  <a:lnTo>
                    <a:pt x="995" y="1149"/>
                  </a:lnTo>
                  <a:lnTo>
                    <a:pt x="995" y="1149"/>
                  </a:lnTo>
                  <a:lnTo>
                    <a:pt x="995" y="1149"/>
                  </a:lnTo>
                  <a:lnTo>
                    <a:pt x="993" y="1146"/>
                  </a:lnTo>
                  <a:lnTo>
                    <a:pt x="992" y="1143"/>
                  </a:lnTo>
                  <a:lnTo>
                    <a:pt x="991" y="1140"/>
                  </a:lnTo>
                  <a:lnTo>
                    <a:pt x="979" y="1115"/>
                  </a:lnTo>
                  <a:lnTo>
                    <a:pt x="979" y="1103"/>
                  </a:lnTo>
                  <a:lnTo>
                    <a:pt x="947" y="1126"/>
                  </a:lnTo>
                  <a:lnTo>
                    <a:pt x="915" y="1144"/>
                  </a:lnTo>
                  <a:lnTo>
                    <a:pt x="883" y="1159"/>
                  </a:lnTo>
                  <a:lnTo>
                    <a:pt x="852" y="1170"/>
                  </a:lnTo>
                  <a:lnTo>
                    <a:pt x="823" y="1176"/>
                  </a:lnTo>
                  <a:lnTo>
                    <a:pt x="795" y="1179"/>
                  </a:lnTo>
                  <a:lnTo>
                    <a:pt x="766" y="1176"/>
                  </a:lnTo>
                  <a:lnTo>
                    <a:pt x="736" y="1170"/>
                  </a:lnTo>
                  <a:lnTo>
                    <a:pt x="706" y="1159"/>
                  </a:lnTo>
                  <a:lnTo>
                    <a:pt x="674" y="1144"/>
                  </a:lnTo>
                  <a:lnTo>
                    <a:pt x="642" y="1126"/>
                  </a:lnTo>
                  <a:lnTo>
                    <a:pt x="610" y="1103"/>
                  </a:lnTo>
                  <a:close/>
                  <a:moveTo>
                    <a:pt x="534" y="426"/>
                  </a:moveTo>
                  <a:lnTo>
                    <a:pt x="517" y="460"/>
                  </a:lnTo>
                  <a:lnTo>
                    <a:pt x="504" y="497"/>
                  </a:lnTo>
                  <a:lnTo>
                    <a:pt x="494" y="537"/>
                  </a:lnTo>
                  <a:lnTo>
                    <a:pt x="488" y="578"/>
                  </a:lnTo>
                  <a:lnTo>
                    <a:pt x="486" y="621"/>
                  </a:lnTo>
                  <a:lnTo>
                    <a:pt x="489" y="664"/>
                  </a:lnTo>
                  <a:lnTo>
                    <a:pt x="497" y="707"/>
                  </a:lnTo>
                  <a:lnTo>
                    <a:pt x="510" y="750"/>
                  </a:lnTo>
                  <a:lnTo>
                    <a:pt x="528" y="793"/>
                  </a:lnTo>
                  <a:lnTo>
                    <a:pt x="551" y="837"/>
                  </a:lnTo>
                  <a:lnTo>
                    <a:pt x="580" y="878"/>
                  </a:lnTo>
                  <a:lnTo>
                    <a:pt x="611" y="917"/>
                  </a:lnTo>
                  <a:lnTo>
                    <a:pt x="639" y="947"/>
                  </a:lnTo>
                  <a:lnTo>
                    <a:pt x="667" y="973"/>
                  </a:lnTo>
                  <a:lnTo>
                    <a:pt x="694" y="994"/>
                  </a:lnTo>
                  <a:lnTo>
                    <a:pt x="719" y="1011"/>
                  </a:lnTo>
                  <a:lnTo>
                    <a:pt x="742" y="1024"/>
                  </a:lnTo>
                  <a:lnTo>
                    <a:pt x="763" y="1033"/>
                  </a:lnTo>
                  <a:lnTo>
                    <a:pt x="781" y="1038"/>
                  </a:lnTo>
                  <a:lnTo>
                    <a:pt x="795" y="1040"/>
                  </a:lnTo>
                  <a:lnTo>
                    <a:pt x="809" y="1038"/>
                  </a:lnTo>
                  <a:lnTo>
                    <a:pt x="826" y="1033"/>
                  </a:lnTo>
                  <a:lnTo>
                    <a:pt x="847" y="1024"/>
                  </a:lnTo>
                  <a:lnTo>
                    <a:pt x="870" y="1011"/>
                  </a:lnTo>
                  <a:lnTo>
                    <a:pt x="896" y="994"/>
                  </a:lnTo>
                  <a:lnTo>
                    <a:pt x="922" y="973"/>
                  </a:lnTo>
                  <a:lnTo>
                    <a:pt x="950" y="947"/>
                  </a:lnTo>
                  <a:lnTo>
                    <a:pt x="977" y="917"/>
                  </a:lnTo>
                  <a:lnTo>
                    <a:pt x="1010" y="878"/>
                  </a:lnTo>
                  <a:lnTo>
                    <a:pt x="1038" y="837"/>
                  </a:lnTo>
                  <a:lnTo>
                    <a:pt x="1061" y="793"/>
                  </a:lnTo>
                  <a:lnTo>
                    <a:pt x="1079" y="750"/>
                  </a:lnTo>
                  <a:lnTo>
                    <a:pt x="1092" y="707"/>
                  </a:lnTo>
                  <a:lnTo>
                    <a:pt x="1100" y="664"/>
                  </a:lnTo>
                  <a:lnTo>
                    <a:pt x="1103" y="621"/>
                  </a:lnTo>
                  <a:lnTo>
                    <a:pt x="1101" y="578"/>
                  </a:lnTo>
                  <a:lnTo>
                    <a:pt x="1095" y="537"/>
                  </a:lnTo>
                  <a:lnTo>
                    <a:pt x="1085" y="497"/>
                  </a:lnTo>
                  <a:lnTo>
                    <a:pt x="1072" y="461"/>
                  </a:lnTo>
                  <a:lnTo>
                    <a:pt x="1055" y="427"/>
                  </a:lnTo>
                  <a:lnTo>
                    <a:pt x="1022" y="432"/>
                  </a:lnTo>
                  <a:lnTo>
                    <a:pt x="983" y="438"/>
                  </a:lnTo>
                  <a:lnTo>
                    <a:pt x="941" y="443"/>
                  </a:lnTo>
                  <a:lnTo>
                    <a:pt x="895" y="447"/>
                  </a:lnTo>
                  <a:lnTo>
                    <a:pt x="845" y="450"/>
                  </a:lnTo>
                  <a:lnTo>
                    <a:pt x="795" y="451"/>
                  </a:lnTo>
                  <a:lnTo>
                    <a:pt x="743" y="450"/>
                  </a:lnTo>
                  <a:lnTo>
                    <a:pt x="694" y="447"/>
                  </a:lnTo>
                  <a:lnTo>
                    <a:pt x="647" y="442"/>
                  </a:lnTo>
                  <a:lnTo>
                    <a:pt x="604" y="437"/>
                  </a:lnTo>
                  <a:lnTo>
                    <a:pt x="567" y="432"/>
                  </a:lnTo>
                  <a:lnTo>
                    <a:pt x="534" y="426"/>
                  </a:lnTo>
                  <a:close/>
                  <a:moveTo>
                    <a:pt x="889" y="139"/>
                  </a:moveTo>
                  <a:lnTo>
                    <a:pt x="847" y="142"/>
                  </a:lnTo>
                  <a:lnTo>
                    <a:pt x="802" y="146"/>
                  </a:lnTo>
                  <a:lnTo>
                    <a:pt x="754" y="155"/>
                  </a:lnTo>
                  <a:lnTo>
                    <a:pt x="706" y="167"/>
                  </a:lnTo>
                  <a:lnTo>
                    <a:pt x="658" y="184"/>
                  </a:lnTo>
                  <a:lnTo>
                    <a:pt x="626" y="200"/>
                  </a:lnTo>
                  <a:lnTo>
                    <a:pt x="596" y="217"/>
                  </a:lnTo>
                  <a:lnTo>
                    <a:pt x="570" y="238"/>
                  </a:lnTo>
                  <a:lnTo>
                    <a:pt x="546" y="260"/>
                  </a:lnTo>
                  <a:lnTo>
                    <a:pt x="526" y="284"/>
                  </a:lnTo>
                  <a:lnTo>
                    <a:pt x="540" y="287"/>
                  </a:lnTo>
                  <a:lnTo>
                    <a:pt x="561" y="290"/>
                  </a:lnTo>
                  <a:lnTo>
                    <a:pt x="585" y="294"/>
                  </a:lnTo>
                  <a:lnTo>
                    <a:pt x="613" y="299"/>
                  </a:lnTo>
                  <a:lnTo>
                    <a:pt x="644" y="303"/>
                  </a:lnTo>
                  <a:lnTo>
                    <a:pt x="680" y="307"/>
                  </a:lnTo>
                  <a:lnTo>
                    <a:pt x="716" y="310"/>
                  </a:lnTo>
                  <a:lnTo>
                    <a:pt x="755" y="312"/>
                  </a:lnTo>
                  <a:lnTo>
                    <a:pt x="795" y="312"/>
                  </a:lnTo>
                  <a:lnTo>
                    <a:pt x="837" y="312"/>
                  </a:lnTo>
                  <a:lnTo>
                    <a:pt x="878" y="309"/>
                  </a:lnTo>
                  <a:lnTo>
                    <a:pt x="917" y="306"/>
                  </a:lnTo>
                  <a:lnTo>
                    <a:pt x="954" y="302"/>
                  </a:lnTo>
                  <a:lnTo>
                    <a:pt x="987" y="297"/>
                  </a:lnTo>
                  <a:lnTo>
                    <a:pt x="1017" y="293"/>
                  </a:lnTo>
                  <a:lnTo>
                    <a:pt x="1042" y="289"/>
                  </a:lnTo>
                  <a:lnTo>
                    <a:pt x="1030" y="284"/>
                  </a:lnTo>
                  <a:lnTo>
                    <a:pt x="1019" y="281"/>
                  </a:lnTo>
                  <a:lnTo>
                    <a:pt x="1011" y="278"/>
                  </a:lnTo>
                  <a:lnTo>
                    <a:pt x="1007" y="277"/>
                  </a:lnTo>
                  <a:lnTo>
                    <a:pt x="907" y="266"/>
                  </a:lnTo>
                  <a:lnTo>
                    <a:pt x="891" y="167"/>
                  </a:lnTo>
                  <a:lnTo>
                    <a:pt x="890" y="156"/>
                  </a:lnTo>
                  <a:lnTo>
                    <a:pt x="889" y="139"/>
                  </a:lnTo>
                  <a:close/>
                  <a:moveTo>
                    <a:pt x="914" y="0"/>
                  </a:moveTo>
                  <a:lnTo>
                    <a:pt x="949" y="1"/>
                  </a:lnTo>
                  <a:lnTo>
                    <a:pt x="982" y="3"/>
                  </a:lnTo>
                  <a:lnTo>
                    <a:pt x="1013" y="6"/>
                  </a:lnTo>
                  <a:lnTo>
                    <a:pt x="1040" y="9"/>
                  </a:lnTo>
                  <a:lnTo>
                    <a:pt x="1063" y="13"/>
                  </a:lnTo>
                  <a:lnTo>
                    <a:pt x="1082" y="17"/>
                  </a:lnTo>
                  <a:lnTo>
                    <a:pt x="1097" y="22"/>
                  </a:lnTo>
                  <a:lnTo>
                    <a:pt x="1106" y="26"/>
                  </a:lnTo>
                  <a:lnTo>
                    <a:pt x="1111" y="29"/>
                  </a:lnTo>
                  <a:lnTo>
                    <a:pt x="1110" y="33"/>
                  </a:lnTo>
                  <a:lnTo>
                    <a:pt x="1082" y="51"/>
                  </a:lnTo>
                  <a:lnTo>
                    <a:pt x="1062" y="68"/>
                  </a:lnTo>
                  <a:lnTo>
                    <a:pt x="1047" y="85"/>
                  </a:lnTo>
                  <a:lnTo>
                    <a:pt x="1037" y="101"/>
                  </a:lnTo>
                  <a:lnTo>
                    <a:pt x="1031" y="114"/>
                  </a:lnTo>
                  <a:lnTo>
                    <a:pt x="1028" y="125"/>
                  </a:lnTo>
                  <a:lnTo>
                    <a:pt x="1027" y="133"/>
                  </a:lnTo>
                  <a:lnTo>
                    <a:pt x="1027" y="139"/>
                  </a:lnTo>
                  <a:lnTo>
                    <a:pt x="1027" y="141"/>
                  </a:lnTo>
                  <a:lnTo>
                    <a:pt x="1030" y="141"/>
                  </a:lnTo>
                  <a:lnTo>
                    <a:pt x="1038" y="143"/>
                  </a:lnTo>
                  <a:lnTo>
                    <a:pt x="1050" y="145"/>
                  </a:lnTo>
                  <a:lnTo>
                    <a:pt x="1065" y="150"/>
                  </a:lnTo>
                  <a:lnTo>
                    <a:pt x="1084" y="156"/>
                  </a:lnTo>
                  <a:lnTo>
                    <a:pt x="1104" y="165"/>
                  </a:lnTo>
                  <a:lnTo>
                    <a:pt x="1126" y="176"/>
                  </a:lnTo>
                  <a:lnTo>
                    <a:pt x="1148" y="190"/>
                  </a:lnTo>
                  <a:lnTo>
                    <a:pt x="1170" y="206"/>
                  </a:lnTo>
                  <a:lnTo>
                    <a:pt x="1191" y="226"/>
                  </a:lnTo>
                  <a:lnTo>
                    <a:pt x="1210" y="250"/>
                  </a:lnTo>
                  <a:lnTo>
                    <a:pt x="1228" y="277"/>
                  </a:lnTo>
                  <a:lnTo>
                    <a:pt x="1531" y="277"/>
                  </a:lnTo>
                  <a:lnTo>
                    <a:pt x="1549" y="280"/>
                  </a:lnTo>
                  <a:lnTo>
                    <a:pt x="1567" y="287"/>
                  </a:lnTo>
                  <a:lnTo>
                    <a:pt x="1581" y="298"/>
                  </a:lnTo>
                  <a:lnTo>
                    <a:pt x="1591" y="311"/>
                  </a:lnTo>
                  <a:lnTo>
                    <a:pt x="1598" y="328"/>
                  </a:lnTo>
                  <a:lnTo>
                    <a:pt x="1601" y="346"/>
                  </a:lnTo>
                  <a:lnTo>
                    <a:pt x="1598" y="364"/>
                  </a:lnTo>
                  <a:lnTo>
                    <a:pt x="1591" y="382"/>
                  </a:lnTo>
                  <a:lnTo>
                    <a:pt x="1581" y="396"/>
                  </a:lnTo>
                  <a:lnTo>
                    <a:pt x="1567" y="406"/>
                  </a:lnTo>
                  <a:lnTo>
                    <a:pt x="1549" y="413"/>
                  </a:lnTo>
                  <a:lnTo>
                    <a:pt x="1531" y="416"/>
                  </a:lnTo>
                  <a:lnTo>
                    <a:pt x="1262" y="416"/>
                  </a:lnTo>
                  <a:lnTo>
                    <a:pt x="1263" y="453"/>
                  </a:lnTo>
                  <a:lnTo>
                    <a:pt x="1262" y="489"/>
                  </a:lnTo>
                  <a:lnTo>
                    <a:pt x="1259" y="524"/>
                  </a:lnTo>
                  <a:lnTo>
                    <a:pt x="1255" y="554"/>
                  </a:lnTo>
                  <a:lnTo>
                    <a:pt x="1531" y="554"/>
                  </a:lnTo>
                  <a:lnTo>
                    <a:pt x="1549" y="557"/>
                  </a:lnTo>
                  <a:lnTo>
                    <a:pt x="1567" y="564"/>
                  </a:lnTo>
                  <a:lnTo>
                    <a:pt x="1581" y="574"/>
                  </a:lnTo>
                  <a:lnTo>
                    <a:pt x="1591" y="588"/>
                  </a:lnTo>
                  <a:lnTo>
                    <a:pt x="1598" y="605"/>
                  </a:lnTo>
                  <a:lnTo>
                    <a:pt x="1601" y="623"/>
                  </a:lnTo>
                  <a:lnTo>
                    <a:pt x="1598" y="641"/>
                  </a:lnTo>
                  <a:lnTo>
                    <a:pt x="1591" y="658"/>
                  </a:lnTo>
                  <a:lnTo>
                    <a:pt x="1581" y="673"/>
                  </a:lnTo>
                  <a:lnTo>
                    <a:pt x="1567" y="683"/>
                  </a:lnTo>
                  <a:lnTo>
                    <a:pt x="1549" y="690"/>
                  </a:lnTo>
                  <a:lnTo>
                    <a:pt x="1531" y="693"/>
                  </a:lnTo>
                  <a:lnTo>
                    <a:pt x="1237" y="693"/>
                  </a:lnTo>
                  <a:lnTo>
                    <a:pt x="1227" y="740"/>
                  </a:lnTo>
                  <a:lnTo>
                    <a:pt x="1213" y="786"/>
                  </a:lnTo>
                  <a:lnTo>
                    <a:pt x="1196" y="831"/>
                  </a:lnTo>
                  <a:lnTo>
                    <a:pt x="1531" y="831"/>
                  </a:lnTo>
                  <a:lnTo>
                    <a:pt x="1549" y="834"/>
                  </a:lnTo>
                  <a:lnTo>
                    <a:pt x="1567" y="841"/>
                  </a:lnTo>
                  <a:lnTo>
                    <a:pt x="1581" y="851"/>
                  </a:lnTo>
                  <a:lnTo>
                    <a:pt x="1591" y="865"/>
                  </a:lnTo>
                  <a:lnTo>
                    <a:pt x="1598" y="882"/>
                  </a:lnTo>
                  <a:lnTo>
                    <a:pt x="1601" y="900"/>
                  </a:lnTo>
                  <a:lnTo>
                    <a:pt x="1598" y="918"/>
                  </a:lnTo>
                  <a:lnTo>
                    <a:pt x="1591" y="935"/>
                  </a:lnTo>
                  <a:lnTo>
                    <a:pt x="1581" y="949"/>
                  </a:lnTo>
                  <a:lnTo>
                    <a:pt x="1567" y="960"/>
                  </a:lnTo>
                  <a:lnTo>
                    <a:pt x="1549" y="967"/>
                  </a:lnTo>
                  <a:lnTo>
                    <a:pt x="1531" y="970"/>
                  </a:lnTo>
                  <a:lnTo>
                    <a:pt x="1118" y="970"/>
                  </a:lnTo>
                  <a:lnTo>
                    <a:pt x="1118" y="1084"/>
                  </a:lnTo>
                  <a:lnTo>
                    <a:pt x="1119" y="1086"/>
                  </a:lnTo>
                  <a:lnTo>
                    <a:pt x="1123" y="1092"/>
                  </a:lnTo>
                  <a:lnTo>
                    <a:pt x="1129" y="1099"/>
                  </a:lnTo>
                  <a:lnTo>
                    <a:pt x="1137" y="1108"/>
                  </a:lnTo>
                  <a:lnTo>
                    <a:pt x="1531" y="1108"/>
                  </a:lnTo>
                  <a:lnTo>
                    <a:pt x="1549" y="1111"/>
                  </a:lnTo>
                  <a:lnTo>
                    <a:pt x="1567" y="1118"/>
                  </a:lnTo>
                  <a:lnTo>
                    <a:pt x="1581" y="1128"/>
                  </a:lnTo>
                  <a:lnTo>
                    <a:pt x="1591" y="1142"/>
                  </a:lnTo>
                  <a:lnTo>
                    <a:pt x="1598" y="1159"/>
                  </a:lnTo>
                  <a:lnTo>
                    <a:pt x="1601" y="1177"/>
                  </a:lnTo>
                  <a:lnTo>
                    <a:pt x="1598" y="1195"/>
                  </a:lnTo>
                  <a:lnTo>
                    <a:pt x="1591" y="1212"/>
                  </a:lnTo>
                  <a:lnTo>
                    <a:pt x="1581" y="1226"/>
                  </a:lnTo>
                  <a:lnTo>
                    <a:pt x="1567" y="1236"/>
                  </a:lnTo>
                  <a:lnTo>
                    <a:pt x="1549" y="1243"/>
                  </a:lnTo>
                  <a:lnTo>
                    <a:pt x="1531" y="1246"/>
                  </a:lnTo>
                  <a:lnTo>
                    <a:pt x="1431" y="1246"/>
                  </a:lnTo>
                  <a:lnTo>
                    <a:pt x="1453" y="1253"/>
                  </a:lnTo>
                  <a:lnTo>
                    <a:pt x="1459" y="1254"/>
                  </a:lnTo>
                  <a:lnTo>
                    <a:pt x="1487" y="1266"/>
                  </a:lnTo>
                  <a:lnTo>
                    <a:pt x="1512" y="1282"/>
                  </a:lnTo>
                  <a:lnTo>
                    <a:pt x="1534" y="1301"/>
                  </a:lnTo>
                  <a:lnTo>
                    <a:pt x="1554" y="1323"/>
                  </a:lnTo>
                  <a:lnTo>
                    <a:pt x="1569" y="1348"/>
                  </a:lnTo>
                  <a:lnTo>
                    <a:pt x="1581" y="1375"/>
                  </a:lnTo>
                  <a:lnTo>
                    <a:pt x="1588" y="1404"/>
                  </a:lnTo>
                  <a:lnTo>
                    <a:pt x="1590" y="1434"/>
                  </a:lnTo>
                  <a:lnTo>
                    <a:pt x="1590" y="1523"/>
                  </a:lnTo>
                  <a:lnTo>
                    <a:pt x="0" y="1523"/>
                  </a:lnTo>
                  <a:lnTo>
                    <a:pt x="0" y="1434"/>
                  </a:lnTo>
                  <a:lnTo>
                    <a:pt x="2" y="1404"/>
                  </a:lnTo>
                  <a:lnTo>
                    <a:pt x="9" y="1375"/>
                  </a:lnTo>
                  <a:lnTo>
                    <a:pt x="21" y="1348"/>
                  </a:lnTo>
                  <a:lnTo>
                    <a:pt x="36" y="1323"/>
                  </a:lnTo>
                  <a:lnTo>
                    <a:pt x="55" y="1301"/>
                  </a:lnTo>
                  <a:lnTo>
                    <a:pt x="77" y="1282"/>
                  </a:lnTo>
                  <a:lnTo>
                    <a:pt x="102" y="1266"/>
                  </a:lnTo>
                  <a:lnTo>
                    <a:pt x="131" y="1254"/>
                  </a:lnTo>
                  <a:lnTo>
                    <a:pt x="137" y="1253"/>
                  </a:lnTo>
                  <a:lnTo>
                    <a:pt x="158" y="1246"/>
                  </a:lnTo>
                  <a:lnTo>
                    <a:pt x="69" y="1246"/>
                  </a:lnTo>
                  <a:lnTo>
                    <a:pt x="50" y="1243"/>
                  </a:lnTo>
                  <a:lnTo>
                    <a:pt x="34" y="1236"/>
                  </a:lnTo>
                  <a:lnTo>
                    <a:pt x="20" y="1226"/>
                  </a:lnTo>
                  <a:lnTo>
                    <a:pt x="9" y="1212"/>
                  </a:lnTo>
                  <a:lnTo>
                    <a:pt x="2" y="1195"/>
                  </a:lnTo>
                  <a:lnTo>
                    <a:pt x="0" y="1177"/>
                  </a:lnTo>
                  <a:lnTo>
                    <a:pt x="2" y="1159"/>
                  </a:lnTo>
                  <a:lnTo>
                    <a:pt x="9" y="1142"/>
                  </a:lnTo>
                  <a:lnTo>
                    <a:pt x="20" y="1128"/>
                  </a:lnTo>
                  <a:lnTo>
                    <a:pt x="34" y="1118"/>
                  </a:lnTo>
                  <a:lnTo>
                    <a:pt x="50" y="1111"/>
                  </a:lnTo>
                  <a:lnTo>
                    <a:pt x="69" y="1108"/>
                  </a:lnTo>
                  <a:lnTo>
                    <a:pt x="452" y="1108"/>
                  </a:lnTo>
                  <a:lnTo>
                    <a:pt x="461" y="1099"/>
                  </a:lnTo>
                  <a:lnTo>
                    <a:pt x="467" y="1092"/>
                  </a:lnTo>
                  <a:lnTo>
                    <a:pt x="471" y="1086"/>
                  </a:lnTo>
                  <a:lnTo>
                    <a:pt x="471" y="1084"/>
                  </a:lnTo>
                  <a:lnTo>
                    <a:pt x="472" y="970"/>
                  </a:lnTo>
                  <a:lnTo>
                    <a:pt x="69" y="970"/>
                  </a:lnTo>
                  <a:lnTo>
                    <a:pt x="50" y="967"/>
                  </a:lnTo>
                  <a:lnTo>
                    <a:pt x="34" y="960"/>
                  </a:lnTo>
                  <a:lnTo>
                    <a:pt x="20" y="949"/>
                  </a:lnTo>
                  <a:lnTo>
                    <a:pt x="9" y="935"/>
                  </a:lnTo>
                  <a:lnTo>
                    <a:pt x="2" y="918"/>
                  </a:lnTo>
                  <a:lnTo>
                    <a:pt x="0" y="900"/>
                  </a:lnTo>
                  <a:lnTo>
                    <a:pt x="2" y="882"/>
                  </a:lnTo>
                  <a:lnTo>
                    <a:pt x="9" y="865"/>
                  </a:lnTo>
                  <a:lnTo>
                    <a:pt x="20" y="851"/>
                  </a:lnTo>
                  <a:lnTo>
                    <a:pt x="34" y="841"/>
                  </a:lnTo>
                  <a:lnTo>
                    <a:pt x="50" y="834"/>
                  </a:lnTo>
                  <a:lnTo>
                    <a:pt x="69" y="831"/>
                  </a:lnTo>
                  <a:lnTo>
                    <a:pt x="393" y="831"/>
                  </a:lnTo>
                  <a:lnTo>
                    <a:pt x="376" y="786"/>
                  </a:lnTo>
                  <a:lnTo>
                    <a:pt x="362" y="740"/>
                  </a:lnTo>
                  <a:lnTo>
                    <a:pt x="353" y="693"/>
                  </a:lnTo>
                  <a:lnTo>
                    <a:pt x="69" y="693"/>
                  </a:lnTo>
                  <a:lnTo>
                    <a:pt x="50" y="690"/>
                  </a:lnTo>
                  <a:lnTo>
                    <a:pt x="34" y="683"/>
                  </a:lnTo>
                  <a:lnTo>
                    <a:pt x="20" y="673"/>
                  </a:lnTo>
                  <a:lnTo>
                    <a:pt x="9" y="658"/>
                  </a:lnTo>
                  <a:lnTo>
                    <a:pt x="2" y="641"/>
                  </a:lnTo>
                  <a:lnTo>
                    <a:pt x="0" y="623"/>
                  </a:lnTo>
                  <a:lnTo>
                    <a:pt x="2" y="605"/>
                  </a:lnTo>
                  <a:lnTo>
                    <a:pt x="9" y="588"/>
                  </a:lnTo>
                  <a:lnTo>
                    <a:pt x="20" y="574"/>
                  </a:lnTo>
                  <a:lnTo>
                    <a:pt x="34" y="564"/>
                  </a:lnTo>
                  <a:lnTo>
                    <a:pt x="50" y="557"/>
                  </a:lnTo>
                  <a:lnTo>
                    <a:pt x="69" y="554"/>
                  </a:lnTo>
                  <a:lnTo>
                    <a:pt x="336" y="554"/>
                  </a:lnTo>
                  <a:lnTo>
                    <a:pt x="334" y="510"/>
                  </a:lnTo>
                  <a:lnTo>
                    <a:pt x="334" y="464"/>
                  </a:lnTo>
                  <a:lnTo>
                    <a:pt x="337" y="416"/>
                  </a:lnTo>
                  <a:lnTo>
                    <a:pt x="69" y="416"/>
                  </a:lnTo>
                  <a:lnTo>
                    <a:pt x="50" y="413"/>
                  </a:lnTo>
                  <a:lnTo>
                    <a:pt x="34" y="406"/>
                  </a:lnTo>
                  <a:lnTo>
                    <a:pt x="20" y="396"/>
                  </a:lnTo>
                  <a:lnTo>
                    <a:pt x="9" y="382"/>
                  </a:lnTo>
                  <a:lnTo>
                    <a:pt x="2" y="364"/>
                  </a:lnTo>
                  <a:lnTo>
                    <a:pt x="0" y="346"/>
                  </a:lnTo>
                  <a:lnTo>
                    <a:pt x="2" y="328"/>
                  </a:lnTo>
                  <a:lnTo>
                    <a:pt x="9" y="311"/>
                  </a:lnTo>
                  <a:lnTo>
                    <a:pt x="20" y="298"/>
                  </a:lnTo>
                  <a:lnTo>
                    <a:pt x="34" y="287"/>
                  </a:lnTo>
                  <a:lnTo>
                    <a:pt x="50" y="280"/>
                  </a:lnTo>
                  <a:lnTo>
                    <a:pt x="69" y="277"/>
                  </a:lnTo>
                  <a:lnTo>
                    <a:pt x="371" y="277"/>
                  </a:lnTo>
                  <a:lnTo>
                    <a:pt x="392" y="237"/>
                  </a:lnTo>
                  <a:lnTo>
                    <a:pt x="415" y="200"/>
                  </a:lnTo>
                  <a:lnTo>
                    <a:pt x="442" y="168"/>
                  </a:lnTo>
                  <a:lnTo>
                    <a:pt x="473" y="139"/>
                  </a:lnTo>
                  <a:lnTo>
                    <a:pt x="504" y="113"/>
                  </a:lnTo>
                  <a:lnTo>
                    <a:pt x="538" y="91"/>
                  </a:lnTo>
                  <a:lnTo>
                    <a:pt x="574" y="71"/>
                  </a:lnTo>
                  <a:lnTo>
                    <a:pt x="611" y="54"/>
                  </a:lnTo>
                  <a:lnTo>
                    <a:pt x="649" y="40"/>
                  </a:lnTo>
                  <a:lnTo>
                    <a:pt x="688" y="28"/>
                  </a:lnTo>
                  <a:lnTo>
                    <a:pt x="726" y="19"/>
                  </a:lnTo>
                  <a:lnTo>
                    <a:pt x="765" y="12"/>
                  </a:lnTo>
                  <a:lnTo>
                    <a:pt x="804" y="7"/>
                  </a:lnTo>
                  <a:lnTo>
                    <a:pt x="841" y="3"/>
                  </a:lnTo>
                  <a:lnTo>
                    <a:pt x="878" y="1"/>
                  </a:lnTo>
                  <a:lnTo>
                    <a:pt x="9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1" name="Group 940"/>
          <p:cNvGrpSpPr/>
          <p:nvPr/>
        </p:nvGrpSpPr>
        <p:grpSpPr>
          <a:xfrm>
            <a:off x="7201722" y="1900238"/>
            <a:ext cx="585787" cy="587375"/>
            <a:chOff x="7202488" y="1900238"/>
            <a:chExt cx="585787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2" name="Freeform 337"/>
            <p:cNvSpPr>
              <a:spLocks noEditPoints="1"/>
            </p:cNvSpPr>
            <p:nvPr/>
          </p:nvSpPr>
          <p:spPr bwMode="auto">
            <a:xfrm>
              <a:off x="7202488" y="1900238"/>
              <a:ext cx="439737" cy="587375"/>
            </a:xfrm>
            <a:custGeom>
              <a:avLst/>
              <a:gdLst>
                <a:gd name="T0" fmla="*/ 1937 w 2491"/>
                <a:gd name="T1" fmla="*/ 555 h 3330"/>
                <a:gd name="T2" fmla="*/ 1937 w 2491"/>
                <a:gd name="T3" fmla="*/ 237 h 3330"/>
                <a:gd name="T4" fmla="*/ 139 w 2491"/>
                <a:gd name="T5" fmla="*/ 3191 h 3330"/>
                <a:gd name="T6" fmla="*/ 2352 w 2491"/>
                <a:gd name="T7" fmla="*/ 694 h 3330"/>
                <a:gd name="T8" fmla="*/ 1850 w 2491"/>
                <a:gd name="T9" fmla="*/ 691 h 3330"/>
                <a:gd name="T10" fmla="*/ 1820 w 2491"/>
                <a:gd name="T11" fmla="*/ 674 h 3330"/>
                <a:gd name="T12" fmla="*/ 1801 w 2491"/>
                <a:gd name="T13" fmla="*/ 643 h 3330"/>
                <a:gd name="T14" fmla="*/ 1798 w 2491"/>
                <a:gd name="T15" fmla="*/ 139 h 3330"/>
                <a:gd name="T16" fmla="*/ 69 w 2491"/>
                <a:gd name="T17" fmla="*/ 0 h 3330"/>
                <a:gd name="T18" fmla="*/ 1869 w 2491"/>
                <a:gd name="T19" fmla="*/ 0 h 3330"/>
                <a:gd name="T20" fmla="*/ 1876 w 2491"/>
                <a:gd name="T21" fmla="*/ 1 h 3330"/>
                <a:gd name="T22" fmla="*/ 1882 w 2491"/>
                <a:gd name="T23" fmla="*/ 2 h 3330"/>
                <a:gd name="T24" fmla="*/ 1889 w 2491"/>
                <a:gd name="T25" fmla="*/ 4 h 3330"/>
                <a:gd name="T26" fmla="*/ 1895 w 2491"/>
                <a:gd name="T27" fmla="*/ 6 h 3330"/>
                <a:gd name="T28" fmla="*/ 1901 w 2491"/>
                <a:gd name="T29" fmla="*/ 8 h 3330"/>
                <a:gd name="T30" fmla="*/ 1907 w 2491"/>
                <a:gd name="T31" fmla="*/ 12 h 3330"/>
                <a:gd name="T32" fmla="*/ 1912 w 2491"/>
                <a:gd name="T33" fmla="*/ 16 h 3330"/>
                <a:gd name="T34" fmla="*/ 2471 w 2491"/>
                <a:gd name="T35" fmla="*/ 575 h 3330"/>
                <a:gd name="T36" fmla="*/ 2476 w 2491"/>
                <a:gd name="T37" fmla="*/ 581 h 3330"/>
                <a:gd name="T38" fmla="*/ 2480 w 2491"/>
                <a:gd name="T39" fmla="*/ 586 h 3330"/>
                <a:gd name="T40" fmla="*/ 2483 w 2491"/>
                <a:gd name="T41" fmla="*/ 592 h 3330"/>
                <a:gd name="T42" fmla="*/ 2486 w 2491"/>
                <a:gd name="T43" fmla="*/ 599 h 3330"/>
                <a:gd name="T44" fmla="*/ 2488 w 2491"/>
                <a:gd name="T45" fmla="*/ 605 h 3330"/>
                <a:gd name="T46" fmla="*/ 2490 w 2491"/>
                <a:gd name="T47" fmla="*/ 611 h 3330"/>
                <a:gd name="T48" fmla="*/ 2491 w 2491"/>
                <a:gd name="T49" fmla="*/ 619 h 3330"/>
                <a:gd name="T50" fmla="*/ 2491 w 2491"/>
                <a:gd name="T51" fmla="*/ 3260 h 3330"/>
                <a:gd name="T52" fmla="*/ 2481 w 2491"/>
                <a:gd name="T53" fmla="*/ 3296 h 3330"/>
                <a:gd name="T54" fmla="*/ 2457 w 2491"/>
                <a:gd name="T55" fmla="*/ 3321 h 3330"/>
                <a:gd name="T56" fmla="*/ 2421 w 2491"/>
                <a:gd name="T57" fmla="*/ 3330 h 3330"/>
                <a:gd name="T58" fmla="*/ 50 w 2491"/>
                <a:gd name="T59" fmla="*/ 3328 h 3330"/>
                <a:gd name="T60" fmla="*/ 20 w 2491"/>
                <a:gd name="T61" fmla="*/ 3310 h 3330"/>
                <a:gd name="T62" fmla="*/ 2 w 2491"/>
                <a:gd name="T63" fmla="*/ 3280 h 3330"/>
                <a:gd name="T64" fmla="*/ 0 w 2491"/>
                <a:gd name="T65" fmla="*/ 70 h 3330"/>
                <a:gd name="T66" fmla="*/ 9 w 2491"/>
                <a:gd name="T67" fmla="*/ 34 h 3330"/>
                <a:gd name="T68" fmla="*/ 34 w 2491"/>
                <a:gd name="T69" fmla="*/ 10 h 3330"/>
                <a:gd name="T70" fmla="*/ 69 w 2491"/>
                <a:gd name="T71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91" h="3330">
                  <a:moveTo>
                    <a:pt x="1937" y="237"/>
                  </a:moveTo>
                  <a:lnTo>
                    <a:pt x="1937" y="555"/>
                  </a:lnTo>
                  <a:lnTo>
                    <a:pt x="2254" y="555"/>
                  </a:lnTo>
                  <a:lnTo>
                    <a:pt x="1937" y="237"/>
                  </a:lnTo>
                  <a:close/>
                  <a:moveTo>
                    <a:pt x="139" y="139"/>
                  </a:moveTo>
                  <a:lnTo>
                    <a:pt x="139" y="3191"/>
                  </a:lnTo>
                  <a:lnTo>
                    <a:pt x="2352" y="3191"/>
                  </a:lnTo>
                  <a:lnTo>
                    <a:pt x="2352" y="694"/>
                  </a:lnTo>
                  <a:lnTo>
                    <a:pt x="1868" y="694"/>
                  </a:lnTo>
                  <a:lnTo>
                    <a:pt x="1850" y="691"/>
                  </a:lnTo>
                  <a:lnTo>
                    <a:pt x="1833" y="684"/>
                  </a:lnTo>
                  <a:lnTo>
                    <a:pt x="1820" y="674"/>
                  </a:lnTo>
                  <a:lnTo>
                    <a:pt x="1808" y="660"/>
                  </a:lnTo>
                  <a:lnTo>
                    <a:pt x="1801" y="643"/>
                  </a:lnTo>
                  <a:lnTo>
                    <a:pt x="1798" y="625"/>
                  </a:lnTo>
                  <a:lnTo>
                    <a:pt x="1798" y="139"/>
                  </a:lnTo>
                  <a:lnTo>
                    <a:pt x="139" y="139"/>
                  </a:lnTo>
                  <a:close/>
                  <a:moveTo>
                    <a:pt x="69" y="0"/>
                  </a:moveTo>
                  <a:lnTo>
                    <a:pt x="1868" y="0"/>
                  </a:lnTo>
                  <a:lnTo>
                    <a:pt x="1869" y="0"/>
                  </a:lnTo>
                  <a:lnTo>
                    <a:pt x="1874" y="1"/>
                  </a:lnTo>
                  <a:lnTo>
                    <a:pt x="1876" y="1"/>
                  </a:lnTo>
                  <a:lnTo>
                    <a:pt x="1882" y="2"/>
                  </a:lnTo>
                  <a:lnTo>
                    <a:pt x="1882" y="2"/>
                  </a:lnTo>
                  <a:lnTo>
                    <a:pt x="1887" y="3"/>
                  </a:lnTo>
                  <a:lnTo>
                    <a:pt x="1889" y="4"/>
                  </a:lnTo>
                  <a:lnTo>
                    <a:pt x="1894" y="5"/>
                  </a:lnTo>
                  <a:lnTo>
                    <a:pt x="1895" y="6"/>
                  </a:lnTo>
                  <a:lnTo>
                    <a:pt x="1901" y="8"/>
                  </a:lnTo>
                  <a:lnTo>
                    <a:pt x="1901" y="8"/>
                  </a:lnTo>
                  <a:lnTo>
                    <a:pt x="1906" y="11"/>
                  </a:lnTo>
                  <a:lnTo>
                    <a:pt x="1907" y="12"/>
                  </a:lnTo>
                  <a:lnTo>
                    <a:pt x="1911" y="15"/>
                  </a:lnTo>
                  <a:lnTo>
                    <a:pt x="1912" y="16"/>
                  </a:lnTo>
                  <a:lnTo>
                    <a:pt x="1917" y="20"/>
                  </a:lnTo>
                  <a:lnTo>
                    <a:pt x="2471" y="575"/>
                  </a:lnTo>
                  <a:lnTo>
                    <a:pt x="2475" y="580"/>
                  </a:lnTo>
                  <a:lnTo>
                    <a:pt x="2476" y="581"/>
                  </a:lnTo>
                  <a:lnTo>
                    <a:pt x="2479" y="585"/>
                  </a:lnTo>
                  <a:lnTo>
                    <a:pt x="2480" y="586"/>
                  </a:lnTo>
                  <a:lnTo>
                    <a:pt x="2483" y="591"/>
                  </a:lnTo>
                  <a:lnTo>
                    <a:pt x="2483" y="592"/>
                  </a:lnTo>
                  <a:lnTo>
                    <a:pt x="2485" y="597"/>
                  </a:lnTo>
                  <a:lnTo>
                    <a:pt x="2486" y="599"/>
                  </a:lnTo>
                  <a:lnTo>
                    <a:pt x="2488" y="603"/>
                  </a:lnTo>
                  <a:lnTo>
                    <a:pt x="2488" y="605"/>
                  </a:lnTo>
                  <a:lnTo>
                    <a:pt x="2489" y="611"/>
                  </a:lnTo>
                  <a:lnTo>
                    <a:pt x="2490" y="611"/>
                  </a:lnTo>
                  <a:lnTo>
                    <a:pt x="2490" y="617"/>
                  </a:lnTo>
                  <a:lnTo>
                    <a:pt x="2491" y="619"/>
                  </a:lnTo>
                  <a:lnTo>
                    <a:pt x="2491" y="624"/>
                  </a:lnTo>
                  <a:lnTo>
                    <a:pt x="2491" y="3260"/>
                  </a:lnTo>
                  <a:lnTo>
                    <a:pt x="2488" y="3280"/>
                  </a:lnTo>
                  <a:lnTo>
                    <a:pt x="2481" y="3296"/>
                  </a:lnTo>
                  <a:lnTo>
                    <a:pt x="2471" y="3310"/>
                  </a:lnTo>
                  <a:lnTo>
                    <a:pt x="2457" y="3321"/>
                  </a:lnTo>
                  <a:lnTo>
                    <a:pt x="2439" y="3328"/>
                  </a:lnTo>
                  <a:lnTo>
                    <a:pt x="2421" y="3330"/>
                  </a:lnTo>
                  <a:lnTo>
                    <a:pt x="69" y="3330"/>
                  </a:lnTo>
                  <a:lnTo>
                    <a:pt x="50" y="3328"/>
                  </a:lnTo>
                  <a:lnTo>
                    <a:pt x="34" y="3321"/>
                  </a:lnTo>
                  <a:lnTo>
                    <a:pt x="20" y="3310"/>
                  </a:lnTo>
                  <a:lnTo>
                    <a:pt x="9" y="3296"/>
                  </a:lnTo>
                  <a:lnTo>
                    <a:pt x="2" y="3280"/>
                  </a:lnTo>
                  <a:lnTo>
                    <a:pt x="0" y="3260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338"/>
            <p:cNvSpPr>
              <a:spLocks noEditPoints="1"/>
            </p:cNvSpPr>
            <p:nvPr/>
          </p:nvSpPr>
          <p:spPr bwMode="auto">
            <a:xfrm>
              <a:off x="7691438" y="1985963"/>
              <a:ext cx="96837" cy="465138"/>
            </a:xfrm>
            <a:custGeom>
              <a:avLst/>
              <a:gdLst>
                <a:gd name="T0" fmla="*/ 229 w 553"/>
                <a:gd name="T1" fmla="*/ 2152 h 2637"/>
                <a:gd name="T2" fmla="*/ 161 w 553"/>
                <a:gd name="T3" fmla="*/ 2393 h 2637"/>
                <a:gd name="T4" fmla="*/ 276 w 553"/>
                <a:gd name="T5" fmla="*/ 2471 h 2637"/>
                <a:gd name="T6" fmla="*/ 392 w 553"/>
                <a:gd name="T7" fmla="*/ 2393 h 2637"/>
                <a:gd name="T8" fmla="*/ 324 w 553"/>
                <a:gd name="T9" fmla="*/ 2152 h 2637"/>
                <a:gd name="T10" fmla="*/ 229 w 553"/>
                <a:gd name="T11" fmla="*/ 2152 h 2637"/>
                <a:gd name="T12" fmla="*/ 276 w 553"/>
                <a:gd name="T13" fmla="*/ 140 h 2637"/>
                <a:gd name="T14" fmla="*/ 248 w 553"/>
                <a:gd name="T15" fmla="*/ 143 h 2637"/>
                <a:gd name="T16" fmla="*/ 222 w 553"/>
                <a:gd name="T17" fmla="*/ 151 h 2637"/>
                <a:gd name="T18" fmla="*/ 199 w 553"/>
                <a:gd name="T19" fmla="*/ 163 h 2637"/>
                <a:gd name="T20" fmla="*/ 179 w 553"/>
                <a:gd name="T21" fmla="*/ 180 h 2637"/>
                <a:gd name="T22" fmla="*/ 162 w 553"/>
                <a:gd name="T23" fmla="*/ 201 h 2637"/>
                <a:gd name="T24" fmla="*/ 148 w 553"/>
                <a:gd name="T25" fmla="*/ 224 h 2637"/>
                <a:gd name="T26" fmla="*/ 140 w 553"/>
                <a:gd name="T27" fmla="*/ 251 h 2637"/>
                <a:gd name="T28" fmla="*/ 137 w 553"/>
                <a:gd name="T29" fmla="*/ 278 h 2637"/>
                <a:gd name="T30" fmla="*/ 137 w 553"/>
                <a:gd name="T31" fmla="*/ 2013 h 2637"/>
                <a:gd name="T32" fmla="*/ 414 w 553"/>
                <a:gd name="T33" fmla="*/ 2013 h 2637"/>
                <a:gd name="T34" fmla="*/ 414 w 553"/>
                <a:gd name="T35" fmla="*/ 278 h 2637"/>
                <a:gd name="T36" fmla="*/ 411 w 553"/>
                <a:gd name="T37" fmla="*/ 251 h 2637"/>
                <a:gd name="T38" fmla="*/ 403 w 553"/>
                <a:gd name="T39" fmla="*/ 224 h 2637"/>
                <a:gd name="T40" fmla="*/ 391 w 553"/>
                <a:gd name="T41" fmla="*/ 201 h 2637"/>
                <a:gd name="T42" fmla="*/ 374 w 553"/>
                <a:gd name="T43" fmla="*/ 180 h 2637"/>
                <a:gd name="T44" fmla="*/ 354 w 553"/>
                <a:gd name="T45" fmla="*/ 163 h 2637"/>
                <a:gd name="T46" fmla="*/ 330 w 553"/>
                <a:gd name="T47" fmla="*/ 151 h 2637"/>
                <a:gd name="T48" fmla="*/ 304 w 553"/>
                <a:gd name="T49" fmla="*/ 143 h 2637"/>
                <a:gd name="T50" fmla="*/ 276 w 553"/>
                <a:gd name="T51" fmla="*/ 140 h 2637"/>
                <a:gd name="T52" fmla="*/ 276 w 553"/>
                <a:gd name="T53" fmla="*/ 0 h 2637"/>
                <a:gd name="T54" fmla="*/ 318 w 553"/>
                <a:gd name="T55" fmla="*/ 3 h 2637"/>
                <a:gd name="T56" fmla="*/ 356 w 553"/>
                <a:gd name="T57" fmla="*/ 12 h 2637"/>
                <a:gd name="T58" fmla="*/ 393 w 553"/>
                <a:gd name="T59" fmla="*/ 27 h 2637"/>
                <a:gd name="T60" fmla="*/ 427 w 553"/>
                <a:gd name="T61" fmla="*/ 46 h 2637"/>
                <a:gd name="T62" fmla="*/ 457 w 553"/>
                <a:gd name="T63" fmla="*/ 69 h 2637"/>
                <a:gd name="T64" fmla="*/ 485 w 553"/>
                <a:gd name="T65" fmla="*/ 96 h 2637"/>
                <a:gd name="T66" fmla="*/ 509 w 553"/>
                <a:gd name="T67" fmla="*/ 128 h 2637"/>
                <a:gd name="T68" fmla="*/ 527 w 553"/>
                <a:gd name="T69" fmla="*/ 161 h 2637"/>
                <a:gd name="T70" fmla="*/ 541 w 553"/>
                <a:gd name="T71" fmla="*/ 198 h 2637"/>
                <a:gd name="T72" fmla="*/ 550 w 553"/>
                <a:gd name="T73" fmla="*/ 238 h 2637"/>
                <a:gd name="T74" fmla="*/ 553 w 553"/>
                <a:gd name="T75" fmla="*/ 278 h 2637"/>
                <a:gd name="T76" fmla="*/ 553 w 553"/>
                <a:gd name="T77" fmla="*/ 2152 h 2637"/>
                <a:gd name="T78" fmla="*/ 467 w 553"/>
                <a:gd name="T79" fmla="*/ 2152 h 2637"/>
                <a:gd name="T80" fmla="*/ 553 w 553"/>
                <a:gd name="T81" fmla="*/ 2452 h 2637"/>
                <a:gd name="T82" fmla="*/ 276 w 553"/>
                <a:gd name="T83" fmla="*/ 2637 h 2637"/>
                <a:gd name="T84" fmla="*/ 0 w 553"/>
                <a:gd name="T85" fmla="*/ 2452 h 2637"/>
                <a:gd name="T86" fmla="*/ 85 w 553"/>
                <a:gd name="T87" fmla="*/ 2152 h 2637"/>
                <a:gd name="T88" fmla="*/ 0 w 553"/>
                <a:gd name="T89" fmla="*/ 2152 h 2637"/>
                <a:gd name="T90" fmla="*/ 0 w 553"/>
                <a:gd name="T91" fmla="*/ 278 h 2637"/>
                <a:gd name="T92" fmla="*/ 3 w 553"/>
                <a:gd name="T93" fmla="*/ 238 h 2637"/>
                <a:gd name="T94" fmla="*/ 11 w 553"/>
                <a:gd name="T95" fmla="*/ 198 h 2637"/>
                <a:gd name="T96" fmla="*/ 25 w 553"/>
                <a:gd name="T97" fmla="*/ 161 h 2637"/>
                <a:gd name="T98" fmla="*/ 44 w 553"/>
                <a:gd name="T99" fmla="*/ 128 h 2637"/>
                <a:gd name="T100" fmla="*/ 67 w 553"/>
                <a:gd name="T101" fmla="*/ 96 h 2637"/>
                <a:gd name="T102" fmla="*/ 94 w 553"/>
                <a:gd name="T103" fmla="*/ 69 h 2637"/>
                <a:gd name="T104" fmla="*/ 125 w 553"/>
                <a:gd name="T105" fmla="*/ 46 h 2637"/>
                <a:gd name="T106" fmla="*/ 160 w 553"/>
                <a:gd name="T107" fmla="*/ 27 h 2637"/>
                <a:gd name="T108" fmla="*/ 196 w 553"/>
                <a:gd name="T109" fmla="*/ 12 h 2637"/>
                <a:gd name="T110" fmla="*/ 235 w 553"/>
                <a:gd name="T111" fmla="*/ 3 h 2637"/>
                <a:gd name="T112" fmla="*/ 276 w 553"/>
                <a:gd name="T113" fmla="*/ 0 h 2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3" h="2637">
                  <a:moveTo>
                    <a:pt x="229" y="2152"/>
                  </a:moveTo>
                  <a:lnTo>
                    <a:pt x="161" y="2393"/>
                  </a:lnTo>
                  <a:lnTo>
                    <a:pt x="276" y="2471"/>
                  </a:lnTo>
                  <a:lnTo>
                    <a:pt x="392" y="2393"/>
                  </a:lnTo>
                  <a:lnTo>
                    <a:pt x="324" y="2152"/>
                  </a:lnTo>
                  <a:lnTo>
                    <a:pt x="229" y="2152"/>
                  </a:lnTo>
                  <a:close/>
                  <a:moveTo>
                    <a:pt x="276" y="140"/>
                  </a:moveTo>
                  <a:lnTo>
                    <a:pt x="248" y="143"/>
                  </a:lnTo>
                  <a:lnTo>
                    <a:pt x="222" y="151"/>
                  </a:lnTo>
                  <a:lnTo>
                    <a:pt x="199" y="163"/>
                  </a:lnTo>
                  <a:lnTo>
                    <a:pt x="179" y="180"/>
                  </a:lnTo>
                  <a:lnTo>
                    <a:pt x="162" y="201"/>
                  </a:lnTo>
                  <a:lnTo>
                    <a:pt x="148" y="224"/>
                  </a:lnTo>
                  <a:lnTo>
                    <a:pt x="140" y="251"/>
                  </a:lnTo>
                  <a:lnTo>
                    <a:pt x="137" y="278"/>
                  </a:lnTo>
                  <a:lnTo>
                    <a:pt x="137" y="2013"/>
                  </a:lnTo>
                  <a:lnTo>
                    <a:pt x="414" y="2013"/>
                  </a:lnTo>
                  <a:lnTo>
                    <a:pt x="414" y="278"/>
                  </a:lnTo>
                  <a:lnTo>
                    <a:pt x="411" y="251"/>
                  </a:lnTo>
                  <a:lnTo>
                    <a:pt x="403" y="224"/>
                  </a:lnTo>
                  <a:lnTo>
                    <a:pt x="391" y="201"/>
                  </a:lnTo>
                  <a:lnTo>
                    <a:pt x="374" y="180"/>
                  </a:lnTo>
                  <a:lnTo>
                    <a:pt x="354" y="163"/>
                  </a:lnTo>
                  <a:lnTo>
                    <a:pt x="330" y="151"/>
                  </a:lnTo>
                  <a:lnTo>
                    <a:pt x="304" y="143"/>
                  </a:lnTo>
                  <a:lnTo>
                    <a:pt x="276" y="140"/>
                  </a:lnTo>
                  <a:close/>
                  <a:moveTo>
                    <a:pt x="276" y="0"/>
                  </a:moveTo>
                  <a:lnTo>
                    <a:pt x="318" y="3"/>
                  </a:lnTo>
                  <a:lnTo>
                    <a:pt x="356" y="12"/>
                  </a:lnTo>
                  <a:lnTo>
                    <a:pt x="393" y="27"/>
                  </a:lnTo>
                  <a:lnTo>
                    <a:pt x="427" y="46"/>
                  </a:lnTo>
                  <a:lnTo>
                    <a:pt x="457" y="69"/>
                  </a:lnTo>
                  <a:lnTo>
                    <a:pt x="485" y="96"/>
                  </a:lnTo>
                  <a:lnTo>
                    <a:pt x="509" y="128"/>
                  </a:lnTo>
                  <a:lnTo>
                    <a:pt x="527" y="161"/>
                  </a:lnTo>
                  <a:lnTo>
                    <a:pt x="541" y="198"/>
                  </a:lnTo>
                  <a:lnTo>
                    <a:pt x="550" y="238"/>
                  </a:lnTo>
                  <a:lnTo>
                    <a:pt x="553" y="278"/>
                  </a:lnTo>
                  <a:lnTo>
                    <a:pt x="553" y="2152"/>
                  </a:lnTo>
                  <a:lnTo>
                    <a:pt x="467" y="2152"/>
                  </a:lnTo>
                  <a:lnTo>
                    <a:pt x="553" y="2452"/>
                  </a:lnTo>
                  <a:lnTo>
                    <a:pt x="276" y="2637"/>
                  </a:lnTo>
                  <a:lnTo>
                    <a:pt x="0" y="2452"/>
                  </a:lnTo>
                  <a:lnTo>
                    <a:pt x="85" y="2152"/>
                  </a:lnTo>
                  <a:lnTo>
                    <a:pt x="0" y="2152"/>
                  </a:lnTo>
                  <a:lnTo>
                    <a:pt x="0" y="278"/>
                  </a:lnTo>
                  <a:lnTo>
                    <a:pt x="3" y="238"/>
                  </a:lnTo>
                  <a:lnTo>
                    <a:pt x="11" y="198"/>
                  </a:lnTo>
                  <a:lnTo>
                    <a:pt x="25" y="161"/>
                  </a:lnTo>
                  <a:lnTo>
                    <a:pt x="44" y="128"/>
                  </a:lnTo>
                  <a:lnTo>
                    <a:pt x="67" y="96"/>
                  </a:lnTo>
                  <a:lnTo>
                    <a:pt x="94" y="69"/>
                  </a:lnTo>
                  <a:lnTo>
                    <a:pt x="125" y="46"/>
                  </a:lnTo>
                  <a:lnTo>
                    <a:pt x="160" y="27"/>
                  </a:lnTo>
                  <a:lnTo>
                    <a:pt x="196" y="12"/>
                  </a:lnTo>
                  <a:lnTo>
                    <a:pt x="235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339"/>
            <p:cNvSpPr>
              <a:spLocks/>
            </p:cNvSpPr>
            <p:nvPr/>
          </p:nvSpPr>
          <p:spPr bwMode="auto">
            <a:xfrm>
              <a:off x="7275513" y="2217738"/>
              <a:ext cx="293687" cy="25400"/>
            </a:xfrm>
            <a:custGeom>
              <a:avLst/>
              <a:gdLst>
                <a:gd name="T0" fmla="*/ 68 w 1658"/>
                <a:gd name="T1" fmla="*/ 0 h 139"/>
                <a:gd name="T2" fmla="*/ 1590 w 1658"/>
                <a:gd name="T3" fmla="*/ 0 h 139"/>
                <a:gd name="T4" fmla="*/ 1608 w 1658"/>
                <a:gd name="T5" fmla="*/ 2 h 139"/>
                <a:gd name="T6" fmla="*/ 1624 w 1658"/>
                <a:gd name="T7" fmla="*/ 9 h 139"/>
                <a:gd name="T8" fmla="*/ 1638 w 1658"/>
                <a:gd name="T9" fmla="*/ 20 h 139"/>
                <a:gd name="T10" fmla="*/ 1649 w 1658"/>
                <a:gd name="T11" fmla="*/ 35 h 139"/>
                <a:gd name="T12" fmla="*/ 1656 w 1658"/>
                <a:gd name="T13" fmla="*/ 51 h 139"/>
                <a:gd name="T14" fmla="*/ 1658 w 1658"/>
                <a:gd name="T15" fmla="*/ 69 h 139"/>
                <a:gd name="T16" fmla="*/ 1656 w 1658"/>
                <a:gd name="T17" fmla="*/ 88 h 139"/>
                <a:gd name="T18" fmla="*/ 1649 w 1658"/>
                <a:gd name="T19" fmla="*/ 104 h 139"/>
                <a:gd name="T20" fmla="*/ 1638 w 1658"/>
                <a:gd name="T21" fmla="*/ 118 h 139"/>
                <a:gd name="T22" fmla="*/ 1624 w 1658"/>
                <a:gd name="T23" fmla="*/ 129 h 139"/>
                <a:gd name="T24" fmla="*/ 1608 w 1658"/>
                <a:gd name="T25" fmla="*/ 136 h 139"/>
                <a:gd name="T26" fmla="*/ 1590 w 1658"/>
                <a:gd name="T27" fmla="*/ 139 h 139"/>
                <a:gd name="T28" fmla="*/ 68 w 1658"/>
                <a:gd name="T29" fmla="*/ 139 h 139"/>
                <a:gd name="T30" fmla="*/ 50 w 1658"/>
                <a:gd name="T31" fmla="*/ 136 h 139"/>
                <a:gd name="T32" fmla="*/ 34 w 1658"/>
                <a:gd name="T33" fmla="*/ 129 h 139"/>
                <a:gd name="T34" fmla="*/ 20 w 1658"/>
                <a:gd name="T35" fmla="*/ 118 h 139"/>
                <a:gd name="T36" fmla="*/ 9 w 1658"/>
                <a:gd name="T37" fmla="*/ 104 h 139"/>
                <a:gd name="T38" fmla="*/ 2 w 1658"/>
                <a:gd name="T39" fmla="*/ 88 h 139"/>
                <a:gd name="T40" fmla="*/ 0 w 1658"/>
                <a:gd name="T41" fmla="*/ 69 h 139"/>
                <a:gd name="T42" fmla="*/ 2 w 1658"/>
                <a:gd name="T43" fmla="*/ 51 h 139"/>
                <a:gd name="T44" fmla="*/ 9 w 1658"/>
                <a:gd name="T45" fmla="*/ 35 h 139"/>
                <a:gd name="T46" fmla="*/ 20 w 1658"/>
                <a:gd name="T47" fmla="*/ 20 h 139"/>
                <a:gd name="T48" fmla="*/ 34 w 1658"/>
                <a:gd name="T49" fmla="*/ 9 h 139"/>
                <a:gd name="T50" fmla="*/ 50 w 1658"/>
                <a:gd name="T51" fmla="*/ 2 h 139"/>
                <a:gd name="T52" fmla="*/ 68 w 165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8" h="139">
                  <a:moveTo>
                    <a:pt x="68" y="0"/>
                  </a:moveTo>
                  <a:lnTo>
                    <a:pt x="1590" y="0"/>
                  </a:lnTo>
                  <a:lnTo>
                    <a:pt x="1608" y="2"/>
                  </a:lnTo>
                  <a:lnTo>
                    <a:pt x="1624" y="9"/>
                  </a:lnTo>
                  <a:lnTo>
                    <a:pt x="1638" y="20"/>
                  </a:lnTo>
                  <a:lnTo>
                    <a:pt x="1649" y="35"/>
                  </a:lnTo>
                  <a:lnTo>
                    <a:pt x="1656" y="51"/>
                  </a:lnTo>
                  <a:lnTo>
                    <a:pt x="1658" y="69"/>
                  </a:lnTo>
                  <a:lnTo>
                    <a:pt x="1656" y="88"/>
                  </a:lnTo>
                  <a:lnTo>
                    <a:pt x="1649" y="104"/>
                  </a:lnTo>
                  <a:lnTo>
                    <a:pt x="1638" y="118"/>
                  </a:lnTo>
                  <a:lnTo>
                    <a:pt x="1624" y="129"/>
                  </a:lnTo>
                  <a:lnTo>
                    <a:pt x="1608" y="136"/>
                  </a:lnTo>
                  <a:lnTo>
                    <a:pt x="1590" y="139"/>
                  </a:lnTo>
                  <a:lnTo>
                    <a:pt x="68" y="139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40"/>
            <p:cNvSpPr>
              <a:spLocks/>
            </p:cNvSpPr>
            <p:nvPr/>
          </p:nvSpPr>
          <p:spPr bwMode="auto">
            <a:xfrm>
              <a:off x="7275513" y="2292351"/>
              <a:ext cx="293687" cy="23813"/>
            </a:xfrm>
            <a:custGeom>
              <a:avLst/>
              <a:gdLst>
                <a:gd name="T0" fmla="*/ 68 w 1658"/>
                <a:gd name="T1" fmla="*/ 0 h 138"/>
                <a:gd name="T2" fmla="*/ 1590 w 1658"/>
                <a:gd name="T3" fmla="*/ 0 h 138"/>
                <a:gd name="T4" fmla="*/ 1608 w 1658"/>
                <a:gd name="T5" fmla="*/ 3 h 138"/>
                <a:gd name="T6" fmla="*/ 1624 w 1658"/>
                <a:gd name="T7" fmla="*/ 10 h 138"/>
                <a:gd name="T8" fmla="*/ 1638 w 1658"/>
                <a:gd name="T9" fmla="*/ 20 h 138"/>
                <a:gd name="T10" fmla="*/ 1649 w 1658"/>
                <a:gd name="T11" fmla="*/ 34 h 138"/>
                <a:gd name="T12" fmla="*/ 1656 w 1658"/>
                <a:gd name="T13" fmla="*/ 51 h 138"/>
                <a:gd name="T14" fmla="*/ 1658 w 1658"/>
                <a:gd name="T15" fmla="*/ 70 h 138"/>
                <a:gd name="T16" fmla="*/ 1656 w 1658"/>
                <a:gd name="T17" fmla="*/ 88 h 138"/>
                <a:gd name="T18" fmla="*/ 1649 w 1658"/>
                <a:gd name="T19" fmla="*/ 104 h 138"/>
                <a:gd name="T20" fmla="*/ 1638 w 1658"/>
                <a:gd name="T21" fmla="*/ 118 h 138"/>
                <a:gd name="T22" fmla="*/ 1624 w 1658"/>
                <a:gd name="T23" fmla="*/ 129 h 138"/>
                <a:gd name="T24" fmla="*/ 1608 w 1658"/>
                <a:gd name="T25" fmla="*/ 136 h 138"/>
                <a:gd name="T26" fmla="*/ 1590 w 1658"/>
                <a:gd name="T27" fmla="*/ 138 h 138"/>
                <a:gd name="T28" fmla="*/ 68 w 1658"/>
                <a:gd name="T29" fmla="*/ 138 h 138"/>
                <a:gd name="T30" fmla="*/ 50 w 1658"/>
                <a:gd name="T31" fmla="*/ 136 h 138"/>
                <a:gd name="T32" fmla="*/ 34 w 1658"/>
                <a:gd name="T33" fmla="*/ 129 h 138"/>
                <a:gd name="T34" fmla="*/ 20 w 1658"/>
                <a:gd name="T35" fmla="*/ 118 h 138"/>
                <a:gd name="T36" fmla="*/ 9 w 1658"/>
                <a:gd name="T37" fmla="*/ 104 h 138"/>
                <a:gd name="T38" fmla="*/ 2 w 1658"/>
                <a:gd name="T39" fmla="*/ 88 h 138"/>
                <a:gd name="T40" fmla="*/ 0 w 1658"/>
                <a:gd name="T41" fmla="*/ 70 h 138"/>
                <a:gd name="T42" fmla="*/ 2 w 1658"/>
                <a:gd name="T43" fmla="*/ 51 h 138"/>
                <a:gd name="T44" fmla="*/ 9 w 1658"/>
                <a:gd name="T45" fmla="*/ 34 h 138"/>
                <a:gd name="T46" fmla="*/ 20 w 1658"/>
                <a:gd name="T47" fmla="*/ 20 h 138"/>
                <a:gd name="T48" fmla="*/ 34 w 1658"/>
                <a:gd name="T49" fmla="*/ 10 h 138"/>
                <a:gd name="T50" fmla="*/ 50 w 1658"/>
                <a:gd name="T51" fmla="*/ 3 h 138"/>
                <a:gd name="T52" fmla="*/ 68 w 1658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8" h="138">
                  <a:moveTo>
                    <a:pt x="68" y="0"/>
                  </a:moveTo>
                  <a:lnTo>
                    <a:pt x="1590" y="0"/>
                  </a:lnTo>
                  <a:lnTo>
                    <a:pt x="1608" y="3"/>
                  </a:lnTo>
                  <a:lnTo>
                    <a:pt x="1624" y="10"/>
                  </a:lnTo>
                  <a:lnTo>
                    <a:pt x="1638" y="20"/>
                  </a:lnTo>
                  <a:lnTo>
                    <a:pt x="1649" y="34"/>
                  </a:lnTo>
                  <a:lnTo>
                    <a:pt x="1656" y="51"/>
                  </a:lnTo>
                  <a:lnTo>
                    <a:pt x="1658" y="70"/>
                  </a:lnTo>
                  <a:lnTo>
                    <a:pt x="1656" y="88"/>
                  </a:lnTo>
                  <a:lnTo>
                    <a:pt x="1649" y="104"/>
                  </a:lnTo>
                  <a:lnTo>
                    <a:pt x="1638" y="118"/>
                  </a:lnTo>
                  <a:lnTo>
                    <a:pt x="1624" y="129"/>
                  </a:lnTo>
                  <a:lnTo>
                    <a:pt x="1608" y="136"/>
                  </a:lnTo>
                  <a:lnTo>
                    <a:pt x="1590" y="138"/>
                  </a:lnTo>
                  <a:lnTo>
                    <a:pt x="68" y="138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341"/>
            <p:cNvSpPr>
              <a:spLocks/>
            </p:cNvSpPr>
            <p:nvPr/>
          </p:nvSpPr>
          <p:spPr bwMode="auto">
            <a:xfrm>
              <a:off x="7275513" y="2365376"/>
              <a:ext cx="171450" cy="23813"/>
            </a:xfrm>
            <a:custGeom>
              <a:avLst/>
              <a:gdLst>
                <a:gd name="T0" fmla="*/ 68 w 967"/>
                <a:gd name="T1" fmla="*/ 0 h 138"/>
                <a:gd name="T2" fmla="*/ 897 w 967"/>
                <a:gd name="T3" fmla="*/ 0 h 138"/>
                <a:gd name="T4" fmla="*/ 915 w 967"/>
                <a:gd name="T5" fmla="*/ 2 h 138"/>
                <a:gd name="T6" fmla="*/ 933 w 967"/>
                <a:gd name="T7" fmla="*/ 9 h 138"/>
                <a:gd name="T8" fmla="*/ 947 w 967"/>
                <a:gd name="T9" fmla="*/ 20 h 138"/>
                <a:gd name="T10" fmla="*/ 958 w 967"/>
                <a:gd name="T11" fmla="*/ 34 h 138"/>
                <a:gd name="T12" fmla="*/ 964 w 967"/>
                <a:gd name="T13" fmla="*/ 50 h 138"/>
                <a:gd name="T14" fmla="*/ 967 w 967"/>
                <a:gd name="T15" fmla="*/ 68 h 138"/>
                <a:gd name="T16" fmla="*/ 964 w 967"/>
                <a:gd name="T17" fmla="*/ 88 h 138"/>
                <a:gd name="T18" fmla="*/ 958 w 967"/>
                <a:gd name="T19" fmla="*/ 104 h 138"/>
                <a:gd name="T20" fmla="*/ 947 w 967"/>
                <a:gd name="T21" fmla="*/ 118 h 138"/>
                <a:gd name="T22" fmla="*/ 933 w 967"/>
                <a:gd name="T23" fmla="*/ 129 h 138"/>
                <a:gd name="T24" fmla="*/ 915 w 967"/>
                <a:gd name="T25" fmla="*/ 136 h 138"/>
                <a:gd name="T26" fmla="*/ 897 w 967"/>
                <a:gd name="T27" fmla="*/ 138 h 138"/>
                <a:gd name="T28" fmla="*/ 68 w 967"/>
                <a:gd name="T29" fmla="*/ 138 h 138"/>
                <a:gd name="T30" fmla="*/ 50 w 967"/>
                <a:gd name="T31" fmla="*/ 136 h 138"/>
                <a:gd name="T32" fmla="*/ 34 w 967"/>
                <a:gd name="T33" fmla="*/ 129 h 138"/>
                <a:gd name="T34" fmla="*/ 20 w 967"/>
                <a:gd name="T35" fmla="*/ 118 h 138"/>
                <a:gd name="T36" fmla="*/ 9 w 967"/>
                <a:gd name="T37" fmla="*/ 104 h 138"/>
                <a:gd name="T38" fmla="*/ 2 w 967"/>
                <a:gd name="T39" fmla="*/ 88 h 138"/>
                <a:gd name="T40" fmla="*/ 0 w 967"/>
                <a:gd name="T41" fmla="*/ 68 h 138"/>
                <a:gd name="T42" fmla="*/ 2 w 967"/>
                <a:gd name="T43" fmla="*/ 50 h 138"/>
                <a:gd name="T44" fmla="*/ 9 w 967"/>
                <a:gd name="T45" fmla="*/ 34 h 138"/>
                <a:gd name="T46" fmla="*/ 20 w 967"/>
                <a:gd name="T47" fmla="*/ 20 h 138"/>
                <a:gd name="T48" fmla="*/ 34 w 967"/>
                <a:gd name="T49" fmla="*/ 9 h 138"/>
                <a:gd name="T50" fmla="*/ 50 w 967"/>
                <a:gd name="T51" fmla="*/ 2 h 138"/>
                <a:gd name="T52" fmla="*/ 68 w 967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67" h="138">
                  <a:moveTo>
                    <a:pt x="68" y="0"/>
                  </a:moveTo>
                  <a:lnTo>
                    <a:pt x="897" y="0"/>
                  </a:lnTo>
                  <a:lnTo>
                    <a:pt x="915" y="2"/>
                  </a:lnTo>
                  <a:lnTo>
                    <a:pt x="933" y="9"/>
                  </a:lnTo>
                  <a:lnTo>
                    <a:pt x="947" y="20"/>
                  </a:lnTo>
                  <a:lnTo>
                    <a:pt x="958" y="34"/>
                  </a:lnTo>
                  <a:lnTo>
                    <a:pt x="964" y="50"/>
                  </a:lnTo>
                  <a:lnTo>
                    <a:pt x="967" y="68"/>
                  </a:lnTo>
                  <a:lnTo>
                    <a:pt x="964" y="88"/>
                  </a:lnTo>
                  <a:lnTo>
                    <a:pt x="958" y="104"/>
                  </a:lnTo>
                  <a:lnTo>
                    <a:pt x="947" y="118"/>
                  </a:lnTo>
                  <a:lnTo>
                    <a:pt x="933" y="129"/>
                  </a:lnTo>
                  <a:lnTo>
                    <a:pt x="915" y="136"/>
                  </a:lnTo>
                  <a:lnTo>
                    <a:pt x="897" y="138"/>
                  </a:lnTo>
                  <a:lnTo>
                    <a:pt x="68" y="138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8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342"/>
            <p:cNvSpPr>
              <a:spLocks/>
            </p:cNvSpPr>
            <p:nvPr/>
          </p:nvSpPr>
          <p:spPr bwMode="auto">
            <a:xfrm>
              <a:off x="7275513" y="1973263"/>
              <a:ext cx="171450" cy="171450"/>
            </a:xfrm>
            <a:custGeom>
              <a:avLst/>
              <a:gdLst>
                <a:gd name="T0" fmla="*/ 502 w 968"/>
                <a:gd name="T1" fmla="*/ 3 h 976"/>
                <a:gd name="T2" fmla="*/ 532 w 968"/>
                <a:gd name="T3" fmla="*/ 21 h 976"/>
                <a:gd name="T4" fmla="*/ 550 w 968"/>
                <a:gd name="T5" fmla="*/ 51 h 976"/>
                <a:gd name="T6" fmla="*/ 552 w 968"/>
                <a:gd name="T7" fmla="*/ 143 h 976"/>
                <a:gd name="T8" fmla="*/ 917 w 968"/>
                <a:gd name="T9" fmla="*/ 146 h 976"/>
                <a:gd name="T10" fmla="*/ 948 w 968"/>
                <a:gd name="T11" fmla="*/ 163 h 976"/>
                <a:gd name="T12" fmla="*/ 966 w 968"/>
                <a:gd name="T13" fmla="*/ 194 h 976"/>
                <a:gd name="T14" fmla="*/ 966 w 968"/>
                <a:gd name="T15" fmla="*/ 231 h 976"/>
                <a:gd name="T16" fmla="*/ 948 w 968"/>
                <a:gd name="T17" fmla="*/ 262 h 976"/>
                <a:gd name="T18" fmla="*/ 917 w 968"/>
                <a:gd name="T19" fmla="*/ 279 h 976"/>
                <a:gd name="T20" fmla="*/ 552 w 968"/>
                <a:gd name="T21" fmla="*/ 282 h 976"/>
                <a:gd name="T22" fmla="*/ 759 w 968"/>
                <a:gd name="T23" fmla="*/ 837 h 976"/>
                <a:gd name="T24" fmla="*/ 795 w 968"/>
                <a:gd name="T25" fmla="*/ 846 h 976"/>
                <a:gd name="T26" fmla="*/ 820 w 968"/>
                <a:gd name="T27" fmla="*/ 872 h 976"/>
                <a:gd name="T28" fmla="*/ 829 w 968"/>
                <a:gd name="T29" fmla="*/ 906 h 976"/>
                <a:gd name="T30" fmla="*/ 820 w 968"/>
                <a:gd name="T31" fmla="*/ 941 h 976"/>
                <a:gd name="T32" fmla="*/ 795 w 968"/>
                <a:gd name="T33" fmla="*/ 966 h 976"/>
                <a:gd name="T34" fmla="*/ 759 w 968"/>
                <a:gd name="T35" fmla="*/ 976 h 976"/>
                <a:gd name="T36" fmla="*/ 188 w 968"/>
                <a:gd name="T37" fmla="*/ 973 h 976"/>
                <a:gd name="T38" fmla="*/ 158 w 968"/>
                <a:gd name="T39" fmla="*/ 955 h 976"/>
                <a:gd name="T40" fmla="*/ 140 w 968"/>
                <a:gd name="T41" fmla="*/ 925 h 976"/>
                <a:gd name="T42" fmla="*/ 140 w 968"/>
                <a:gd name="T43" fmla="*/ 888 h 976"/>
                <a:gd name="T44" fmla="*/ 158 w 968"/>
                <a:gd name="T45" fmla="*/ 857 h 976"/>
                <a:gd name="T46" fmla="*/ 188 w 968"/>
                <a:gd name="T47" fmla="*/ 839 h 976"/>
                <a:gd name="T48" fmla="*/ 414 w 968"/>
                <a:gd name="T49" fmla="*/ 837 h 976"/>
                <a:gd name="T50" fmla="*/ 68 w 968"/>
                <a:gd name="T51" fmla="*/ 282 h 976"/>
                <a:gd name="T52" fmla="*/ 34 w 968"/>
                <a:gd name="T53" fmla="*/ 272 h 976"/>
                <a:gd name="T54" fmla="*/ 9 w 968"/>
                <a:gd name="T55" fmla="*/ 248 h 976"/>
                <a:gd name="T56" fmla="*/ 0 w 968"/>
                <a:gd name="T57" fmla="*/ 213 h 976"/>
                <a:gd name="T58" fmla="*/ 9 w 968"/>
                <a:gd name="T59" fmla="*/ 177 h 976"/>
                <a:gd name="T60" fmla="*/ 34 w 968"/>
                <a:gd name="T61" fmla="*/ 153 h 976"/>
                <a:gd name="T62" fmla="*/ 68 w 968"/>
                <a:gd name="T63" fmla="*/ 143 h 976"/>
                <a:gd name="T64" fmla="*/ 414 w 968"/>
                <a:gd name="T65" fmla="*/ 69 h 976"/>
                <a:gd name="T66" fmla="*/ 423 w 968"/>
                <a:gd name="T67" fmla="*/ 34 h 976"/>
                <a:gd name="T68" fmla="*/ 448 w 968"/>
                <a:gd name="T69" fmla="*/ 10 h 976"/>
                <a:gd name="T70" fmla="*/ 483 w 968"/>
                <a:gd name="T71" fmla="*/ 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8" h="976">
                  <a:moveTo>
                    <a:pt x="483" y="0"/>
                  </a:moveTo>
                  <a:lnTo>
                    <a:pt x="502" y="3"/>
                  </a:lnTo>
                  <a:lnTo>
                    <a:pt x="518" y="10"/>
                  </a:lnTo>
                  <a:lnTo>
                    <a:pt x="532" y="21"/>
                  </a:lnTo>
                  <a:lnTo>
                    <a:pt x="543" y="34"/>
                  </a:lnTo>
                  <a:lnTo>
                    <a:pt x="550" y="51"/>
                  </a:lnTo>
                  <a:lnTo>
                    <a:pt x="552" y="69"/>
                  </a:lnTo>
                  <a:lnTo>
                    <a:pt x="552" y="143"/>
                  </a:lnTo>
                  <a:lnTo>
                    <a:pt x="898" y="143"/>
                  </a:lnTo>
                  <a:lnTo>
                    <a:pt x="917" y="146"/>
                  </a:lnTo>
                  <a:lnTo>
                    <a:pt x="934" y="153"/>
                  </a:lnTo>
                  <a:lnTo>
                    <a:pt x="948" y="163"/>
                  </a:lnTo>
                  <a:lnTo>
                    <a:pt x="959" y="177"/>
                  </a:lnTo>
                  <a:lnTo>
                    <a:pt x="966" y="194"/>
                  </a:lnTo>
                  <a:lnTo>
                    <a:pt x="968" y="213"/>
                  </a:lnTo>
                  <a:lnTo>
                    <a:pt x="966" y="231"/>
                  </a:lnTo>
                  <a:lnTo>
                    <a:pt x="959" y="248"/>
                  </a:lnTo>
                  <a:lnTo>
                    <a:pt x="948" y="262"/>
                  </a:lnTo>
                  <a:lnTo>
                    <a:pt x="934" y="272"/>
                  </a:lnTo>
                  <a:lnTo>
                    <a:pt x="917" y="279"/>
                  </a:lnTo>
                  <a:lnTo>
                    <a:pt x="898" y="282"/>
                  </a:lnTo>
                  <a:lnTo>
                    <a:pt x="552" y="282"/>
                  </a:lnTo>
                  <a:lnTo>
                    <a:pt x="552" y="837"/>
                  </a:lnTo>
                  <a:lnTo>
                    <a:pt x="759" y="837"/>
                  </a:lnTo>
                  <a:lnTo>
                    <a:pt x="779" y="839"/>
                  </a:lnTo>
                  <a:lnTo>
                    <a:pt x="795" y="846"/>
                  </a:lnTo>
                  <a:lnTo>
                    <a:pt x="809" y="857"/>
                  </a:lnTo>
                  <a:lnTo>
                    <a:pt x="820" y="872"/>
                  </a:lnTo>
                  <a:lnTo>
                    <a:pt x="827" y="888"/>
                  </a:lnTo>
                  <a:lnTo>
                    <a:pt x="829" y="906"/>
                  </a:lnTo>
                  <a:lnTo>
                    <a:pt x="827" y="925"/>
                  </a:lnTo>
                  <a:lnTo>
                    <a:pt x="820" y="941"/>
                  </a:lnTo>
                  <a:lnTo>
                    <a:pt x="809" y="955"/>
                  </a:lnTo>
                  <a:lnTo>
                    <a:pt x="795" y="966"/>
                  </a:lnTo>
                  <a:lnTo>
                    <a:pt x="779" y="973"/>
                  </a:lnTo>
                  <a:lnTo>
                    <a:pt x="759" y="976"/>
                  </a:lnTo>
                  <a:lnTo>
                    <a:pt x="206" y="976"/>
                  </a:lnTo>
                  <a:lnTo>
                    <a:pt x="188" y="973"/>
                  </a:lnTo>
                  <a:lnTo>
                    <a:pt x="172" y="966"/>
                  </a:lnTo>
                  <a:lnTo>
                    <a:pt x="158" y="955"/>
                  </a:lnTo>
                  <a:lnTo>
                    <a:pt x="147" y="941"/>
                  </a:lnTo>
                  <a:lnTo>
                    <a:pt x="140" y="925"/>
                  </a:lnTo>
                  <a:lnTo>
                    <a:pt x="138" y="906"/>
                  </a:lnTo>
                  <a:lnTo>
                    <a:pt x="140" y="888"/>
                  </a:lnTo>
                  <a:lnTo>
                    <a:pt x="147" y="872"/>
                  </a:lnTo>
                  <a:lnTo>
                    <a:pt x="158" y="857"/>
                  </a:lnTo>
                  <a:lnTo>
                    <a:pt x="172" y="846"/>
                  </a:lnTo>
                  <a:lnTo>
                    <a:pt x="188" y="839"/>
                  </a:lnTo>
                  <a:lnTo>
                    <a:pt x="206" y="837"/>
                  </a:lnTo>
                  <a:lnTo>
                    <a:pt x="414" y="837"/>
                  </a:lnTo>
                  <a:lnTo>
                    <a:pt x="414" y="282"/>
                  </a:lnTo>
                  <a:lnTo>
                    <a:pt x="68" y="282"/>
                  </a:lnTo>
                  <a:lnTo>
                    <a:pt x="50" y="279"/>
                  </a:lnTo>
                  <a:lnTo>
                    <a:pt x="34" y="272"/>
                  </a:lnTo>
                  <a:lnTo>
                    <a:pt x="20" y="262"/>
                  </a:lnTo>
                  <a:lnTo>
                    <a:pt x="9" y="248"/>
                  </a:lnTo>
                  <a:lnTo>
                    <a:pt x="2" y="231"/>
                  </a:lnTo>
                  <a:lnTo>
                    <a:pt x="0" y="213"/>
                  </a:lnTo>
                  <a:lnTo>
                    <a:pt x="2" y="194"/>
                  </a:lnTo>
                  <a:lnTo>
                    <a:pt x="9" y="177"/>
                  </a:lnTo>
                  <a:lnTo>
                    <a:pt x="20" y="163"/>
                  </a:lnTo>
                  <a:lnTo>
                    <a:pt x="34" y="153"/>
                  </a:lnTo>
                  <a:lnTo>
                    <a:pt x="50" y="146"/>
                  </a:lnTo>
                  <a:lnTo>
                    <a:pt x="68" y="143"/>
                  </a:lnTo>
                  <a:lnTo>
                    <a:pt x="414" y="143"/>
                  </a:lnTo>
                  <a:lnTo>
                    <a:pt x="414" y="69"/>
                  </a:lnTo>
                  <a:lnTo>
                    <a:pt x="416" y="51"/>
                  </a:lnTo>
                  <a:lnTo>
                    <a:pt x="423" y="34"/>
                  </a:lnTo>
                  <a:lnTo>
                    <a:pt x="434" y="21"/>
                  </a:lnTo>
                  <a:lnTo>
                    <a:pt x="448" y="10"/>
                  </a:lnTo>
                  <a:lnTo>
                    <a:pt x="465" y="3"/>
                  </a:lnTo>
                  <a:lnTo>
                    <a:pt x="4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43"/>
            <p:cNvSpPr>
              <a:spLocks/>
            </p:cNvSpPr>
            <p:nvPr/>
          </p:nvSpPr>
          <p:spPr bwMode="auto">
            <a:xfrm>
              <a:off x="7262813" y="2047876"/>
              <a:ext cx="49212" cy="23813"/>
            </a:xfrm>
            <a:custGeom>
              <a:avLst/>
              <a:gdLst>
                <a:gd name="T0" fmla="*/ 70 w 277"/>
                <a:gd name="T1" fmla="*/ 0 h 139"/>
                <a:gd name="T2" fmla="*/ 207 w 277"/>
                <a:gd name="T3" fmla="*/ 0 h 139"/>
                <a:gd name="T4" fmla="*/ 227 w 277"/>
                <a:gd name="T5" fmla="*/ 3 h 139"/>
                <a:gd name="T6" fmla="*/ 243 w 277"/>
                <a:gd name="T7" fmla="*/ 10 h 139"/>
                <a:gd name="T8" fmla="*/ 257 w 277"/>
                <a:gd name="T9" fmla="*/ 20 h 139"/>
                <a:gd name="T10" fmla="*/ 268 w 277"/>
                <a:gd name="T11" fmla="*/ 34 h 139"/>
                <a:gd name="T12" fmla="*/ 275 w 277"/>
                <a:gd name="T13" fmla="*/ 51 h 139"/>
                <a:gd name="T14" fmla="*/ 277 w 277"/>
                <a:gd name="T15" fmla="*/ 69 h 139"/>
                <a:gd name="T16" fmla="*/ 275 w 277"/>
                <a:gd name="T17" fmla="*/ 87 h 139"/>
                <a:gd name="T18" fmla="*/ 268 w 277"/>
                <a:gd name="T19" fmla="*/ 104 h 139"/>
                <a:gd name="T20" fmla="*/ 257 w 277"/>
                <a:gd name="T21" fmla="*/ 119 h 139"/>
                <a:gd name="T22" fmla="*/ 243 w 277"/>
                <a:gd name="T23" fmla="*/ 129 h 139"/>
                <a:gd name="T24" fmla="*/ 227 w 277"/>
                <a:gd name="T25" fmla="*/ 136 h 139"/>
                <a:gd name="T26" fmla="*/ 207 w 277"/>
                <a:gd name="T27" fmla="*/ 139 h 139"/>
                <a:gd name="T28" fmla="*/ 70 w 277"/>
                <a:gd name="T29" fmla="*/ 139 h 139"/>
                <a:gd name="T30" fmla="*/ 51 w 277"/>
                <a:gd name="T31" fmla="*/ 136 h 139"/>
                <a:gd name="T32" fmla="*/ 34 w 277"/>
                <a:gd name="T33" fmla="*/ 129 h 139"/>
                <a:gd name="T34" fmla="*/ 20 w 277"/>
                <a:gd name="T35" fmla="*/ 119 h 139"/>
                <a:gd name="T36" fmla="*/ 10 w 277"/>
                <a:gd name="T37" fmla="*/ 104 h 139"/>
                <a:gd name="T38" fmla="*/ 3 w 277"/>
                <a:gd name="T39" fmla="*/ 87 h 139"/>
                <a:gd name="T40" fmla="*/ 0 w 277"/>
                <a:gd name="T41" fmla="*/ 69 h 139"/>
                <a:gd name="T42" fmla="*/ 3 w 277"/>
                <a:gd name="T43" fmla="*/ 51 h 139"/>
                <a:gd name="T44" fmla="*/ 10 w 277"/>
                <a:gd name="T45" fmla="*/ 34 h 139"/>
                <a:gd name="T46" fmla="*/ 20 w 277"/>
                <a:gd name="T47" fmla="*/ 20 h 139"/>
                <a:gd name="T48" fmla="*/ 34 w 277"/>
                <a:gd name="T49" fmla="*/ 10 h 139"/>
                <a:gd name="T50" fmla="*/ 51 w 277"/>
                <a:gd name="T51" fmla="*/ 3 h 139"/>
                <a:gd name="T52" fmla="*/ 70 w 27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7" h="139">
                  <a:moveTo>
                    <a:pt x="70" y="0"/>
                  </a:moveTo>
                  <a:lnTo>
                    <a:pt x="207" y="0"/>
                  </a:lnTo>
                  <a:lnTo>
                    <a:pt x="227" y="3"/>
                  </a:lnTo>
                  <a:lnTo>
                    <a:pt x="243" y="10"/>
                  </a:lnTo>
                  <a:lnTo>
                    <a:pt x="257" y="20"/>
                  </a:lnTo>
                  <a:lnTo>
                    <a:pt x="268" y="34"/>
                  </a:lnTo>
                  <a:lnTo>
                    <a:pt x="275" y="51"/>
                  </a:lnTo>
                  <a:lnTo>
                    <a:pt x="277" y="69"/>
                  </a:lnTo>
                  <a:lnTo>
                    <a:pt x="275" y="87"/>
                  </a:lnTo>
                  <a:lnTo>
                    <a:pt x="268" y="104"/>
                  </a:lnTo>
                  <a:lnTo>
                    <a:pt x="257" y="119"/>
                  </a:lnTo>
                  <a:lnTo>
                    <a:pt x="243" y="129"/>
                  </a:lnTo>
                  <a:lnTo>
                    <a:pt x="227" y="136"/>
                  </a:lnTo>
                  <a:lnTo>
                    <a:pt x="207" y="139"/>
                  </a:lnTo>
                  <a:lnTo>
                    <a:pt x="70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10" y="104"/>
                  </a:lnTo>
                  <a:lnTo>
                    <a:pt x="3" y="87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344"/>
            <p:cNvSpPr>
              <a:spLocks/>
            </p:cNvSpPr>
            <p:nvPr/>
          </p:nvSpPr>
          <p:spPr bwMode="auto">
            <a:xfrm>
              <a:off x="7410450" y="2047876"/>
              <a:ext cx="47625" cy="23813"/>
            </a:xfrm>
            <a:custGeom>
              <a:avLst/>
              <a:gdLst>
                <a:gd name="T0" fmla="*/ 69 w 277"/>
                <a:gd name="T1" fmla="*/ 0 h 139"/>
                <a:gd name="T2" fmla="*/ 208 w 277"/>
                <a:gd name="T3" fmla="*/ 0 h 139"/>
                <a:gd name="T4" fmla="*/ 226 w 277"/>
                <a:gd name="T5" fmla="*/ 3 h 139"/>
                <a:gd name="T6" fmla="*/ 243 w 277"/>
                <a:gd name="T7" fmla="*/ 10 h 139"/>
                <a:gd name="T8" fmla="*/ 257 w 277"/>
                <a:gd name="T9" fmla="*/ 20 h 139"/>
                <a:gd name="T10" fmla="*/ 267 w 277"/>
                <a:gd name="T11" fmla="*/ 34 h 139"/>
                <a:gd name="T12" fmla="*/ 274 w 277"/>
                <a:gd name="T13" fmla="*/ 51 h 139"/>
                <a:gd name="T14" fmla="*/ 277 w 277"/>
                <a:gd name="T15" fmla="*/ 69 h 139"/>
                <a:gd name="T16" fmla="*/ 274 w 277"/>
                <a:gd name="T17" fmla="*/ 87 h 139"/>
                <a:gd name="T18" fmla="*/ 267 w 277"/>
                <a:gd name="T19" fmla="*/ 104 h 139"/>
                <a:gd name="T20" fmla="*/ 257 w 277"/>
                <a:gd name="T21" fmla="*/ 119 h 139"/>
                <a:gd name="T22" fmla="*/ 243 w 277"/>
                <a:gd name="T23" fmla="*/ 129 h 139"/>
                <a:gd name="T24" fmla="*/ 226 w 277"/>
                <a:gd name="T25" fmla="*/ 136 h 139"/>
                <a:gd name="T26" fmla="*/ 208 w 277"/>
                <a:gd name="T27" fmla="*/ 139 h 139"/>
                <a:gd name="T28" fmla="*/ 69 w 277"/>
                <a:gd name="T29" fmla="*/ 139 h 139"/>
                <a:gd name="T30" fmla="*/ 51 w 277"/>
                <a:gd name="T31" fmla="*/ 136 h 139"/>
                <a:gd name="T32" fmla="*/ 35 w 277"/>
                <a:gd name="T33" fmla="*/ 129 h 139"/>
                <a:gd name="T34" fmla="*/ 21 w 277"/>
                <a:gd name="T35" fmla="*/ 119 h 139"/>
                <a:gd name="T36" fmla="*/ 9 w 277"/>
                <a:gd name="T37" fmla="*/ 104 h 139"/>
                <a:gd name="T38" fmla="*/ 2 w 277"/>
                <a:gd name="T39" fmla="*/ 87 h 139"/>
                <a:gd name="T40" fmla="*/ 0 w 277"/>
                <a:gd name="T41" fmla="*/ 69 h 139"/>
                <a:gd name="T42" fmla="*/ 2 w 277"/>
                <a:gd name="T43" fmla="*/ 51 h 139"/>
                <a:gd name="T44" fmla="*/ 9 w 277"/>
                <a:gd name="T45" fmla="*/ 34 h 139"/>
                <a:gd name="T46" fmla="*/ 21 w 277"/>
                <a:gd name="T47" fmla="*/ 20 h 139"/>
                <a:gd name="T48" fmla="*/ 35 w 277"/>
                <a:gd name="T49" fmla="*/ 10 h 139"/>
                <a:gd name="T50" fmla="*/ 51 w 277"/>
                <a:gd name="T51" fmla="*/ 3 h 139"/>
                <a:gd name="T52" fmla="*/ 69 w 27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7" h="139">
                  <a:moveTo>
                    <a:pt x="69" y="0"/>
                  </a:moveTo>
                  <a:lnTo>
                    <a:pt x="208" y="0"/>
                  </a:lnTo>
                  <a:lnTo>
                    <a:pt x="226" y="3"/>
                  </a:lnTo>
                  <a:lnTo>
                    <a:pt x="243" y="10"/>
                  </a:lnTo>
                  <a:lnTo>
                    <a:pt x="257" y="20"/>
                  </a:lnTo>
                  <a:lnTo>
                    <a:pt x="267" y="34"/>
                  </a:lnTo>
                  <a:lnTo>
                    <a:pt x="274" y="51"/>
                  </a:lnTo>
                  <a:lnTo>
                    <a:pt x="277" y="69"/>
                  </a:lnTo>
                  <a:lnTo>
                    <a:pt x="274" y="87"/>
                  </a:lnTo>
                  <a:lnTo>
                    <a:pt x="267" y="104"/>
                  </a:lnTo>
                  <a:lnTo>
                    <a:pt x="257" y="119"/>
                  </a:lnTo>
                  <a:lnTo>
                    <a:pt x="243" y="129"/>
                  </a:lnTo>
                  <a:lnTo>
                    <a:pt x="226" y="136"/>
                  </a:lnTo>
                  <a:lnTo>
                    <a:pt x="208" y="139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2" name="Group 941"/>
          <p:cNvGrpSpPr/>
          <p:nvPr/>
        </p:nvGrpSpPr>
        <p:grpSpPr>
          <a:xfrm>
            <a:off x="8228497" y="1900238"/>
            <a:ext cx="403225" cy="587375"/>
            <a:chOff x="8239125" y="1900238"/>
            <a:chExt cx="403225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3" name="Freeform 349"/>
            <p:cNvSpPr>
              <a:spLocks noEditPoints="1"/>
            </p:cNvSpPr>
            <p:nvPr/>
          </p:nvSpPr>
          <p:spPr bwMode="auto">
            <a:xfrm>
              <a:off x="8239125" y="1900238"/>
              <a:ext cx="403225" cy="587375"/>
            </a:xfrm>
            <a:custGeom>
              <a:avLst/>
              <a:gdLst>
                <a:gd name="T0" fmla="*/ 485 w 2286"/>
                <a:gd name="T1" fmla="*/ 1595 h 3330"/>
                <a:gd name="T2" fmla="*/ 380 w 2286"/>
                <a:gd name="T3" fmla="*/ 1656 h 3330"/>
                <a:gd name="T4" fmla="*/ 2107 w 2286"/>
                <a:gd name="T5" fmla="*/ 700 h 3330"/>
                <a:gd name="T6" fmla="*/ 2146 w 2286"/>
                <a:gd name="T7" fmla="*/ 826 h 3330"/>
                <a:gd name="T8" fmla="*/ 1325 w 2286"/>
                <a:gd name="T9" fmla="*/ 497 h 3330"/>
                <a:gd name="T10" fmla="*/ 1134 w 2286"/>
                <a:gd name="T11" fmla="*/ 533 h 3330"/>
                <a:gd name="T12" fmla="*/ 928 w 2286"/>
                <a:gd name="T13" fmla="*/ 663 h 3330"/>
                <a:gd name="T14" fmla="*/ 837 w 2286"/>
                <a:gd name="T15" fmla="*/ 1027 h 3330"/>
                <a:gd name="T16" fmla="*/ 1031 w 2286"/>
                <a:gd name="T17" fmla="*/ 1574 h 3330"/>
                <a:gd name="T18" fmla="*/ 1167 w 2286"/>
                <a:gd name="T19" fmla="*/ 1934 h 3330"/>
                <a:gd name="T20" fmla="*/ 1136 w 2286"/>
                <a:gd name="T21" fmla="*/ 2332 h 3330"/>
                <a:gd name="T22" fmla="*/ 1071 w 2286"/>
                <a:gd name="T23" fmla="*/ 2755 h 3330"/>
                <a:gd name="T24" fmla="*/ 1122 w 2286"/>
                <a:gd name="T25" fmla="*/ 3107 h 3330"/>
                <a:gd name="T26" fmla="*/ 1303 w 2286"/>
                <a:gd name="T27" fmla="*/ 3191 h 3330"/>
                <a:gd name="T28" fmla="*/ 1538 w 2286"/>
                <a:gd name="T29" fmla="*/ 3128 h 3330"/>
                <a:gd name="T30" fmla="*/ 1733 w 2286"/>
                <a:gd name="T31" fmla="*/ 2838 h 3330"/>
                <a:gd name="T32" fmla="*/ 1943 w 2286"/>
                <a:gd name="T33" fmla="*/ 2184 h 3330"/>
                <a:gd name="T34" fmla="*/ 2052 w 2286"/>
                <a:gd name="T35" fmla="*/ 1584 h 3330"/>
                <a:gd name="T36" fmla="*/ 2071 w 2286"/>
                <a:gd name="T37" fmla="*/ 1143 h 3330"/>
                <a:gd name="T38" fmla="*/ 1932 w 2286"/>
                <a:gd name="T39" fmla="*/ 801 h 3330"/>
                <a:gd name="T40" fmla="*/ 1625 w 2286"/>
                <a:gd name="T41" fmla="*/ 562 h 3330"/>
                <a:gd name="T42" fmla="*/ 1778 w 2286"/>
                <a:gd name="T43" fmla="*/ 357 h 3330"/>
                <a:gd name="T44" fmla="*/ 1865 w 2286"/>
                <a:gd name="T45" fmla="*/ 541 h 3330"/>
                <a:gd name="T46" fmla="*/ 1824 w 2286"/>
                <a:gd name="T47" fmla="*/ 357 h 3330"/>
                <a:gd name="T48" fmla="*/ 1341 w 2286"/>
                <a:gd name="T49" fmla="*/ 272 h 3330"/>
                <a:gd name="T50" fmla="*/ 1524 w 2286"/>
                <a:gd name="T51" fmla="*/ 381 h 3330"/>
                <a:gd name="T52" fmla="*/ 1420 w 2286"/>
                <a:gd name="T53" fmla="*/ 208 h 3330"/>
                <a:gd name="T54" fmla="*/ 771 w 2286"/>
                <a:gd name="T55" fmla="*/ 275 h 3330"/>
                <a:gd name="T56" fmla="*/ 807 w 2286"/>
                <a:gd name="T57" fmla="*/ 561 h 3330"/>
                <a:gd name="T58" fmla="*/ 1039 w 2286"/>
                <a:gd name="T59" fmla="*/ 347 h 3330"/>
                <a:gd name="T60" fmla="*/ 925 w 2286"/>
                <a:gd name="T61" fmla="*/ 142 h 3330"/>
                <a:gd name="T62" fmla="*/ 1080 w 2286"/>
                <a:gd name="T63" fmla="*/ 82 h 3330"/>
                <a:gd name="T64" fmla="*/ 1177 w 2286"/>
                <a:gd name="T65" fmla="*/ 373 h 3330"/>
                <a:gd name="T66" fmla="*/ 1292 w 2286"/>
                <a:gd name="T67" fmla="*/ 115 h 3330"/>
                <a:gd name="T68" fmla="*/ 1547 w 2286"/>
                <a:gd name="T69" fmla="*/ 115 h 3330"/>
                <a:gd name="T70" fmla="*/ 1694 w 2286"/>
                <a:gd name="T71" fmla="*/ 246 h 3330"/>
                <a:gd name="T72" fmla="*/ 1915 w 2286"/>
                <a:gd name="T73" fmla="*/ 252 h 3330"/>
                <a:gd name="T74" fmla="*/ 2007 w 2286"/>
                <a:gd name="T75" fmla="*/ 528 h 3330"/>
                <a:gd name="T76" fmla="*/ 2039 w 2286"/>
                <a:gd name="T77" fmla="*/ 577 h 3330"/>
                <a:gd name="T78" fmla="*/ 2229 w 2286"/>
                <a:gd name="T79" fmla="*/ 615 h 3330"/>
                <a:gd name="T80" fmla="*/ 2280 w 2286"/>
                <a:gd name="T81" fmla="*/ 867 h 3330"/>
                <a:gd name="T82" fmla="*/ 2210 w 2286"/>
                <a:gd name="T83" fmla="*/ 1136 h 3330"/>
                <a:gd name="T84" fmla="*/ 2190 w 2286"/>
                <a:gd name="T85" fmla="*/ 1596 h 3330"/>
                <a:gd name="T86" fmla="*/ 2078 w 2286"/>
                <a:gd name="T87" fmla="*/ 2215 h 3330"/>
                <a:gd name="T88" fmla="*/ 1847 w 2286"/>
                <a:gd name="T89" fmla="*/ 2923 h 3330"/>
                <a:gd name="T90" fmla="*/ 1547 w 2286"/>
                <a:gd name="T91" fmla="*/ 3284 h 3330"/>
                <a:gd name="T92" fmla="*/ 1214 w 2286"/>
                <a:gd name="T93" fmla="*/ 3321 h 3330"/>
                <a:gd name="T94" fmla="*/ 973 w 2286"/>
                <a:gd name="T95" fmla="*/ 3121 h 3330"/>
                <a:gd name="T96" fmla="*/ 939 w 2286"/>
                <a:gd name="T97" fmla="*/ 2676 h 3330"/>
                <a:gd name="T98" fmla="*/ 1010 w 2286"/>
                <a:gd name="T99" fmla="*/ 2250 h 3330"/>
                <a:gd name="T100" fmla="*/ 1016 w 2286"/>
                <a:gd name="T101" fmla="*/ 1893 h 3330"/>
                <a:gd name="T102" fmla="*/ 873 w 2286"/>
                <a:gd name="T103" fmla="*/ 1563 h 3330"/>
                <a:gd name="T104" fmla="*/ 693 w 2286"/>
                <a:gd name="T105" fmla="*/ 989 h 3330"/>
                <a:gd name="T106" fmla="*/ 526 w 2286"/>
                <a:gd name="T107" fmla="*/ 1242 h 3330"/>
                <a:gd name="T108" fmla="*/ 829 w 2286"/>
                <a:gd name="T109" fmla="*/ 2585 h 3330"/>
                <a:gd name="T110" fmla="*/ 34 w 2286"/>
                <a:gd name="T111" fmla="*/ 2627 h 3330"/>
                <a:gd name="T112" fmla="*/ 14 w 2286"/>
                <a:gd name="T113" fmla="*/ 1553 h 3330"/>
                <a:gd name="T114" fmla="*/ 465 w 2286"/>
                <a:gd name="T115" fmla="*/ 998 h 3330"/>
                <a:gd name="T116" fmla="*/ 673 w 2286"/>
                <a:gd name="T117" fmla="*/ 599 h 3330"/>
                <a:gd name="T118" fmla="*/ 632 w 2286"/>
                <a:gd name="T119" fmla="*/ 260 h 3330"/>
                <a:gd name="T120" fmla="*/ 805 w 2286"/>
                <a:gd name="T121" fmla="*/ 21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86" h="3330">
                  <a:moveTo>
                    <a:pt x="352" y="1458"/>
                  </a:moveTo>
                  <a:lnTo>
                    <a:pt x="138" y="1629"/>
                  </a:lnTo>
                  <a:lnTo>
                    <a:pt x="138" y="2498"/>
                  </a:lnTo>
                  <a:lnTo>
                    <a:pt x="692" y="2498"/>
                  </a:lnTo>
                  <a:lnTo>
                    <a:pt x="692" y="1629"/>
                  </a:lnTo>
                  <a:lnTo>
                    <a:pt x="490" y="1467"/>
                  </a:lnTo>
                  <a:lnTo>
                    <a:pt x="486" y="1531"/>
                  </a:lnTo>
                  <a:lnTo>
                    <a:pt x="485" y="1595"/>
                  </a:lnTo>
                  <a:lnTo>
                    <a:pt x="482" y="1615"/>
                  </a:lnTo>
                  <a:lnTo>
                    <a:pt x="475" y="1631"/>
                  </a:lnTo>
                  <a:lnTo>
                    <a:pt x="465" y="1645"/>
                  </a:lnTo>
                  <a:lnTo>
                    <a:pt x="451" y="1656"/>
                  </a:lnTo>
                  <a:lnTo>
                    <a:pt x="433" y="1663"/>
                  </a:lnTo>
                  <a:lnTo>
                    <a:pt x="415" y="1665"/>
                  </a:lnTo>
                  <a:lnTo>
                    <a:pt x="397" y="1663"/>
                  </a:lnTo>
                  <a:lnTo>
                    <a:pt x="380" y="1656"/>
                  </a:lnTo>
                  <a:lnTo>
                    <a:pt x="366" y="1645"/>
                  </a:lnTo>
                  <a:lnTo>
                    <a:pt x="356" y="1631"/>
                  </a:lnTo>
                  <a:lnTo>
                    <a:pt x="349" y="1615"/>
                  </a:lnTo>
                  <a:lnTo>
                    <a:pt x="346" y="1595"/>
                  </a:lnTo>
                  <a:lnTo>
                    <a:pt x="348" y="1527"/>
                  </a:lnTo>
                  <a:lnTo>
                    <a:pt x="352" y="1458"/>
                  </a:lnTo>
                  <a:close/>
                  <a:moveTo>
                    <a:pt x="2113" y="694"/>
                  </a:moveTo>
                  <a:lnTo>
                    <a:pt x="2107" y="700"/>
                  </a:lnTo>
                  <a:lnTo>
                    <a:pt x="2100" y="710"/>
                  </a:lnTo>
                  <a:lnTo>
                    <a:pt x="2091" y="727"/>
                  </a:lnTo>
                  <a:lnTo>
                    <a:pt x="2084" y="747"/>
                  </a:lnTo>
                  <a:lnTo>
                    <a:pt x="2080" y="771"/>
                  </a:lnTo>
                  <a:lnTo>
                    <a:pt x="2109" y="819"/>
                  </a:lnTo>
                  <a:lnTo>
                    <a:pt x="2135" y="870"/>
                  </a:lnTo>
                  <a:lnTo>
                    <a:pt x="2141" y="851"/>
                  </a:lnTo>
                  <a:lnTo>
                    <a:pt x="2146" y="826"/>
                  </a:lnTo>
                  <a:lnTo>
                    <a:pt x="2148" y="798"/>
                  </a:lnTo>
                  <a:lnTo>
                    <a:pt x="2146" y="770"/>
                  </a:lnTo>
                  <a:lnTo>
                    <a:pt x="2141" y="746"/>
                  </a:lnTo>
                  <a:lnTo>
                    <a:pt x="2135" y="726"/>
                  </a:lnTo>
                  <a:lnTo>
                    <a:pt x="2127" y="710"/>
                  </a:lnTo>
                  <a:lnTo>
                    <a:pt x="2120" y="700"/>
                  </a:lnTo>
                  <a:lnTo>
                    <a:pt x="2113" y="694"/>
                  </a:lnTo>
                  <a:close/>
                  <a:moveTo>
                    <a:pt x="1325" y="497"/>
                  </a:moveTo>
                  <a:lnTo>
                    <a:pt x="1273" y="500"/>
                  </a:lnTo>
                  <a:lnTo>
                    <a:pt x="1223" y="506"/>
                  </a:lnTo>
                  <a:lnTo>
                    <a:pt x="1175" y="516"/>
                  </a:lnTo>
                  <a:lnTo>
                    <a:pt x="1166" y="521"/>
                  </a:lnTo>
                  <a:lnTo>
                    <a:pt x="1156" y="525"/>
                  </a:lnTo>
                  <a:lnTo>
                    <a:pt x="1153" y="526"/>
                  </a:lnTo>
                  <a:lnTo>
                    <a:pt x="1146" y="528"/>
                  </a:lnTo>
                  <a:lnTo>
                    <a:pt x="1134" y="533"/>
                  </a:lnTo>
                  <a:lnTo>
                    <a:pt x="1118" y="539"/>
                  </a:lnTo>
                  <a:lnTo>
                    <a:pt x="1099" y="547"/>
                  </a:lnTo>
                  <a:lnTo>
                    <a:pt x="1076" y="557"/>
                  </a:lnTo>
                  <a:lnTo>
                    <a:pt x="1050" y="570"/>
                  </a:lnTo>
                  <a:lnTo>
                    <a:pt x="1023" y="584"/>
                  </a:lnTo>
                  <a:lnTo>
                    <a:pt x="993" y="602"/>
                  </a:lnTo>
                  <a:lnTo>
                    <a:pt x="959" y="631"/>
                  </a:lnTo>
                  <a:lnTo>
                    <a:pt x="928" y="663"/>
                  </a:lnTo>
                  <a:lnTo>
                    <a:pt x="901" y="700"/>
                  </a:lnTo>
                  <a:lnTo>
                    <a:pt x="878" y="740"/>
                  </a:lnTo>
                  <a:lnTo>
                    <a:pt x="859" y="781"/>
                  </a:lnTo>
                  <a:lnTo>
                    <a:pt x="846" y="824"/>
                  </a:lnTo>
                  <a:lnTo>
                    <a:pt x="837" y="872"/>
                  </a:lnTo>
                  <a:lnTo>
                    <a:pt x="832" y="920"/>
                  </a:lnTo>
                  <a:lnTo>
                    <a:pt x="832" y="973"/>
                  </a:lnTo>
                  <a:lnTo>
                    <a:pt x="837" y="1027"/>
                  </a:lnTo>
                  <a:lnTo>
                    <a:pt x="847" y="1085"/>
                  </a:lnTo>
                  <a:lnTo>
                    <a:pt x="863" y="1155"/>
                  </a:lnTo>
                  <a:lnTo>
                    <a:pt x="885" y="1227"/>
                  </a:lnTo>
                  <a:lnTo>
                    <a:pt x="910" y="1298"/>
                  </a:lnTo>
                  <a:lnTo>
                    <a:pt x="938" y="1369"/>
                  </a:lnTo>
                  <a:lnTo>
                    <a:pt x="969" y="1439"/>
                  </a:lnTo>
                  <a:lnTo>
                    <a:pt x="1000" y="1508"/>
                  </a:lnTo>
                  <a:lnTo>
                    <a:pt x="1031" y="1574"/>
                  </a:lnTo>
                  <a:lnTo>
                    <a:pt x="1055" y="1625"/>
                  </a:lnTo>
                  <a:lnTo>
                    <a:pt x="1077" y="1675"/>
                  </a:lnTo>
                  <a:lnTo>
                    <a:pt x="1099" y="1723"/>
                  </a:lnTo>
                  <a:lnTo>
                    <a:pt x="1118" y="1769"/>
                  </a:lnTo>
                  <a:lnTo>
                    <a:pt x="1135" y="1813"/>
                  </a:lnTo>
                  <a:lnTo>
                    <a:pt x="1149" y="1856"/>
                  </a:lnTo>
                  <a:lnTo>
                    <a:pt x="1160" y="1896"/>
                  </a:lnTo>
                  <a:lnTo>
                    <a:pt x="1167" y="1934"/>
                  </a:lnTo>
                  <a:lnTo>
                    <a:pt x="1170" y="1971"/>
                  </a:lnTo>
                  <a:lnTo>
                    <a:pt x="1171" y="2030"/>
                  </a:lnTo>
                  <a:lnTo>
                    <a:pt x="1169" y="2085"/>
                  </a:lnTo>
                  <a:lnTo>
                    <a:pt x="1165" y="2137"/>
                  </a:lnTo>
                  <a:lnTo>
                    <a:pt x="1160" y="2188"/>
                  </a:lnTo>
                  <a:lnTo>
                    <a:pt x="1153" y="2236"/>
                  </a:lnTo>
                  <a:lnTo>
                    <a:pt x="1145" y="2285"/>
                  </a:lnTo>
                  <a:lnTo>
                    <a:pt x="1136" y="2332"/>
                  </a:lnTo>
                  <a:lnTo>
                    <a:pt x="1127" y="2381"/>
                  </a:lnTo>
                  <a:lnTo>
                    <a:pt x="1118" y="2426"/>
                  </a:lnTo>
                  <a:lnTo>
                    <a:pt x="1109" y="2472"/>
                  </a:lnTo>
                  <a:lnTo>
                    <a:pt x="1101" y="2522"/>
                  </a:lnTo>
                  <a:lnTo>
                    <a:pt x="1092" y="2574"/>
                  </a:lnTo>
                  <a:lnTo>
                    <a:pt x="1085" y="2630"/>
                  </a:lnTo>
                  <a:lnTo>
                    <a:pt x="1077" y="2690"/>
                  </a:lnTo>
                  <a:lnTo>
                    <a:pt x="1071" y="2755"/>
                  </a:lnTo>
                  <a:lnTo>
                    <a:pt x="1067" y="2814"/>
                  </a:lnTo>
                  <a:lnTo>
                    <a:pt x="1067" y="2869"/>
                  </a:lnTo>
                  <a:lnTo>
                    <a:pt x="1069" y="2919"/>
                  </a:lnTo>
                  <a:lnTo>
                    <a:pt x="1074" y="2966"/>
                  </a:lnTo>
                  <a:lnTo>
                    <a:pt x="1082" y="3007"/>
                  </a:lnTo>
                  <a:lnTo>
                    <a:pt x="1093" y="3045"/>
                  </a:lnTo>
                  <a:lnTo>
                    <a:pt x="1106" y="3079"/>
                  </a:lnTo>
                  <a:lnTo>
                    <a:pt x="1122" y="3107"/>
                  </a:lnTo>
                  <a:lnTo>
                    <a:pt x="1141" y="3131"/>
                  </a:lnTo>
                  <a:lnTo>
                    <a:pt x="1161" y="3149"/>
                  </a:lnTo>
                  <a:lnTo>
                    <a:pt x="1183" y="3165"/>
                  </a:lnTo>
                  <a:lnTo>
                    <a:pt x="1209" y="3177"/>
                  </a:lnTo>
                  <a:lnTo>
                    <a:pt x="1238" y="3185"/>
                  </a:lnTo>
                  <a:lnTo>
                    <a:pt x="1269" y="3190"/>
                  </a:lnTo>
                  <a:lnTo>
                    <a:pt x="1303" y="3191"/>
                  </a:lnTo>
                  <a:lnTo>
                    <a:pt x="1303" y="3191"/>
                  </a:lnTo>
                  <a:lnTo>
                    <a:pt x="1341" y="3190"/>
                  </a:lnTo>
                  <a:lnTo>
                    <a:pt x="1381" y="3185"/>
                  </a:lnTo>
                  <a:lnTo>
                    <a:pt x="1424" y="3177"/>
                  </a:lnTo>
                  <a:lnTo>
                    <a:pt x="1470" y="3165"/>
                  </a:lnTo>
                  <a:lnTo>
                    <a:pt x="1485" y="3159"/>
                  </a:lnTo>
                  <a:lnTo>
                    <a:pt x="1501" y="3152"/>
                  </a:lnTo>
                  <a:lnTo>
                    <a:pt x="1519" y="3141"/>
                  </a:lnTo>
                  <a:lnTo>
                    <a:pt x="1538" y="3128"/>
                  </a:lnTo>
                  <a:lnTo>
                    <a:pt x="1558" y="3110"/>
                  </a:lnTo>
                  <a:lnTo>
                    <a:pt x="1579" y="3088"/>
                  </a:lnTo>
                  <a:lnTo>
                    <a:pt x="1602" y="3062"/>
                  </a:lnTo>
                  <a:lnTo>
                    <a:pt x="1626" y="3030"/>
                  </a:lnTo>
                  <a:lnTo>
                    <a:pt x="1650" y="2993"/>
                  </a:lnTo>
                  <a:lnTo>
                    <a:pt x="1676" y="2951"/>
                  </a:lnTo>
                  <a:lnTo>
                    <a:pt x="1702" y="2902"/>
                  </a:lnTo>
                  <a:lnTo>
                    <a:pt x="1733" y="2838"/>
                  </a:lnTo>
                  <a:lnTo>
                    <a:pt x="1763" y="2769"/>
                  </a:lnTo>
                  <a:lnTo>
                    <a:pt x="1793" y="2693"/>
                  </a:lnTo>
                  <a:lnTo>
                    <a:pt x="1821" y="2614"/>
                  </a:lnTo>
                  <a:lnTo>
                    <a:pt x="1851" y="2527"/>
                  </a:lnTo>
                  <a:lnTo>
                    <a:pt x="1878" y="2436"/>
                  </a:lnTo>
                  <a:lnTo>
                    <a:pt x="1905" y="2339"/>
                  </a:lnTo>
                  <a:lnTo>
                    <a:pt x="1924" y="2261"/>
                  </a:lnTo>
                  <a:lnTo>
                    <a:pt x="1943" y="2184"/>
                  </a:lnTo>
                  <a:lnTo>
                    <a:pt x="1961" y="2105"/>
                  </a:lnTo>
                  <a:lnTo>
                    <a:pt x="1978" y="2027"/>
                  </a:lnTo>
                  <a:lnTo>
                    <a:pt x="1994" y="1950"/>
                  </a:lnTo>
                  <a:lnTo>
                    <a:pt x="2008" y="1872"/>
                  </a:lnTo>
                  <a:lnTo>
                    <a:pt x="2021" y="1797"/>
                  </a:lnTo>
                  <a:lnTo>
                    <a:pt x="2033" y="1724"/>
                  </a:lnTo>
                  <a:lnTo>
                    <a:pt x="2043" y="1653"/>
                  </a:lnTo>
                  <a:lnTo>
                    <a:pt x="2052" y="1584"/>
                  </a:lnTo>
                  <a:lnTo>
                    <a:pt x="2060" y="1520"/>
                  </a:lnTo>
                  <a:lnTo>
                    <a:pt x="2067" y="1458"/>
                  </a:lnTo>
                  <a:lnTo>
                    <a:pt x="2072" y="1401"/>
                  </a:lnTo>
                  <a:lnTo>
                    <a:pt x="2076" y="1348"/>
                  </a:lnTo>
                  <a:lnTo>
                    <a:pt x="2078" y="1301"/>
                  </a:lnTo>
                  <a:lnTo>
                    <a:pt x="2079" y="1258"/>
                  </a:lnTo>
                  <a:lnTo>
                    <a:pt x="2077" y="1199"/>
                  </a:lnTo>
                  <a:lnTo>
                    <a:pt x="2071" y="1143"/>
                  </a:lnTo>
                  <a:lnTo>
                    <a:pt x="2062" y="1090"/>
                  </a:lnTo>
                  <a:lnTo>
                    <a:pt x="2050" y="1040"/>
                  </a:lnTo>
                  <a:lnTo>
                    <a:pt x="2035" y="993"/>
                  </a:lnTo>
                  <a:lnTo>
                    <a:pt x="2018" y="949"/>
                  </a:lnTo>
                  <a:lnTo>
                    <a:pt x="1999" y="908"/>
                  </a:lnTo>
                  <a:lnTo>
                    <a:pt x="1978" y="870"/>
                  </a:lnTo>
                  <a:lnTo>
                    <a:pt x="1955" y="834"/>
                  </a:lnTo>
                  <a:lnTo>
                    <a:pt x="1932" y="801"/>
                  </a:lnTo>
                  <a:lnTo>
                    <a:pt x="1908" y="771"/>
                  </a:lnTo>
                  <a:lnTo>
                    <a:pt x="1884" y="744"/>
                  </a:lnTo>
                  <a:lnTo>
                    <a:pt x="1860" y="718"/>
                  </a:lnTo>
                  <a:lnTo>
                    <a:pt x="1835" y="696"/>
                  </a:lnTo>
                  <a:lnTo>
                    <a:pt x="1787" y="656"/>
                  </a:lnTo>
                  <a:lnTo>
                    <a:pt x="1736" y="621"/>
                  </a:lnTo>
                  <a:lnTo>
                    <a:pt x="1681" y="588"/>
                  </a:lnTo>
                  <a:lnTo>
                    <a:pt x="1625" y="562"/>
                  </a:lnTo>
                  <a:lnTo>
                    <a:pt x="1567" y="539"/>
                  </a:lnTo>
                  <a:lnTo>
                    <a:pt x="1508" y="522"/>
                  </a:lnTo>
                  <a:lnTo>
                    <a:pt x="1447" y="509"/>
                  </a:lnTo>
                  <a:lnTo>
                    <a:pt x="1386" y="501"/>
                  </a:lnTo>
                  <a:lnTo>
                    <a:pt x="1325" y="497"/>
                  </a:lnTo>
                  <a:close/>
                  <a:moveTo>
                    <a:pt x="1801" y="347"/>
                  </a:moveTo>
                  <a:lnTo>
                    <a:pt x="1790" y="350"/>
                  </a:lnTo>
                  <a:lnTo>
                    <a:pt x="1778" y="357"/>
                  </a:lnTo>
                  <a:lnTo>
                    <a:pt x="1766" y="369"/>
                  </a:lnTo>
                  <a:lnTo>
                    <a:pt x="1755" y="386"/>
                  </a:lnTo>
                  <a:lnTo>
                    <a:pt x="1746" y="407"/>
                  </a:lnTo>
                  <a:lnTo>
                    <a:pt x="1738" y="431"/>
                  </a:lnTo>
                  <a:lnTo>
                    <a:pt x="1734" y="459"/>
                  </a:lnTo>
                  <a:lnTo>
                    <a:pt x="1778" y="484"/>
                  </a:lnTo>
                  <a:lnTo>
                    <a:pt x="1822" y="512"/>
                  </a:lnTo>
                  <a:lnTo>
                    <a:pt x="1865" y="541"/>
                  </a:lnTo>
                  <a:lnTo>
                    <a:pt x="1869" y="515"/>
                  </a:lnTo>
                  <a:lnTo>
                    <a:pt x="1871" y="485"/>
                  </a:lnTo>
                  <a:lnTo>
                    <a:pt x="1869" y="455"/>
                  </a:lnTo>
                  <a:lnTo>
                    <a:pt x="1864" y="429"/>
                  </a:lnTo>
                  <a:lnTo>
                    <a:pt x="1856" y="405"/>
                  </a:lnTo>
                  <a:lnTo>
                    <a:pt x="1847" y="384"/>
                  </a:lnTo>
                  <a:lnTo>
                    <a:pt x="1835" y="368"/>
                  </a:lnTo>
                  <a:lnTo>
                    <a:pt x="1824" y="357"/>
                  </a:lnTo>
                  <a:lnTo>
                    <a:pt x="1812" y="349"/>
                  </a:lnTo>
                  <a:lnTo>
                    <a:pt x="1801" y="347"/>
                  </a:lnTo>
                  <a:close/>
                  <a:moveTo>
                    <a:pt x="1420" y="208"/>
                  </a:moveTo>
                  <a:lnTo>
                    <a:pt x="1403" y="211"/>
                  </a:lnTo>
                  <a:lnTo>
                    <a:pt x="1386" y="219"/>
                  </a:lnTo>
                  <a:lnTo>
                    <a:pt x="1370" y="232"/>
                  </a:lnTo>
                  <a:lnTo>
                    <a:pt x="1355" y="250"/>
                  </a:lnTo>
                  <a:lnTo>
                    <a:pt x="1341" y="272"/>
                  </a:lnTo>
                  <a:lnTo>
                    <a:pt x="1329" y="298"/>
                  </a:lnTo>
                  <a:lnTo>
                    <a:pt x="1321" y="327"/>
                  </a:lnTo>
                  <a:lnTo>
                    <a:pt x="1317" y="359"/>
                  </a:lnTo>
                  <a:lnTo>
                    <a:pt x="1325" y="359"/>
                  </a:lnTo>
                  <a:lnTo>
                    <a:pt x="1392" y="362"/>
                  </a:lnTo>
                  <a:lnTo>
                    <a:pt x="1458" y="369"/>
                  </a:lnTo>
                  <a:lnTo>
                    <a:pt x="1524" y="382"/>
                  </a:lnTo>
                  <a:lnTo>
                    <a:pt x="1524" y="381"/>
                  </a:lnTo>
                  <a:lnTo>
                    <a:pt x="1522" y="345"/>
                  </a:lnTo>
                  <a:lnTo>
                    <a:pt x="1515" y="312"/>
                  </a:lnTo>
                  <a:lnTo>
                    <a:pt x="1504" y="282"/>
                  </a:lnTo>
                  <a:lnTo>
                    <a:pt x="1491" y="256"/>
                  </a:lnTo>
                  <a:lnTo>
                    <a:pt x="1475" y="236"/>
                  </a:lnTo>
                  <a:lnTo>
                    <a:pt x="1457" y="221"/>
                  </a:lnTo>
                  <a:lnTo>
                    <a:pt x="1438" y="212"/>
                  </a:lnTo>
                  <a:lnTo>
                    <a:pt x="1420" y="208"/>
                  </a:lnTo>
                  <a:close/>
                  <a:moveTo>
                    <a:pt x="900" y="139"/>
                  </a:moveTo>
                  <a:lnTo>
                    <a:pt x="876" y="142"/>
                  </a:lnTo>
                  <a:lnTo>
                    <a:pt x="853" y="152"/>
                  </a:lnTo>
                  <a:lnTo>
                    <a:pt x="832" y="168"/>
                  </a:lnTo>
                  <a:lnTo>
                    <a:pt x="811" y="189"/>
                  </a:lnTo>
                  <a:lnTo>
                    <a:pt x="795" y="214"/>
                  </a:lnTo>
                  <a:lnTo>
                    <a:pt x="781" y="243"/>
                  </a:lnTo>
                  <a:lnTo>
                    <a:pt x="771" y="275"/>
                  </a:lnTo>
                  <a:lnTo>
                    <a:pt x="764" y="310"/>
                  </a:lnTo>
                  <a:lnTo>
                    <a:pt x="762" y="347"/>
                  </a:lnTo>
                  <a:lnTo>
                    <a:pt x="763" y="379"/>
                  </a:lnTo>
                  <a:lnTo>
                    <a:pt x="767" y="414"/>
                  </a:lnTo>
                  <a:lnTo>
                    <a:pt x="774" y="451"/>
                  </a:lnTo>
                  <a:lnTo>
                    <a:pt x="783" y="488"/>
                  </a:lnTo>
                  <a:lnTo>
                    <a:pt x="794" y="526"/>
                  </a:lnTo>
                  <a:lnTo>
                    <a:pt x="807" y="561"/>
                  </a:lnTo>
                  <a:lnTo>
                    <a:pt x="845" y="534"/>
                  </a:lnTo>
                  <a:lnTo>
                    <a:pt x="881" y="509"/>
                  </a:lnTo>
                  <a:lnTo>
                    <a:pt x="915" y="486"/>
                  </a:lnTo>
                  <a:lnTo>
                    <a:pt x="953" y="461"/>
                  </a:lnTo>
                  <a:lnTo>
                    <a:pt x="992" y="438"/>
                  </a:lnTo>
                  <a:lnTo>
                    <a:pt x="1033" y="418"/>
                  </a:lnTo>
                  <a:lnTo>
                    <a:pt x="1037" y="381"/>
                  </a:lnTo>
                  <a:lnTo>
                    <a:pt x="1039" y="347"/>
                  </a:lnTo>
                  <a:lnTo>
                    <a:pt x="1037" y="310"/>
                  </a:lnTo>
                  <a:lnTo>
                    <a:pt x="1030" y="275"/>
                  </a:lnTo>
                  <a:lnTo>
                    <a:pt x="1020" y="243"/>
                  </a:lnTo>
                  <a:lnTo>
                    <a:pt x="1006" y="214"/>
                  </a:lnTo>
                  <a:lnTo>
                    <a:pt x="989" y="189"/>
                  </a:lnTo>
                  <a:lnTo>
                    <a:pt x="970" y="168"/>
                  </a:lnTo>
                  <a:lnTo>
                    <a:pt x="948" y="152"/>
                  </a:lnTo>
                  <a:lnTo>
                    <a:pt x="925" y="142"/>
                  </a:lnTo>
                  <a:lnTo>
                    <a:pt x="900" y="139"/>
                  </a:lnTo>
                  <a:close/>
                  <a:moveTo>
                    <a:pt x="900" y="0"/>
                  </a:moveTo>
                  <a:lnTo>
                    <a:pt x="933" y="3"/>
                  </a:lnTo>
                  <a:lnTo>
                    <a:pt x="965" y="10"/>
                  </a:lnTo>
                  <a:lnTo>
                    <a:pt x="996" y="21"/>
                  </a:lnTo>
                  <a:lnTo>
                    <a:pt x="1026" y="37"/>
                  </a:lnTo>
                  <a:lnTo>
                    <a:pt x="1053" y="58"/>
                  </a:lnTo>
                  <a:lnTo>
                    <a:pt x="1080" y="82"/>
                  </a:lnTo>
                  <a:lnTo>
                    <a:pt x="1103" y="109"/>
                  </a:lnTo>
                  <a:lnTo>
                    <a:pt x="1125" y="143"/>
                  </a:lnTo>
                  <a:lnTo>
                    <a:pt x="1144" y="180"/>
                  </a:lnTo>
                  <a:lnTo>
                    <a:pt x="1158" y="219"/>
                  </a:lnTo>
                  <a:lnTo>
                    <a:pt x="1169" y="260"/>
                  </a:lnTo>
                  <a:lnTo>
                    <a:pt x="1175" y="303"/>
                  </a:lnTo>
                  <a:lnTo>
                    <a:pt x="1177" y="347"/>
                  </a:lnTo>
                  <a:lnTo>
                    <a:pt x="1177" y="373"/>
                  </a:lnTo>
                  <a:lnTo>
                    <a:pt x="1177" y="373"/>
                  </a:lnTo>
                  <a:lnTo>
                    <a:pt x="1181" y="328"/>
                  </a:lnTo>
                  <a:lnTo>
                    <a:pt x="1189" y="285"/>
                  </a:lnTo>
                  <a:lnTo>
                    <a:pt x="1202" y="243"/>
                  </a:lnTo>
                  <a:lnTo>
                    <a:pt x="1220" y="205"/>
                  </a:lnTo>
                  <a:lnTo>
                    <a:pt x="1241" y="170"/>
                  </a:lnTo>
                  <a:lnTo>
                    <a:pt x="1266" y="140"/>
                  </a:lnTo>
                  <a:lnTo>
                    <a:pt x="1292" y="115"/>
                  </a:lnTo>
                  <a:lnTo>
                    <a:pt x="1322" y="96"/>
                  </a:lnTo>
                  <a:lnTo>
                    <a:pt x="1354" y="82"/>
                  </a:lnTo>
                  <a:lnTo>
                    <a:pt x="1386" y="73"/>
                  </a:lnTo>
                  <a:lnTo>
                    <a:pt x="1420" y="70"/>
                  </a:lnTo>
                  <a:lnTo>
                    <a:pt x="1453" y="73"/>
                  </a:lnTo>
                  <a:lnTo>
                    <a:pt x="1487" y="82"/>
                  </a:lnTo>
                  <a:lnTo>
                    <a:pt x="1518" y="96"/>
                  </a:lnTo>
                  <a:lnTo>
                    <a:pt x="1547" y="115"/>
                  </a:lnTo>
                  <a:lnTo>
                    <a:pt x="1574" y="140"/>
                  </a:lnTo>
                  <a:lnTo>
                    <a:pt x="1599" y="170"/>
                  </a:lnTo>
                  <a:lnTo>
                    <a:pt x="1617" y="197"/>
                  </a:lnTo>
                  <a:lnTo>
                    <a:pt x="1631" y="226"/>
                  </a:lnTo>
                  <a:lnTo>
                    <a:pt x="1643" y="257"/>
                  </a:lnTo>
                  <a:lnTo>
                    <a:pt x="1652" y="291"/>
                  </a:lnTo>
                  <a:lnTo>
                    <a:pt x="1672" y="266"/>
                  </a:lnTo>
                  <a:lnTo>
                    <a:pt x="1694" y="246"/>
                  </a:lnTo>
                  <a:lnTo>
                    <a:pt x="1719" y="230"/>
                  </a:lnTo>
                  <a:lnTo>
                    <a:pt x="1745" y="218"/>
                  </a:lnTo>
                  <a:lnTo>
                    <a:pt x="1772" y="211"/>
                  </a:lnTo>
                  <a:lnTo>
                    <a:pt x="1801" y="208"/>
                  </a:lnTo>
                  <a:lnTo>
                    <a:pt x="1832" y="211"/>
                  </a:lnTo>
                  <a:lnTo>
                    <a:pt x="1862" y="220"/>
                  </a:lnTo>
                  <a:lnTo>
                    <a:pt x="1890" y="234"/>
                  </a:lnTo>
                  <a:lnTo>
                    <a:pt x="1915" y="252"/>
                  </a:lnTo>
                  <a:lnTo>
                    <a:pt x="1938" y="275"/>
                  </a:lnTo>
                  <a:lnTo>
                    <a:pt x="1958" y="303"/>
                  </a:lnTo>
                  <a:lnTo>
                    <a:pt x="1976" y="334"/>
                  </a:lnTo>
                  <a:lnTo>
                    <a:pt x="1990" y="367"/>
                  </a:lnTo>
                  <a:lnTo>
                    <a:pt x="2001" y="405"/>
                  </a:lnTo>
                  <a:lnTo>
                    <a:pt x="2007" y="444"/>
                  </a:lnTo>
                  <a:lnTo>
                    <a:pt x="2009" y="485"/>
                  </a:lnTo>
                  <a:lnTo>
                    <a:pt x="2007" y="528"/>
                  </a:lnTo>
                  <a:lnTo>
                    <a:pt x="2001" y="567"/>
                  </a:lnTo>
                  <a:lnTo>
                    <a:pt x="1990" y="604"/>
                  </a:lnTo>
                  <a:lnTo>
                    <a:pt x="1976" y="639"/>
                  </a:lnTo>
                  <a:lnTo>
                    <a:pt x="1979" y="642"/>
                  </a:lnTo>
                  <a:lnTo>
                    <a:pt x="1981" y="640"/>
                  </a:lnTo>
                  <a:lnTo>
                    <a:pt x="1998" y="615"/>
                  </a:lnTo>
                  <a:lnTo>
                    <a:pt x="2017" y="594"/>
                  </a:lnTo>
                  <a:lnTo>
                    <a:pt x="2039" y="577"/>
                  </a:lnTo>
                  <a:lnTo>
                    <a:pt x="2062" y="565"/>
                  </a:lnTo>
                  <a:lnTo>
                    <a:pt x="2087" y="558"/>
                  </a:lnTo>
                  <a:lnTo>
                    <a:pt x="2113" y="555"/>
                  </a:lnTo>
                  <a:lnTo>
                    <a:pt x="2139" y="558"/>
                  </a:lnTo>
                  <a:lnTo>
                    <a:pt x="2164" y="565"/>
                  </a:lnTo>
                  <a:lnTo>
                    <a:pt x="2187" y="577"/>
                  </a:lnTo>
                  <a:lnTo>
                    <a:pt x="2208" y="594"/>
                  </a:lnTo>
                  <a:lnTo>
                    <a:pt x="2229" y="615"/>
                  </a:lnTo>
                  <a:lnTo>
                    <a:pt x="2246" y="640"/>
                  </a:lnTo>
                  <a:lnTo>
                    <a:pt x="2260" y="667"/>
                  </a:lnTo>
                  <a:lnTo>
                    <a:pt x="2271" y="697"/>
                  </a:lnTo>
                  <a:lnTo>
                    <a:pt x="2280" y="730"/>
                  </a:lnTo>
                  <a:lnTo>
                    <a:pt x="2285" y="763"/>
                  </a:lnTo>
                  <a:lnTo>
                    <a:pt x="2286" y="798"/>
                  </a:lnTo>
                  <a:lnTo>
                    <a:pt x="2285" y="833"/>
                  </a:lnTo>
                  <a:lnTo>
                    <a:pt x="2280" y="867"/>
                  </a:lnTo>
                  <a:lnTo>
                    <a:pt x="2271" y="899"/>
                  </a:lnTo>
                  <a:lnTo>
                    <a:pt x="2260" y="928"/>
                  </a:lnTo>
                  <a:lnTo>
                    <a:pt x="2246" y="957"/>
                  </a:lnTo>
                  <a:lnTo>
                    <a:pt x="2229" y="981"/>
                  </a:lnTo>
                  <a:lnTo>
                    <a:pt x="2209" y="1002"/>
                  </a:lnTo>
                  <a:lnTo>
                    <a:pt x="2187" y="1018"/>
                  </a:lnTo>
                  <a:lnTo>
                    <a:pt x="2200" y="1077"/>
                  </a:lnTo>
                  <a:lnTo>
                    <a:pt x="2210" y="1136"/>
                  </a:lnTo>
                  <a:lnTo>
                    <a:pt x="2215" y="1197"/>
                  </a:lnTo>
                  <a:lnTo>
                    <a:pt x="2217" y="1258"/>
                  </a:lnTo>
                  <a:lnTo>
                    <a:pt x="2216" y="1303"/>
                  </a:lnTo>
                  <a:lnTo>
                    <a:pt x="2214" y="1352"/>
                  </a:lnTo>
                  <a:lnTo>
                    <a:pt x="2210" y="1407"/>
                  </a:lnTo>
                  <a:lnTo>
                    <a:pt x="2205" y="1466"/>
                  </a:lnTo>
                  <a:lnTo>
                    <a:pt x="2198" y="1530"/>
                  </a:lnTo>
                  <a:lnTo>
                    <a:pt x="2190" y="1596"/>
                  </a:lnTo>
                  <a:lnTo>
                    <a:pt x="2181" y="1667"/>
                  </a:lnTo>
                  <a:lnTo>
                    <a:pt x="2170" y="1741"/>
                  </a:lnTo>
                  <a:lnTo>
                    <a:pt x="2158" y="1816"/>
                  </a:lnTo>
                  <a:lnTo>
                    <a:pt x="2144" y="1894"/>
                  </a:lnTo>
                  <a:lnTo>
                    <a:pt x="2130" y="1974"/>
                  </a:lnTo>
                  <a:lnTo>
                    <a:pt x="2114" y="2054"/>
                  </a:lnTo>
                  <a:lnTo>
                    <a:pt x="2097" y="2134"/>
                  </a:lnTo>
                  <a:lnTo>
                    <a:pt x="2078" y="2215"/>
                  </a:lnTo>
                  <a:lnTo>
                    <a:pt x="2059" y="2296"/>
                  </a:lnTo>
                  <a:lnTo>
                    <a:pt x="2038" y="2374"/>
                  </a:lnTo>
                  <a:lnTo>
                    <a:pt x="2009" y="2482"/>
                  </a:lnTo>
                  <a:lnTo>
                    <a:pt x="1978" y="2584"/>
                  </a:lnTo>
                  <a:lnTo>
                    <a:pt x="1946" y="2679"/>
                  </a:lnTo>
                  <a:lnTo>
                    <a:pt x="1913" y="2767"/>
                  </a:lnTo>
                  <a:lnTo>
                    <a:pt x="1880" y="2849"/>
                  </a:lnTo>
                  <a:lnTo>
                    <a:pt x="1847" y="2923"/>
                  </a:lnTo>
                  <a:lnTo>
                    <a:pt x="1811" y="2992"/>
                  </a:lnTo>
                  <a:lnTo>
                    <a:pt x="1776" y="3054"/>
                  </a:lnTo>
                  <a:lnTo>
                    <a:pt x="1740" y="3109"/>
                  </a:lnTo>
                  <a:lnTo>
                    <a:pt x="1702" y="3157"/>
                  </a:lnTo>
                  <a:lnTo>
                    <a:pt x="1665" y="3199"/>
                  </a:lnTo>
                  <a:lnTo>
                    <a:pt x="1627" y="3234"/>
                  </a:lnTo>
                  <a:lnTo>
                    <a:pt x="1588" y="3262"/>
                  </a:lnTo>
                  <a:lnTo>
                    <a:pt x="1547" y="3284"/>
                  </a:lnTo>
                  <a:lnTo>
                    <a:pt x="1507" y="3299"/>
                  </a:lnTo>
                  <a:lnTo>
                    <a:pt x="1452" y="3312"/>
                  </a:lnTo>
                  <a:lnTo>
                    <a:pt x="1400" y="3322"/>
                  </a:lnTo>
                  <a:lnTo>
                    <a:pt x="1351" y="3328"/>
                  </a:lnTo>
                  <a:lnTo>
                    <a:pt x="1303" y="3330"/>
                  </a:lnTo>
                  <a:lnTo>
                    <a:pt x="1303" y="3330"/>
                  </a:lnTo>
                  <a:lnTo>
                    <a:pt x="1257" y="3328"/>
                  </a:lnTo>
                  <a:lnTo>
                    <a:pt x="1214" y="3321"/>
                  </a:lnTo>
                  <a:lnTo>
                    <a:pt x="1172" y="3311"/>
                  </a:lnTo>
                  <a:lnTo>
                    <a:pt x="1135" y="3296"/>
                  </a:lnTo>
                  <a:lnTo>
                    <a:pt x="1100" y="3277"/>
                  </a:lnTo>
                  <a:lnTo>
                    <a:pt x="1068" y="3253"/>
                  </a:lnTo>
                  <a:lnTo>
                    <a:pt x="1039" y="3225"/>
                  </a:lnTo>
                  <a:lnTo>
                    <a:pt x="1014" y="3195"/>
                  </a:lnTo>
                  <a:lnTo>
                    <a:pt x="992" y="3159"/>
                  </a:lnTo>
                  <a:lnTo>
                    <a:pt x="973" y="3121"/>
                  </a:lnTo>
                  <a:lnTo>
                    <a:pt x="958" y="3079"/>
                  </a:lnTo>
                  <a:lnTo>
                    <a:pt x="945" y="3033"/>
                  </a:lnTo>
                  <a:lnTo>
                    <a:pt x="936" y="2983"/>
                  </a:lnTo>
                  <a:lnTo>
                    <a:pt x="931" y="2929"/>
                  </a:lnTo>
                  <a:lnTo>
                    <a:pt x="928" y="2872"/>
                  </a:lnTo>
                  <a:lnTo>
                    <a:pt x="929" y="2809"/>
                  </a:lnTo>
                  <a:lnTo>
                    <a:pt x="933" y="2744"/>
                  </a:lnTo>
                  <a:lnTo>
                    <a:pt x="939" y="2676"/>
                  </a:lnTo>
                  <a:lnTo>
                    <a:pt x="946" y="2613"/>
                  </a:lnTo>
                  <a:lnTo>
                    <a:pt x="955" y="2555"/>
                  </a:lnTo>
                  <a:lnTo>
                    <a:pt x="964" y="2501"/>
                  </a:lnTo>
                  <a:lnTo>
                    <a:pt x="973" y="2449"/>
                  </a:lnTo>
                  <a:lnTo>
                    <a:pt x="982" y="2401"/>
                  </a:lnTo>
                  <a:lnTo>
                    <a:pt x="991" y="2354"/>
                  </a:lnTo>
                  <a:lnTo>
                    <a:pt x="1001" y="2302"/>
                  </a:lnTo>
                  <a:lnTo>
                    <a:pt x="1010" y="2250"/>
                  </a:lnTo>
                  <a:lnTo>
                    <a:pt x="1018" y="2200"/>
                  </a:lnTo>
                  <a:lnTo>
                    <a:pt x="1025" y="2147"/>
                  </a:lnTo>
                  <a:lnTo>
                    <a:pt x="1030" y="2093"/>
                  </a:lnTo>
                  <a:lnTo>
                    <a:pt x="1032" y="2035"/>
                  </a:lnTo>
                  <a:lnTo>
                    <a:pt x="1032" y="1975"/>
                  </a:lnTo>
                  <a:lnTo>
                    <a:pt x="1029" y="1951"/>
                  </a:lnTo>
                  <a:lnTo>
                    <a:pt x="1024" y="1923"/>
                  </a:lnTo>
                  <a:lnTo>
                    <a:pt x="1016" y="1893"/>
                  </a:lnTo>
                  <a:lnTo>
                    <a:pt x="1005" y="1861"/>
                  </a:lnTo>
                  <a:lnTo>
                    <a:pt x="992" y="1826"/>
                  </a:lnTo>
                  <a:lnTo>
                    <a:pt x="977" y="1790"/>
                  </a:lnTo>
                  <a:lnTo>
                    <a:pt x="961" y="1753"/>
                  </a:lnTo>
                  <a:lnTo>
                    <a:pt x="942" y="1713"/>
                  </a:lnTo>
                  <a:lnTo>
                    <a:pt x="924" y="1673"/>
                  </a:lnTo>
                  <a:lnTo>
                    <a:pt x="905" y="1633"/>
                  </a:lnTo>
                  <a:lnTo>
                    <a:pt x="873" y="1563"/>
                  </a:lnTo>
                  <a:lnTo>
                    <a:pt x="841" y="1491"/>
                  </a:lnTo>
                  <a:lnTo>
                    <a:pt x="808" y="1418"/>
                  </a:lnTo>
                  <a:lnTo>
                    <a:pt x="779" y="1342"/>
                  </a:lnTo>
                  <a:lnTo>
                    <a:pt x="752" y="1266"/>
                  </a:lnTo>
                  <a:lnTo>
                    <a:pt x="729" y="1190"/>
                  </a:lnTo>
                  <a:lnTo>
                    <a:pt x="711" y="1112"/>
                  </a:lnTo>
                  <a:lnTo>
                    <a:pt x="700" y="1049"/>
                  </a:lnTo>
                  <a:lnTo>
                    <a:pt x="693" y="989"/>
                  </a:lnTo>
                  <a:lnTo>
                    <a:pt x="692" y="930"/>
                  </a:lnTo>
                  <a:lnTo>
                    <a:pt x="695" y="875"/>
                  </a:lnTo>
                  <a:lnTo>
                    <a:pt x="656" y="933"/>
                  </a:lnTo>
                  <a:lnTo>
                    <a:pt x="621" y="995"/>
                  </a:lnTo>
                  <a:lnTo>
                    <a:pt x="590" y="1060"/>
                  </a:lnTo>
                  <a:lnTo>
                    <a:pt x="565" y="1118"/>
                  </a:lnTo>
                  <a:lnTo>
                    <a:pt x="544" y="1179"/>
                  </a:lnTo>
                  <a:lnTo>
                    <a:pt x="526" y="1242"/>
                  </a:lnTo>
                  <a:lnTo>
                    <a:pt x="512" y="1307"/>
                  </a:lnTo>
                  <a:lnTo>
                    <a:pt x="805" y="1542"/>
                  </a:lnTo>
                  <a:lnTo>
                    <a:pt x="816" y="1553"/>
                  </a:lnTo>
                  <a:lnTo>
                    <a:pt x="824" y="1566"/>
                  </a:lnTo>
                  <a:lnTo>
                    <a:pt x="830" y="1580"/>
                  </a:lnTo>
                  <a:lnTo>
                    <a:pt x="831" y="1595"/>
                  </a:lnTo>
                  <a:lnTo>
                    <a:pt x="831" y="2567"/>
                  </a:lnTo>
                  <a:lnTo>
                    <a:pt x="829" y="2585"/>
                  </a:lnTo>
                  <a:lnTo>
                    <a:pt x="821" y="2601"/>
                  </a:lnTo>
                  <a:lnTo>
                    <a:pt x="810" y="2616"/>
                  </a:lnTo>
                  <a:lnTo>
                    <a:pt x="796" y="2627"/>
                  </a:lnTo>
                  <a:lnTo>
                    <a:pt x="780" y="2634"/>
                  </a:lnTo>
                  <a:lnTo>
                    <a:pt x="762" y="2637"/>
                  </a:lnTo>
                  <a:lnTo>
                    <a:pt x="69" y="2637"/>
                  </a:lnTo>
                  <a:lnTo>
                    <a:pt x="50" y="2634"/>
                  </a:lnTo>
                  <a:lnTo>
                    <a:pt x="34" y="2627"/>
                  </a:lnTo>
                  <a:lnTo>
                    <a:pt x="20" y="2616"/>
                  </a:lnTo>
                  <a:lnTo>
                    <a:pt x="9" y="2601"/>
                  </a:lnTo>
                  <a:lnTo>
                    <a:pt x="2" y="2585"/>
                  </a:lnTo>
                  <a:lnTo>
                    <a:pt x="0" y="2567"/>
                  </a:lnTo>
                  <a:lnTo>
                    <a:pt x="0" y="1595"/>
                  </a:lnTo>
                  <a:lnTo>
                    <a:pt x="1" y="1580"/>
                  </a:lnTo>
                  <a:lnTo>
                    <a:pt x="6" y="1566"/>
                  </a:lnTo>
                  <a:lnTo>
                    <a:pt x="14" y="1553"/>
                  </a:lnTo>
                  <a:lnTo>
                    <a:pt x="25" y="1542"/>
                  </a:lnTo>
                  <a:lnTo>
                    <a:pt x="372" y="1264"/>
                  </a:lnTo>
                  <a:lnTo>
                    <a:pt x="376" y="1261"/>
                  </a:lnTo>
                  <a:lnTo>
                    <a:pt x="380" y="1258"/>
                  </a:lnTo>
                  <a:lnTo>
                    <a:pt x="397" y="1191"/>
                  </a:lnTo>
                  <a:lnTo>
                    <a:pt x="416" y="1124"/>
                  </a:lnTo>
                  <a:lnTo>
                    <a:pt x="439" y="1061"/>
                  </a:lnTo>
                  <a:lnTo>
                    <a:pt x="465" y="998"/>
                  </a:lnTo>
                  <a:lnTo>
                    <a:pt x="495" y="935"/>
                  </a:lnTo>
                  <a:lnTo>
                    <a:pt x="529" y="875"/>
                  </a:lnTo>
                  <a:lnTo>
                    <a:pt x="566" y="817"/>
                  </a:lnTo>
                  <a:lnTo>
                    <a:pt x="607" y="762"/>
                  </a:lnTo>
                  <a:lnTo>
                    <a:pt x="651" y="708"/>
                  </a:lnTo>
                  <a:lnTo>
                    <a:pt x="699" y="658"/>
                  </a:lnTo>
                  <a:lnTo>
                    <a:pt x="690" y="641"/>
                  </a:lnTo>
                  <a:lnTo>
                    <a:pt x="673" y="599"/>
                  </a:lnTo>
                  <a:lnTo>
                    <a:pt x="659" y="557"/>
                  </a:lnTo>
                  <a:lnTo>
                    <a:pt x="646" y="514"/>
                  </a:lnTo>
                  <a:lnTo>
                    <a:pt x="637" y="470"/>
                  </a:lnTo>
                  <a:lnTo>
                    <a:pt x="629" y="428"/>
                  </a:lnTo>
                  <a:lnTo>
                    <a:pt x="625" y="386"/>
                  </a:lnTo>
                  <a:lnTo>
                    <a:pt x="623" y="347"/>
                  </a:lnTo>
                  <a:lnTo>
                    <a:pt x="626" y="303"/>
                  </a:lnTo>
                  <a:lnTo>
                    <a:pt x="632" y="260"/>
                  </a:lnTo>
                  <a:lnTo>
                    <a:pt x="643" y="219"/>
                  </a:lnTo>
                  <a:lnTo>
                    <a:pt x="657" y="180"/>
                  </a:lnTo>
                  <a:lnTo>
                    <a:pt x="675" y="143"/>
                  </a:lnTo>
                  <a:lnTo>
                    <a:pt x="697" y="109"/>
                  </a:lnTo>
                  <a:lnTo>
                    <a:pt x="722" y="82"/>
                  </a:lnTo>
                  <a:lnTo>
                    <a:pt x="748" y="58"/>
                  </a:lnTo>
                  <a:lnTo>
                    <a:pt x="775" y="37"/>
                  </a:lnTo>
                  <a:lnTo>
                    <a:pt x="805" y="21"/>
                  </a:lnTo>
                  <a:lnTo>
                    <a:pt x="836" y="10"/>
                  </a:lnTo>
                  <a:lnTo>
                    <a:pt x="868" y="3"/>
                  </a:lnTo>
                  <a:lnTo>
                    <a:pt x="9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350"/>
            <p:cNvSpPr>
              <a:spLocks/>
            </p:cNvSpPr>
            <p:nvPr/>
          </p:nvSpPr>
          <p:spPr bwMode="auto">
            <a:xfrm>
              <a:off x="8299450" y="2217738"/>
              <a:ext cx="25400" cy="98425"/>
            </a:xfrm>
            <a:custGeom>
              <a:avLst/>
              <a:gdLst>
                <a:gd name="T0" fmla="*/ 69 w 139"/>
                <a:gd name="T1" fmla="*/ 0 h 554"/>
                <a:gd name="T2" fmla="*/ 87 w 139"/>
                <a:gd name="T3" fmla="*/ 2 h 554"/>
                <a:gd name="T4" fmla="*/ 105 w 139"/>
                <a:gd name="T5" fmla="*/ 9 h 554"/>
                <a:gd name="T6" fmla="*/ 119 w 139"/>
                <a:gd name="T7" fmla="*/ 20 h 554"/>
                <a:gd name="T8" fmla="*/ 129 w 139"/>
                <a:gd name="T9" fmla="*/ 35 h 554"/>
                <a:gd name="T10" fmla="*/ 136 w 139"/>
                <a:gd name="T11" fmla="*/ 51 h 554"/>
                <a:gd name="T12" fmla="*/ 139 w 139"/>
                <a:gd name="T13" fmla="*/ 69 h 554"/>
                <a:gd name="T14" fmla="*/ 139 w 139"/>
                <a:gd name="T15" fmla="*/ 486 h 554"/>
                <a:gd name="T16" fmla="*/ 136 w 139"/>
                <a:gd name="T17" fmla="*/ 504 h 554"/>
                <a:gd name="T18" fmla="*/ 129 w 139"/>
                <a:gd name="T19" fmla="*/ 520 h 554"/>
                <a:gd name="T20" fmla="*/ 119 w 139"/>
                <a:gd name="T21" fmla="*/ 534 h 554"/>
                <a:gd name="T22" fmla="*/ 105 w 139"/>
                <a:gd name="T23" fmla="*/ 545 h 554"/>
                <a:gd name="T24" fmla="*/ 87 w 139"/>
                <a:gd name="T25" fmla="*/ 552 h 554"/>
                <a:gd name="T26" fmla="*/ 69 w 139"/>
                <a:gd name="T27" fmla="*/ 554 h 554"/>
                <a:gd name="T28" fmla="*/ 51 w 139"/>
                <a:gd name="T29" fmla="*/ 552 h 554"/>
                <a:gd name="T30" fmla="*/ 34 w 139"/>
                <a:gd name="T31" fmla="*/ 545 h 554"/>
                <a:gd name="T32" fmla="*/ 20 w 139"/>
                <a:gd name="T33" fmla="*/ 534 h 554"/>
                <a:gd name="T34" fmla="*/ 10 w 139"/>
                <a:gd name="T35" fmla="*/ 520 h 554"/>
                <a:gd name="T36" fmla="*/ 3 w 139"/>
                <a:gd name="T37" fmla="*/ 504 h 554"/>
                <a:gd name="T38" fmla="*/ 0 w 139"/>
                <a:gd name="T39" fmla="*/ 486 h 554"/>
                <a:gd name="T40" fmla="*/ 0 w 139"/>
                <a:gd name="T41" fmla="*/ 69 h 554"/>
                <a:gd name="T42" fmla="*/ 3 w 139"/>
                <a:gd name="T43" fmla="*/ 51 h 554"/>
                <a:gd name="T44" fmla="*/ 10 w 139"/>
                <a:gd name="T45" fmla="*/ 35 h 554"/>
                <a:gd name="T46" fmla="*/ 20 w 139"/>
                <a:gd name="T47" fmla="*/ 20 h 554"/>
                <a:gd name="T48" fmla="*/ 34 w 139"/>
                <a:gd name="T49" fmla="*/ 9 h 554"/>
                <a:gd name="T50" fmla="*/ 51 w 139"/>
                <a:gd name="T51" fmla="*/ 2 h 554"/>
                <a:gd name="T52" fmla="*/ 69 w 139"/>
                <a:gd name="T53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554">
                  <a:moveTo>
                    <a:pt x="69" y="0"/>
                  </a:moveTo>
                  <a:lnTo>
                    <a:pt x="87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29" y="35"/>
                  </a:lnTo>
                  <a:lnTo>
                    <a:pt x="136" y="51"/>
                  </a:lnTo>
                  <a:lnTo>
                    <a:pt x="139" y="69"/>
                  </a:lnTo>
                  <a:lnTo>
                    <a:pt x="139" y="486"/>
                  </a:lnTo>
                  <a:lnTo>
                    <a:pt x="136" y="504"/>
                  </a:lnTo>
                  <a:lnTo>
                    <a:pt x="129" y="520"/>
                  </a:lnTo>
                  <a:lnTo>
                    <a:pt x="119" y="534"/>
                  </a:lnTo>
                  <a:lnTo>
                    <a:pt x="105" y="545"/>
                  </a:lnTo>
                  <a:lnTo>
                    <a:pt x="87" y="552"/>
                  </a:lnTo>
                  <a:lnTo>
                    <a:pt x="69" y="554"/>
                  </a:lnTo>
                  <a:lnTo>
                    <a:pt x="51" y="552"/>
                  </a:lnTo>
                  <a:lnTo>
                    <a:pt x="34" y="545"/>
                  </a:lnTo>
                  <a:lnTo>
                    <a:pt x="20" y="534"/>
                  </a:lnTo>
                  <a:lnTo>
                    <a:pt x="10" y="520"/>
                  </a:lnTo>
                  <a:lnTo>
                    <a:pt x="3" y="504"/>
                  </a:lnTo>
                  <a:lnTo>
                    <a:pt x="0" y="486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3" name="Group 942"/>
          <p:cNvGrpSpPr/>
          <p:nvPr/>
        </p:nvGrpSpPr>
        <p:grpSpPr>
          <a:xfrm>
            <a:off x="9072710" y="1998663"/>
            <a:ext cx="585787" cy="390525"/>
            <a:chOff x="9072563" y="1998663"/>
            <a:chExt cx="585787" cy="390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8" name="Freeform 355"/>
            <p:cNvSpPr>
              <a:spLocks noEditPoints="1"/>
            </p:cNvSpPr>
            <p:nvPr/>
          </p:nvSpPr>
          <p:spPr bwMode="auto">
            <a:xfrm>
              <a:off x="9072563" y="1998663"/>
              <a:ext cx="585787" cy="390525"/>
            </a:xfrm>
            <a:custGeom>
              <a:avLst/>
              <a:gdLst>
                <a:gd name="T0" fmla="*/ 3157 w 3321"/>
                <a:gd name="T1" fmla="*/ 1808 h 2211"/>
                <a:gd name="T2" fmla="*/ 302 w 3321"/>
                <a:gd name="T3" fmla="*/ 2048 h 2211"/>
                <a:gd name="T4" fmla="*/ 2275 w 3321"/>
                <a:gd name="T5" fmla="*/ 1619 h 2211"/>
                <a:gd name="T6" fmla="*/ 908 w 3321"/>
                <a:gd name="T7" fmla="*/ 1380 h 2211"/>
                <a:gd name="T8" fmla="*/ 908 w 3321"/>
                <a:gd name="T9" fmla="*/ 1380 h 2211"/>
                <a:gd name="T10" fmla="*/ 1170 w 3321"/>
                <a:gd name="T11" fmla="*/ 1489 h 2211"/>
                <a:gd name="T12" fmla="*/ 1071 w 3321"/>
                <a:gd name="T13" fmla="*/ 1305 h 2211"/>
                <a:gd name="T14" fmla="*/ 2190 w 3321"/>
                <a:gd name="T15" fmla="*/ 1432 h 2211"/>
                <a:gd name="T16" fmla="*/ 2255 w 3321"/>
                <a:gd name="T17" fmla="*/ 1289 h 2211"/>
                <a:gd name="T18" fmla="*/ 1084 w 3321"/>
                <a:gd name="T19" fmla="*/ 872 h 2211"/>
                <a:gd name="T20" fmla="*/ 1194 w 3321"/>
                <a:gd name="T21" fmla="*/ 695 h 2211"/>
                <a:gd name="T22" fmla="*/ 1508 w 3321"/>
                <a:gd name="T23" fmla="*/ 647 h 2211"/>
                <a:gd name="T24" fmla="*/ 1336 w 3321"/>
                <a:gd name="T25" fmla="*/ 747 h 2211"/>
                <a:gd name="T26" fmla="*/ 1220 w 3321"/>
                <a:gd name="T27" fmla="*/ 906 h 2211"/>
                <a:gd name="T28" fmla="*/ 1176 w 3321"/>
                <a:gd name="T29" fmla="*/ 1106 h 2211"/>
                <a:gd name="T30" fmla="*/ 1220 w 3321"/>
                <a:gd name="T31" fmla="*/ 1305 h 2211"/>
                <a:gd name="T32" fmla="*/ 1336 w 3321"/>
                <a:gd name="T33" fmla="*/ 1465 h 2211"/>
                <a:gd name="T34" fmla="*/ 1508 w 3321"/>
                <a:gd name="T35" fmla="*/ 1564 h 2211"/>
                <a:gd name="T36" fmla="*/ 1713 w 3321"/>
                <a:gd name="T37" fmla="*/ 1586 h 2211"/>
                <a:gd name="T38" fmla="*/ 1905 w 3321"/>
                <a:gd name="T39" fmla="*/ 1523 h 2211"/>
                <a:gd name="T40" fmla="*/ 2051 w 3321"/>
                <a:gd name="T41" fmla="*/ 1390 h 2211"/>
                <a:gd name="T42" fmla="*/ 2133 w 3321"/>
                <a:gd name="T43" fmla="*/ 1209 h 2211"/>
                <a:gd name="T44" fmla="*/ 2133 w 3321"/>
                <a:gd name="T45" fmla="*/ 1002 h 2211"/>
                <a:gd name="T46" fmla="*/ 2051 w 3321"/>
                <a:gd name="T47" fmla="*/ 821 h 2211"/>
                <a:gd name="T48" fmla="*/ 1905 w 3321"/>
                <a:gd name="T49" fmla="*/ 688 h 2211"/>
                <a:gd name="T50" fmla="*/ 1713 w 3321"/>
                <a:gd name="T51" fmla="*/ 625 h 2211"/>
                <a:gd name="T52" fmla="*/ 2151 w 3321"/>
                <a:gd name="T53" fmla="*/ 722 h 2211"/>
                <a:gd name="T54" fmla="*/ 2250 w 3321"/>
                <a:gd name="T55" fmla="*/ 906 h 2211"/>
                <a:gd name="T56" fmla="*/ 668 w 3321"/>
                <a:gd name="T57" fmla="*/ 693 h 2211"/>
                <a:gd name="T58" fmla="*/ 2515 w 3321"/>
                <a:gd name="T59" fmla="*/ 454 h 2211"/>
                <a:gd name="T60" fmla="*/ 3019 w 3321"/>
                <a:gd name="T61" fmla="*/ 163 h 2211"/>
                <a:gd name="T62" fmla="*/ 3019 w 3321"/>
                <a:gd name="T63" fmla="*/ 163 h 2211"/>
                <a:gd name="T64" fmla="*/ 567 w 3321"/>
                <a:gd name="T65" fmla="*/ 315 h 2211"/>
                <a:gd name="T66" fmla="*/ 311 w 3321"/>
                <a:gd name="T67" fmla="*/ 9 h 2211"/>
                <a:gd name="T68" fmla="*/ 1477 w 3321"/>
                <a:gd name="T69" fmla="*/ 511 h 2211"/>
                <a:gd name="T70" fmla="*/ 1723 w 3321"/>
                <a:gd name="T71" fmla="*/ 487 h 2211"/>
                <a:gd name="T72" fmla="*/ 1953 w 3321"/>
                <a:gd name="T73" fmla="*/ 558 h 2211"/>
                <a:gd name="T74" fmla="*/ 3044 w 3321"/>
                <a:gd name="T75" fmla="*/ 0 h 2211"/>
                <a:gd name="T76" fmla="*/ 3104 w 3321"/>
                <a:gd name="T77" fmla="*/ 34 h 2211"/>
                <a:gd name="T78" fmla="*/ 3318 w 3321"/>
                <a:gd name="T79" fmla="*/ 445 h 2211"/>
                <a:gd name="T80" fmla="*/ 2281 w 3321"/>
                <a:gd name="T81" fmla="*/ 1067 h 2211"/>
                <a:gd name="T82" fmla="*/ 3286 w 3321"/>
                <a:gd name="T83" fmla="*/ 1724 h 2211"/>
                <a:gd name="T84" fmla="*/ 3321 w 3321"/>
                <a:gd name="T85" fmla="*/ 1783 h 2211"/>
                <a:gd name="T86" fmla="*/ 3093 w 3321"/>
                <a:gd name="T87" fmla="*/ 2191 h 2211"/>
                <a:gd name="T88" fmla="*/ 3026 w 3321"/>
                <a:gd name="T89" fmla="*/ 2209 h 2211"/>
                <a:gd name="T90" fmla="*/ 1900 w 3321"/>
                <a:gd name="T91" fmla="*/ 1679 h 2211"/>
                <a:gd name="T92" fmla="*/ 1659 w 3321"/>
                <a:gd name="T93" fmla="*/ 1727 h 2211"/>
                <a:gd name="T94" fmla="*/ 1421 w 3321"/>
                <a:gd name="T95" fmla="*/ 1679 h 2211"/>
                <a:gd name="T96" fmla="*/ 295 w 3321"/>
                <a:gd name="T97" fmla="*/ 2209 h 2211"/>
                <a:gd name="T98" fmla="*/ 227 w 3321"/>
                <a:gd name="T99" fmla="*/ 2191 h 2211"/>
                <a:gd name="T100" fmla="*/ 0 w 3321"/>
                <a:gd name="T101" fmla="*/ 1783 h 2211"/>
                <a:gd name="T102" fmla="*/ 34 w 3321"/>
                <a:gd name="T103" fmla="*/ 1724 h 2211"/>
                <a:gd name="T104" fmla="*/ 1038 w 3321"/>
                <a:gd name="T105" fmla="*/ 1106 h 2211"/>
                <a:gd name="T106" fmla="*/ 9 w 3321"/>
                <a:gd name="T107" fmla="*/ 462 h 2211"/>
                <a:gd name="T108" fmla="*/ 9 w 3321"/>
                <a:gd name="T109" fmla="*/ 393 h 2211"/>
                <a:gd name="T110" fmla="*/ 259 w 3321"/>
                <a:gd name="T111" fmla="*/ 2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1" h="2211">
                  <a:moveTo>
                    <a:pt x="3132" y="1794"/>
                  </a:moveTo>
                  <a:lnTo>
                    <a:pt x="2754" y="1896"/>
                  </a:lnTo>
                  <a:lnTo>
                    <a:pt x="3019" y="2048"/>
                  </a:lnTo>
                  <a:lnTo>
                    <a:pt x="3157" y="1808"/>
                  </a:lnTo>
                  <a:lnTo>
                    <a:pt x="3132" y="1794"/>
                  </a:lnTo>
                  <a:close/>
                  <a:moveTo>
                    <a:pt x="429" y="1656"/>
                  </a:moveTo>
                  <a:lnTo>
                    <a:pt x="164" y="1808"/>
                  </a:lnTo>
                  <a:lnTo>
                    <a:pt x="302" y="2048"/>
                  </a:lnTo>
                  <a:lnTo>
                    <a:pt x="327" y="2033"/>
                  </a:lnTo>
                  <a:lnTo>
                    <a:pt x="429" y="1656"/>
                  </a:lnTo>
                  <a:close/>
                  <a:moveTo>
                    <a:pt x="2653" y="1518"/>
                  </a:moveTo>
                  <a:lnTo>
                    <a:pt x="2275" y="1619"/>
                  </a:lnTo>
                  <a:lnTo>
                    <a:pt x="2584" y="1797"/>
                  </a:lnTo>
                  <a:lnTo>
                    <a:pt x="2963" y="1697"/>
                  </a:lnTo>
                  <a:lnTo>
                    <a:pt x="2653" y="1518"/>
                  </a:lnTo>
                  <a:close/>
                  <a:moveTo>
                    <a:pt x="908" y="1380"/>
                  </a:moveTo>
                  <a:lnTo>
                    <a:pt x="598" y="1558"/>
                  </a:lnTo>
                  <a:lnTo>
                    <a:pt x="496" y="1936"/>
                  </a:lnTo>
                  <a:lnTo>
                    <a:pt x="806" y="1757"/>
                  </a:lnTo>
                  <a:lnTo>
                    <a:pt x="908" y="1380"/>
                  </a:lnTo>
                  <a:close/>
                  <a:moveTo>
                    <a:pt x="1071" y="1305"/>
                  </a:moveTo>
                  <a:lnTo>
                    <a:pt x="976" y="1660"/>
                  </a:lnTo>
                  <a:lnTo>
                    <a:pt x="1205" y="1528"/>
                  </a:lnTo>
                  <a:lnTo>
                    <a:pt x="1170" y="1489"/>
                  </a:lnTo>
                  <a:lnTo>
                    <a:pt x="1140" y="1447"/>
                  </a:lnTo>
                  <a:lnTo>
                    <a:pt x="1113" y="1401"/>
                  </a:lnTo>
                  <a:lnTo>
                    <a:pt x="1090" y="1354"/>
                  </a:lnTo>
                  <a:lnTo>
                    <a:pt x="1071" y="1305"/>
                  </a:lnTo>
                  <a:close/>
                  <a:moveTo>
                    <a:pt x="2255" y="1289"/>
                  </a:moveTo>
                  <a:lnTo>
                    <a:pt x="2237" y="1339"/>
                  </a:lnTo>
                  <a:lnTo>
                    <a:pt x="2215" y="1386"/>
                  </a:lnTo>
                  <a:lnTo>
                    <a:pt x="2190" y="1432"/>
                  </a:lnTo>
                  <a:lnTo>
                    <a:pt x="2161" y="1475"/>
                  </a:lnTo>
                  <a:lnTo>
                    <a:pt x="2127" y="1516"/>
                  </a:lnTo>
                  <a:lnTo>
                    <a:pt x="2484" y="1420"/>
                  </a:lnTo>
                  <a:lnTo>
                    <a:pt x="2255" y="1289"/>
                  </a:lnTo>
                  <a:close/>
                  <a:moveTo>
                    <a:pt x="1194" y="695"/>
                  </a:moveTo>
                  <a:lnTo>
                    <a:pt x="837" y="791"/>
                  </a:lnTo>
                  <a:lnTo>
                    <a:pt x="1066" y="922"/>
                  </a:lnTo>
                  <a:lnTo>
                    <a:pt x="1084" y="872"/>
                  </a:lnTo>
                  <a:lnTo>
                    <a:pt x="1105" y="825"/>
                  </a:lnTo>
                  <a:lnTo>
                    <a:pt x="1131" y="779"/>
                  </a:lnTo>
                  <a:lnTo>
                    <a:pt x="1160" y="736"/>
                  </a:lnTo>
                  <a:lnTo>
                    <a:pt x="1194" y="695"/>
                  </a:lnTo>
                  <a:close/>
                  <a:moveTo>
                    <a:pt x="1659" y="622"/>
                  </a:moveTo>
                  <a:lnTo>
                    <a:pt x="1608" y="625"/>
                  </a:lnTo>
                  <a:lnTo>
                    <a:pt x="1557" y="634"/>
                  </a:lnTo>
                  <a:lnTo>
                    <a:pt x="1508" y="647"/>
                  </a:lnTo>
                  <a:lnTo>
                    <a:pt x="1460" y="665"/>
                  </a:lnTo>
                  <a:lnTo>
                    <a:pt x="1416" y="688"/>
                  </a:lnTo>
                  <a:lnTo>
                    <a:pt x="1375" y="715"/>
                  </a:lnTo>
                  <a:lnTo>
                    <a:pt x="1336" y="747"/>
                  </a:lnTo>
                  <a:lnTo>
                    <a:pt x="1301" y="782"/>
                  </a:lnTo>
                  <a:lnTo>
                    <a:pt x="1270" y="821"/>
                  </a:lnTo>
                  <a:lnTo>
                    <a:pt x="1243" y="862"/>
                  </a:lnTo>
                  <a:lnTo>
                    <a:pt x="1220" y="906"/>
                  </a:lnTo>
                  <a:lnTo>
                    <a:pt x="1201" y="953"/>
                  </a:lnTo>
                  <a:lnTo>
                    <a:pt x="1188" y="1002"/>
                  </a:lnTo>
                  <a:lnTo>
                    <a:pt x="1179" y="1053"/>
                  </a:lnTo>
                  <a:lnTo>
                    <a:pt x="1176" y="1106"/>
                  </a:lnTo>
                  <a:lnTo>
                    <a:pt x="1179" y="1158"/>
                  </a:lnTo>
                  <a:lnTo>
                    <a:pt x="1188" y="1209"/>
                  </a:lnTo>
                  <a:lnTo>
                    <a:pt x="1201" y="1258"/>
                  </a:lnTo>
                  <a:lnTo>
                    <a:pt x="1220" y="1305"/>
                  </a:lnTo>
                  <a:lnTo>
                    <a:pt x="1243" y="1349"/>
                  </a:lnTo>
                  <a:lnTo>
                    <a:pt x="1270" y="1390"/>
                  </a:lnTo>
                  <a:lnTo>
                    <a:pt x="1301" y="1429"/>
                  </a:lnTo>
                  <a:lnTo>
                    <a:pt x="1336" y="1465"/>
                  </a:lnTo>
                  <a:lnTo>
                    <a:pt x="1375" y="1496"/>
                  </a:lnTo>
                  <a:lnTo>
                    <a:pt x="1416" y="1523"/>
                  </a:lnTo>
                  <a:lnTo>
                    <a:pt x="1460" y="1546"/>
                  </a:lnTo>
                  <a:lnTo>
                    <a:pt x="1508" y="1564"/>
                  </a:lnTo>
                  <a:lnTo>
                    <a:pt x="1557" y="1578"/>
                  </a:lnTo>
                  <a:lnTo>
                    <a:pt x="1608" y="1586"/>
                  </a:lnTo>
                  <a:lnTo>
                    <a:pt x="1659" y="1589"/>
                  </a:lnTo>
                  <a:lnTo>
                    <a:pt x="1713" y="1586"/>
                  </a:lnTo>
                  <a:lnTo>
                    <a:pt x="1764" y="1578"/>
                  </a:lnTo>
                  <a:lnTo>
                    <a:pt x="1813" y="1564"/>
                  </a:lnTo>
                  <a:lnTo>
                    <a:pt x="1860" y="1546"/>
                  </a:lnTo>
                  <a:lnTo>
                    <a:pt x="1905" y="1523"/>
                  </a:lnTo>
                  <a:lnTo>
                    <a:pt x="1946" y="1496"/>
                  </a:lnTo>
                  <a:lnTo>
                    <a:pt x="1985" y="1465"/>
                  </a:lnTo>
                  <a:lnTo>
                    <a:pt x="2020" y="1429"/>
                  </a:lnTo>
                  <a:lnTo>
                    <a:pt x="2051" y="1390"/>
                  </a:lnTo>
                  <a:lnTo>
                    <a:pt x="2078" y="1349"/>
                  </a:lnTo>
                  <a:lnTo>
                    <a:pt x="2101" y="1305"/>
                  </a:lnTo>
                  <a:lnTo>
                    <a:pt x="2119" y="1258"/>
                  </a:lnTo>
                  <a:lnTo>
                    <a:pt x="2133" y="1209"/>
                  </a:lnTo>
                  <a:lnTo>
                    <a:pt x="2142" y="1158"/>
                  </a:lnTo>
                  <a:lnTo>
                    <a:pt x="2145" y="1106"/>
                  </a:lnTo>
                  <a:lnTo>
                    <a:pt x="2142" y="1053"/>
                  </a:lnTo>
                  <a:lnTo>
                    <a:pt x="2133" y="1002"/>
                  </a:lnTo>
                  <a:lnTo>
                    <a:pt x="2119" y="953"/>
                  </a:lnTo>
                  <a:lnTo>
                    <a:pt x="2101" y="906"/>
                  </a:lnTo>
                  <a:lnTo>
                    <a:pt x="2078" y="862"/>
                  </a:lnTo>
                  <a:lnTo>
                    <a:pt x="2051" y="821"/>
                  </a:lnTo>
                  <a:lnTo>
                    <a:pt x="2020" y="782"/>
                  </a:lnTo>
                  <a:lnTo>
                    <a:pt x="1985" y="747"/>
                  </a:lnTo>
                  <a:lnTo>
                    <a:pt x="1946" y="715"/>
                  </a:lnTo>
                  <a:lnTo>
                    <a:pt x="1905" y="688"/>
                  </a:lnTo>
                  <a:lnTo>
                    <a:pt x="1860" y="665"/>
                  </a:lnTo>
                  <a:lnTo>
                    <a:pt x="1813" y="647"/>
                  </a:lnTo>
                  <a:lnTo>
                    <a:pt x="1764" y="634"/>
                  </a:lnTo>
                  <a:lnTo>
                    <a:pt x="1713" y="625"/>
                  </a:lnTo>
                  <a:lnTo>
                    <a:pt x="1659" y="622"/>
                  </a:lnTo>
                  <a:close/>
                  <a:moveTo>
                    <a:pt x="2345" y="552"/>
                  </a:moveTo>
                  <a:lnTo>
                    <a:pt x="2116" y="683"/>
                  </a:lnTo>
                  <a:lnTo>
                    <a:pt x="2151" y="722"/>
                  </a:lnTo>
                  <a:lnTo>
                    <a:pt x="2181" y="764"/>
                  </a:lnTo>
                  <a:lnTo>
                    <a:pt x="2208" y="810"/>
                  </a:lnTo>
                  <a:lnTo>
                    <a:pt x="2231" y="857"/>
                  </a:lnTo>
                  <a:lnTo>
                    <a:pt x="2250" y="906"/>
                  </a:lnTo>
                  <a:lnTo>
                    <a:pt x="2345" y="552"/>
                  </a:lnTo>
                  <a:close/>
                  <a:moveTo>
                    <a:pt x="736" y="414"/>
                  </a:moveTo>
                  <a:lnTo>
                    <a:pt x="358" y="514"/>
                  </a:lnTo>
                  <a:lnTo>
                    <a:pt x="668" y="693"/>
                  </a:lnTo>
                  <a:lnTo>
                    <a:pt x="1046" y="592"/>
                  </a:lnTo>
                  <a:lnTo>
                    <a:pt x="736" y="414"/>
                  </a:lnTo>
                  <a:close/>
                  <a:moveTo>
                    <a:pt x="2824" y="275"/>
                  </a:moveTo>
                  <a:lnTo>
                    <a:pt x="2515" y="454"/>
                  </a:lnTo>
                  <a:lnTo>
                    <a:pt x="2413" y="831"/>
                  </a:lnTo>
                  <a:lnTo>
                    <a:pt x="2723" y="653"/>
                  </a:lnTo>
                  <a:lnTo>
                    <a:pt x="2824" y="275"/>
                  </a:lnTo>
                  <a:close/>
                  <a:moveTo>
                    <a:pt x="3019" y="163"/>
                  </a:moveTo>
                  <a:lnTo>
                    <a:pt x="2994" y="178"/>
                  </a:lnTo>
                  <a:lnTo>
                    <a:pt x="2892" y="555"/>
                  </a:lnTo>
                  <a:lnTo>
                    <a:pt x="3157" y="403"/>
                  </a:lnTo>
                  <a:lnTo>
                    <a:pt x="3019" y="163"/>
                  </a:lnTo>
                  <a:close/>
                  <a:moveTo>
                    <a:pt x="302" y="163"/>
                  </a:moveTo>
                  <a:lnTo>
                    <a:pt x="164" y="403"/>
                  </a:lnTo>
                  <a:lnTo>
                    <a:pt x="189" y="417"/>
                  </a:lnTo>
                  <a:lnTo>
                    <a:pt x="567" y="315"/>
                  </a:lnTo>
                  <a:lnTo>
                    <a:pt x="302" y="163"/>
                  </a:lnTo>
                  <a:close/>
                  <a:moveTo>
                    <a:pt x="277" y="0"/>
                  </a:moveTo>
                  <a:lnTo>
                    <a:pt x="295" y="2"/>
                  </a:lnTo>
                  <a:lnTo>
                    <a:pt x="311" y="9"/>
                  </a:lnTo>
                  <a:lnTo>
                    <a:pt x="1316" y="588"/>
                  </a:lnTo>
                  <a:lnTo>
                    <a:pt x="1367" y="558"/>
                  </a:lnTo>
                  <a:lnTo>
                    <a:pt x="1421" y="532"/>
                  </a:lnTo>
                  <a:lnTo>
                    <a:pt x="1477" y="511"/>
                  </a:lnTo>
                  <a:lnTo>
                    <a:pt x="1537" y="496"/>
                  </a:lnTo>
                  <a:lnTo>
                    <a:pt x="1597" y="487"/>
                  </a:lnTo>
                  <a:lnTo>
                    <a:pt x="1659" y="484"/>
                  </a:lnTo>
                  <a:lnTo>
                    <a:pt x="1723" y="487"/>
                  </a:lnTo>
                  <a:lnTo>
                    <a:pt x="1784" y="496"/>
                  </a:lnTo>
                  <a:lnTo>
                    <a:pt x="1844" y="511"/>
                  </a:lnTo>
                  <a:lnTo>
                    <a:pt x="1900" y="532"/>
                  </a:lnTo>
                  <a:lnTo>
                    <a:pt x="1953" y="558"/>
                  </a:lnTo>
                  <a:lnTo>
                    <a:pt x="2005" y="588"/>
                  </a:lnTo>
                  <a:lnTo>
                    <a:pt x="3009" y="9"/>
                  </a:lnTo>
                  <a:lnTo>
                    <a:pt x="3026" y="2"/>
                  </a:lnTo>
                  <a:lnTo>
                    <a:pt x="3044" y="0"/>
                  </a:lnTo>
                  <a:lnTo>
                    <a:pt x="3062" y="2"/>
                  </a:lnTo>
                  <a:lnTo>
                    <a:pt x="3078" y="9"/>
                  </a:lnTo>
                  <a:lnTo>
                    <a:pt x="3093" y="20"/>
                  </a:lnTo>
                  <a:lnTo>
                    <a:pt x="3104" y="34"/>
                  </a:lnTo>
                  <a:lnTo>
                    <a:pt x="3312" y="393"/>
                  </a:lnTo>
                  <a:lnTo>
                    <a:pt x="3319" y="410"/>
                  </a:lnTo>
                  <a:lnTo>
                    <a:pt x="3321" y="428"/>
                  </a:lnTo>
                  <a:lnTo>
                    <a:pt x="3318" y="445"/>
                  </a:lnTo>
                  <a:lnTo>
                    <a:pt x="3312" y="462"/>
                  </a:lnTo>
                  <a:lnTo>
                    <a:pt x="3301" y="476"/>
                  </a:lnTo>
                  <a:lnTo>
                    <a:pt x="3286" y="487"/>
                  </a:lnTo>
                  <a:lnTo>
                    <a:pt x="2281" y="1067"/>
                  </a:lnTo>
                  <a:lnTo>
                    <a:pt x="2282" y="1106"/>
                  </a:lnTo>
                  <a:lnTo>
                    <a:pt x="2281" y="1144"/>
                  </a:lnTo>
                  <a:lnTo>
                    <a:pt x="3176" y="1661"/>
                  </a:lnTo>
                  <a:lnTo>
                    <a:pt x="3286" y="1724"/>
                  </a:lnTo>
                  <a:lnTo>
                    <a:pt x="3301" y="1735"/>
                  </a:lnTo>
                  <a:lnTo>
                    <a:pt x="3312" y="1749"/>
                  </a:lnTo>
                  <a:lnTo>
                    <a:pt x="3318" y="1765"/>
                  </a:lnTo>
                  <a:lnTo>
                    <a:pt x="3321" y="1783"/>
                  </a:lnTo>
                  <a:lnTo>
                    <a:pt x="3319" y="1801"/>
                  </a:lnTo>
                  <a:lnTo>
                    <a:pt x="3312" y="1818"/>
                  </a:lnTo>
                  <a:lnTo>
                    <a:pt x="3104" y="2177"/>
                  </a:lnTo>
                  <a:lnTo>
                    <a:pt x="3093" y="2191"/>
                  </a:lnTo>
                  <a:lnTo>
                    <a:pt x="3078" y="2202"/>
                  </a:lnTo>
                  <a:lnTo>
                    <a:pt x="3062" y="2209"/>
                  </a:lnTo>
                  <a:lnTo>
                    <a:pt x="3044" y="2211"/>
                  </a:lnTo>
                  <a:lnTo>
                    <a:pt x="3026" y="2209"/>
                  </a:lnTo>
                  <a:lnTo>
                    <a:pt x="3009" y="2202"/>
                  </a:lnTo>
                  <a:lnTo>
                    <a:pt x="2005" y="1622"/>
                  </a:lnTo>
                  <a:lnTo>
                    <a:pt x="1953" y="1653"/>
                  </a:lnTo>
                  <a:lnTo>
                    <a:pt x="1900" y="1679"/>
                  </a:lnTo>
                  <a:lnTo>
                    <a:pt x="1844" y="1700"/>
                  </a:lnTo>
                  <a:lnTo>
                    <a:pt x="1784" y="1715"/>
                  </a:lnTo>
                  <a:lnTo>
                    <a:pt x="1723" y="1724"/>
                  </a:lnTo>
                  <a:lnTo>
                    <a:pt x="1659" y="1727"/>
                  </a:lnTo>
                  <a:lnTo>
                    <a:pt x="1597" y="1724"/>
                  </a:lnTo>
                  <a:lnTo>
                    <a:pt x="1537" y="1715"/>
                  </a:lnTo>
                  <a:lnTo>
                    <a:pt x="1477" y="1700"/>
                  </a:lnTo>
                  <a:lnTo>
                    <a:pt x="1421" y="1679"/>
                  </a:lnTo>
                  <a:lnTo>
                    <a:pt x="1367" y="1653"/>
                  </a:lnTo>
                  <a:lnTo>
                    <a:pt x="1316" y="1622"/>
                  </a:lnTo>
                  <a:lnTo>
                    <a:pt x="311" y="2202"/>
                  </a:lnTo>
                  <a:lnTo>
                    <a:pt x="295" y="2209"/>
                  </a:lnTo>
                  <a:lnTo>
                    <a:pt x="277" y="2211"/>
                  </a:lnTo>
                  <a:lnTo>
                    <a:pt x="259" y="2209"/>
                  </a:lnTo>
                  <a:lnTo>
                    <a:pt x="243" y="2202"/>
                  </a:lnTo>
                  <a:lnTo>
                    <a:pt x="227" y="2191"/>
                  </a:lnTo>
                  <a:lnTo>
                    <a:pt x="216" y="2177"/>
                  </a:lnTo>
                  <a:lnTo>
                    <a:pt x="9" y="1818"/>
                  </a:lnTo>
                  <a:lnTo>
                    <a:pt x="2" y="1801"/>
                  </a:lnTo>
                  <a:lnTo>
                    <a:pt x="0" y="1783"/>
                  </a:lnTo>
                  <a:lnTo>
                    <a:pt x="2" y="1765"/>
                  </a:lnTo>
                  <a:lnTo>
                    <a:pt x="9" y="1749"/>
                  </a:lnTo>
                  <a:lnTo>
                    <a:pt x="20" y="1735"/>
                  </a:lnTo>
                  <a:lnTo>
                    <a:pt x="34" y="1724"/>
                  </a:lnTo>
                  <a:lnTo>
                    <a:pt x="504" y="1454"/>
                  </a:lnTo>
                  <a:lnTo>
                    <a:pt x="504" y="1454"/>
                  </a:lnTo>
                  <a:lnTo>
                    <a:pt x="1040" y="1144"/>
                  </a:lnTo>
                  <a:lnTo>
                    <a:pt x="1038" y="1106"/>
                  </a:lnTo>
                  <a:lnTo>
                    <a:pt x="1040" y="1067"/>
                  </a:lnTo>
                  <a:lnTo>
                    <a:pt x="34" y="487"/>
                  </a:lnTo>
                  <a:lnTo>
                    <a:pt x="20" y="476"/>
                  </a:lnTo>
                  <a:lnTo>
                    <a:pt x="9" y="462"/>
                  </a:lnTo>
                  <a:lnTo>
                    <a:pt x="2" y="445"/>
                  </a:lnTo>
                  <a:lnTo>
                    <a:pt x="0" y="428"/>
                  </a:lnTo>
                  <a:lnTo>
                    <a:pt x="2" y="410"/>
                  </a:lnTo>
                  <a:lnTo>
                    <a:pt x="9" y="393"/>
                  </a:lnTo>
                  <a:lnTo>
                    <a:pt x="216" y="34"/>
                  </a:lnTo>
                  <a:lnTo>
                    <a:pt x="227" y="20"/>
                  </a:lnTo>
                  <a:lnTo>
                    <a:pt x="243" y="9"/>
                  </a:lnTo>
                  <a:lnTo>
                    <a:pt x="259" y="2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56"/>
            <p:cNvSpPr>
              <a:spLocks/>
            </p:cNvSpPr>
            <p:nvPr/>
          </p:nvSpPr>
          <p:spPr bwMode="auto">
            <a:xfrm>
              <a:off x="9353550" y="2133601"/>
              <a:ext cx="23812" cy="85725"/>
            </a:xfrm>
            <a:custGeom>
              <a:avLst/>
              <a:gdLst>
                <a:gd name="T0" fmla="*/ 68 w 139"/>
                <a:gd name="T1" fmla="*/ 0 h 484"/>
                <a:gd name="T2" fmla="*/ 88 w 139"/>
                <a:gd name="T3" fmla="*/ 2 h 484"/>
                <a:gd name="T4" fmla="*/ 105 w 139"/>
                <a:gd name="T5" fmla="*/ 9 h 484"/>
                <a:gd name="T6" fmla="*/ 118 w 139"/>
                <a:gd name="T7" fmla="*/ 21 h 484"/>
                <a:gd name="T8" fmla="*/ 129 w 139"/>
                <a:gd name="T9" fmla="*/ 35 h 484"/>
                <a:gd name="T10" fmla="*/ 136 w 139"/>
                <a:gd name="T11" fmla="*/ 51 h 484"/>
                <a:gd name="T12" fmla="*/ 139 w 139"/>
                <a:gd name="T13" fmla="*/ 70 h 484"/>
                <a:gd name="T14" fmla="*/ 139 w 139"/>
                <a:gd name="T15" fmla="*/ 414 h 484"/>
                <a:gd name="T16" fmla="*/ 136 w 139"/>
                <a:gd name="T17" fmla="*/ 433 h 484"/>
                <a:gd name="T18" fmla="*/ 129 w 139"/>
                <a:gd name="T19" fmla="*/ 449 h 484"/>
                <a:gd name="T20" fmla="*/ 118 w 139"/>
                <a:gd name="T21" fmla="*/ 464 h 484"/>
                <a:gd name="T22" fmla="*/ 105 w 139"/>
                <a:gd name="T23" fmla="*/ 475 h 484"/>
                <a:gd name="T24" fmla="*/ 88 w 139"/>
                <a:gd name="T25" fmla="*/ 481 h 484"/>
                <a:gd name="T26" fmla="*/ 68 w 139"/>
                <a:gd name="T27" fmla="*/ 484 h 484"/>
                <a:gd name="T28" fmla="*/ 51 w 139"/>
                <a:gd name="T29" fmla="*/ 481 h 484"/>
                <a:gd name="T30" fmla="*/ 34 w 139"/>
                <a:gd name="T31" fmla="*/ 475 h 484"/>
                <a:gd name="T32" fmla="*/ 20 w 139"/>
                <a:gd name="T33" fmla="*/ 464 h 484"/>
                <a:gd name="T34" fmla="*/ 10 w 139"/>
                <a:gd name="T35" fmla="*/ 449 h 484"/>
                <a:gd name="T36" fmla="*/ 3 w 139"/>
                <a:gd name="T37" fmla="*/ 433 h 484"/>
                <a:gd name="T38" fmla="*/ 0 w 139"/>
                <a:gd name="T39" fmla="*/ 414 h 484"/>
                <a:gd name="T40" fmla="*/ 0 w 139"/>
                <a:gd name="T41" fmla="*/ 70 h 484"/>
                <a:gd name="T42" fmla="*/ 3 w 139"/>
                <a:gd name="T43" fmla="*/ 51 h 484"/>
                <a:gd name="T44" fmla="*/ 10 w 139"/>
                <a:gd name="T45" fmla="*/ 35 h 484"/>
                <a:gd name="T46" fmla="*/ 20 w 139"/>
                <a:gd name="T47" fmla="*/ 21 h 484"/>
                <a:gd name="T48" fmla="*/ 34 w 139"/>
                <a:gd name="T49" fmla="*/ 9 h 484"/>
                <a:gd name="T50" fmla="*/ 51 w 139"/>
                <a:gd name="T51" fmla="*/ 2 h 484"/>
                <a:gd name="T52" fmla="*/ 68 w 139"/>
                <a:gd name="T53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484">
                  <a:moveTo>
                    <a:pt x="68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8" y="21"/>
                  </a:lnTo>
                  <a:lnTo>
                    <a:pt x="129" y="35"/>
                  </a:lnTo>
                  <a:lnTo>
                    <a:pt x="136" y="51"/>
                  </a:lnTo>
                  <a:lnTo>
                    <a:pt x="139" y="70"/>
                  </a:lnTo>
                  <a:lnTo>
                    <a:pt x="139" y="414"/>
                  </a:lnTo>
                  <a:lnTo>
                    <a:pt x="136" y="433"/>
                  </a:lnTo>
                  <a:lnTo>
                    <a:pt x="129" y="449"/>
                  </a:lnTo>
                  <a:lnTo>
                    <a:pt x="118" y="464"/>
                  </a:lnTo>
                  <a:lnTo>
                    <a:pt x="105" y="475"/>
                  </a:lnTo>
                  <a:lnTo>
                    <a:pt x="88" y="481"/>
                  </a:lnTo>
                  <a:lnTo>
                    <a:pt x="68" y="484"/>
                  </a:lnTo>
                  <a:lnTo>
                    <a:pt x="51" y="481"/>
                  </a:lnTo>
                  <a:lnTo>
                    <a:pt x="34" y="475"/>
                  </a:lnTo>
                  <a:lnTo>
                    <a:pt x="20" y="464"/>
                  </a:lnTo>
                  <a:lnTo>
                    <a:pt x="10" y="449"/>
                  </a:lnTo>
                  <a:lnTo>
                    <a:pt x="3" y="433"/>
                  </a:lnTo>
                  <a:lnTo>
                    <a:pt x="0" y="414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357"/>
            <p:cNvSpPr>
              <a:spLocks/>
            </p:cNvSpPr>
            <p:nvPr/>
          </p:nvSpPr>
          <p:spPr bwMode="auto">
            <a:xfrm>
              <a:off x="9353550" y="2230438"/>
              <a:ext cx="23812" cy="25400"/>
            </a:xfrm>
            <a:custGeom>
              <a:avLst/>
              <a:gdLst>
                <a:gd name="T0" fmla="*/ 68 w 139"/>
                <a:gd name="T1" fmla="*/ 0 h 138"/>
                <a:gd name="T2" fmla="*/ 88 w 139"/>
                <a:gd name="T3" fmla="*/ 2 h 138"/>
                <a:gd name="T4" fmla="*/ 105 w 139"/>
                <a:gd name="T5" fmla="*/ 9 h 138"/>
                <a:gd name="T6" fmla="*/ 118 w 139"/>
                <a:gd name="T7" fmla="*/ 20 h 138"/>
                <a:gd name="T8" fmla="*/ 129 w 139"/>
                <a:gd name="T9" fmla="*/ 34 h 138"/>
                <a:gd name="T10" fmla="*/ 136 w 139"/>
                <a:gd name="T11" fmla="*/ 50 h 138"/>
                <a:gd name="T12" fmla="*/ 139 w 139"/>
                <a:gd name="T13" fmla="*/ 68 h 138"/>
                <a:gd name="T14" fmla="*/ 136 w 139"/>
                <a:gd name="T15" fmla="*/ 87 h 138"/>
                <a:gd name="T16" fmla="*/ 129 w 139"/>
                <a:gd name="T17" fmla="*/ 103 h 138"/>
                <a:gd name="T18" fmla="*/ 118 w 139"/>
                <a:gd name="T19" fmla="*/ 117 h 138"/>
                <a:gd name="T20" fmla="*/ 105 w 139"/>
                <a:gd name="T21" fmla="*/ 129 h 138"/>
                <a:gd name="T22" fmla="*/ 88 w 139"/>
                <a:gd name="T23" fmla="*/ 136 h 138"/>
                <a:gd name="T24" fmla="*/ 68 w 139"/>
                <a:gd name="T25" fmla="*/ 138 h 138"/>
                <a:gd name="T26" fmla="*/ 51 w 139"/>
                <a:gd name="T27" fmla="*/ 136 h 138"/>
                <a:gd name="T28" fmla="*/ 34 w 139"/>
                <a:gd name="T29" fmla="*/ 129 h 138"/>
                <a:gd name="T30" fmla="*/ 20 w 139"/>
                <a:gd name="T31" fmla="*/ 117 h 138"/>
                <a:gd name="T32" fmla="*/ 10 w 139"/>
                <a:gd name="T33" fmla="*/ 103 h 138"/>
                <a:gd name="T34" fmla="*/ 3 w 139"/>
                <a:gd name="T35" fmla="*/ 87 h 138"/>
                <a:gd name="T36" fmla="*/ 0 w 139"/>
                <a:gd name="T37" fmla="*/ 68 h 138"/>
                <a:gd name="T38" fmla="*/ 3 w 139"/>
                <a:gd name="T39" fmla="*/ 50 h 138"/>
                <a:gd name="T40" fmla="*/ 10 w 139"/>
                <a:gd name="T41" fmla="*/ 34 h 138"/>
                <a:gd name="T42" fmla="*/ 20 w 139"/>
                <a:gd name="T43" fmla="*/ 20 h 138"/>
                <a:gd name="T44" fmla="*/ 34 w 139"/>
                <a:gd name="T45" fmla="*/ 9 h 138"/>
                <a:gd name="T46" fmla="*/ 51 w 139"/>
                <a:gd name="T47" fmla="*/ 2 h 138"/>
                <a:gd name="T48" fmla="*/ 68 w 139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68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8" y="20"/>
                  </a:lnTo>
                  <a:lnTo>
                    <a:pt x="129" y="34"/>
                  </a:lnTo>
                  <a:lnTo>
                    <a:pt x="136" y="50"/>
                  </a:lnTo>
                  <a:lnTo>
                    <a:pt x="139" y="68"/>
                  </a:lnTo>
                  <a:lnTo>
                    <a:pt x="136" y="87"/>
                  </a:lnTo>
                  <a:lnTo>
                    <a:pt x="129" y="103"/>
                  </a:lnTo>
                  <a:lnTo>
                    <a:pt x="118" y="117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68" y="138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7"/>
                  </a:lnTo>
                  <a:lnTo>
                    <a:pt x="10" y="103"/>
                  </a:lnTo>
                  <a:lnTo>
                    <a:pt x="3" y="87"/>
                  </a:lnTo>
                  <a:lnTo>
                    <a:pt x="0" y="68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4" name="Group 943"/>
          <p:cNvGrpSpPr/>
          <p:nvPr/>
        </p:nvGrpSpPr>
        <p:grpSpPr>
          <a:xfrm>
            <a:off x="10007410" y="1900238"/>
            <a:ext cx="587375" cy="587375"/>
            <a:chOff x="9990138" y="1900238"/>
            <a:chExt cx="587375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4" name="Freeform 362"/>
            <p:cNvSpPr>
              <a:spLocks noEditPoints="1"/>
            </p:cNvSpPr>
            <p:nvPr/>
          </p:nvSpPr>
          <p:spPr bwMode="auto">
            <a:xfrm>
              <a:off x="9990138" y="1900238"/>
              <a:ext cx="441325" cy="587375"/>
            </a:xfrm>
            <a:custGeom>
              <a:avLst/>
              <a:gdLst>
                <a:gd name="T0" fmla="*/ 1943 w 2498"/>
                <a:gd name="T1" fmla="*/ 555 h 3330"/>
                <a:gd name="T2" fmla="*/ 1943 w 2498"/>
                <a:gd name="T3" fmla="*/ 237 h 3330"/>
                <a:gd name="T4" fmla="*/ 139 w 2498"/>
                <a:gd name="T5" fmla="*/ 3191 h 3330"/>
                <a:gd name="T6" fmla="*/ 2358 w 2498"/>
                <a:gd name="T7" fmla="*/ 694 h 3330"/>
                <a:gd name="T8" fmla="*/ 1855 w 2498"/>
                <a:gd name="T9" fmla="*/ 691 h 3330"/>
                <a:gd name="T10" fmla="*/ 1824 w 2498"/>
                <a:gd name="T11" fmla="*/ 674 h 3330"/>
                <a:gd name="T12" fmla="*/ 1806 w 2498"/>
                <a:gd name="T13" fmla="*/ 643 h 3330"/>
                <a:gd name="T14" fmla="*/ 1803 w 2498"/>
                <a:gd name="T15" fmla="*/ 139 h 3330"/>
                <a:gd name="T16" fmla="*/ 70 w 2498"/>
                <a:gd name="T17" fmla="*/ 0 h 3330"/>
                <a:gd name="T18" fmla="*/ 1874 w 2498"/>
                <a:gd name="T19" fmla="*/ 0 h 3330"/>
                <a:gd name="T20" fmla="*/ 1881 w 2498"/>
                <a:gd name="T21" fmla="*/ 1 h 3330"/>
                <a:gd name="T22" fmla="*/ 1887 w 2498"/>
                <a:gd name="T23" fmla="*/ 2 h 3330"/>
                <a:gd name="T24" fmla="*/ 1894 w 2498"/>
                <a:gd name="T25" fmla="*/ 4 h 3330"/>
                <a:gd name="T26" fmla="*/ 1900 w 2498"/>
                <a:gd name="T27" fmla="*/ 6 h 3330"/>
                <a:gd name="T28" fmla="*/ 1906 w 2498"/>
                <a:gd name="T29" fmla="*/ 8 h 3330"/>
                <a:gd name="T30" fmla="*/ 1912 w 2498"/>
                <a:gd name="T31" fmla="*/ 12 h 3330"/>
                <a:gd name="T32" fmla="*/ 1917 w 2498"/>
                <a:gd name="T33" fmla="*/ 16 h 3330"/>
                <a:gd name="T34" fmla="*/ 2477 w 2498"/>
                <a:gd name="T35" fmla="*/ 575 h 3330"/>
                <a:gd name="T36" fmla="*/ 2482 w 2498"/>
                <a:gd name="T37" fmla="*/ 581 h 3330"/>
                <a:gd name="T38" fmla="*/ 2486 w 2498"/>
                <a:gd name="T39" fmla="*/ 586 h 3330"/>
                <a:gd name="T40" fmla="*/ 2489 w 2498"/>
                <a:gd name="T41" fmla="*/ 592 h 3330"/>
                <a:gd name="T42" fmla="*/ 2492 w 2498"/>
                <a:gd name="T43" fmla="*/ 599 h 3330"/>
                <a:gd name="T44" fmla="*/ 2494 w 2498"/>
                <a:gd name="T45" fmla="*/ 605 h 3330"/>
                <a:gd name="T46" fmla="*/ 2496 w 2498"/>
                <a:gd name="T47" fmla="*/ 611 h 3330"/>
                <a:gd name="T48" fmla="*/ 2498 w 2498"/>
                <a:gd name="T49" fmla="*/ 619 h 3330"/>
                <a:gd name="T50" fmla="*/ 2498 w 2498"/>
                <a:gd name="T51" fmla="*/ 3260 h 3330"/>
                <a:gd name="T52" fmla="*/ 2487 w 2498"/>
                <a:gd name="T53" fmla="*/ 3296 h 3330"/>
                <a:gd name="T54" fmla="*/ 2463 w 2498"/>
                <a:gd name="T55" fmla="*/ 3321 h 3330"/>
                <a:gd name="T56" fmla="*/ 2428 w 2498"/>
                <a:gd name="T57" fmla="*/ 3330 h 3330"/>
                <a:gd name="T58" fmla="*/ 51 w 2498"/>
                <a:gd name="T59" fmla="*/ 3328 h 3330"/>
                <a:gd name="T60" fmla="*/ 20 w 2498"/>
                <a:gd name="T61" fmla="*/ 3310 h 3330"/>
                <a:gd name="T62" fmla="*/ 2 w 2498"/>
                <a:gd name="T63" fmla="*/ 3280 h 3330"/>
                <a:gd name="T64" fmla="*/ 0 w 2498"/>
                <a:gd name="T65" fmla="*/ 70 h 3330"/>
                <a:gd name="T66" fmla="*/ 9 w 2498"/>
                <a:gd name="T67" fmla="*/ 34 h 3330"/>
                <a:gd name="T68" fmla="*/ 34 w 2498"/>
                <a:gd name="T69" fmla="*/ 10 h 3330"/>
                <a:gd name="T70" fmla="*/ 70 w 2498"/>
                <a:gd name="T71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98" h="3330">
                  <a:moveTo>
                    <a:pt x="1943" y="237"/>
                  </a:moveTo>
                  <a:lnTo>
                    <a:pt x="1943" y="555"/>
                  </a:lnTo>
                  <a:lnTo>
                    <a:pt x="2260" y="555"/>
                  </a:lnTo>
                  <a:lnTo>
                    <a:pt x="1943" y="237"/>
                  </a:lnTo>
                  <a:close/>
                  <a:moveTo>
                    <a:pt x="139" y="139"/>
                  </a:moveTo>
                  <a:lnTo>
                    <a:pt x="139" y="3191"/>
                  </a:lnTo>
                  <a:lnTo>
                    <a:pt x="2358" y="3191"/>
                  </a:lnTo>
                  <a:lnTo>
                    <a:pt x="2358" y="694"/>
                  </a:lnTo>
                  <a:lnTo>
                    <a:pt x="1873" y="694"/>
                  </a:lnTo>
                  <a:lnTo>
                    <a:pt x="1855" y="691"/>
                  </a:lnTo>
                  <a:lnTo>
                    <a:pt x="1838" y="684"/>
                  </a:lnTo>
                  <a:lnTo>
                    <a:pt x="1824" y="674"/>
                  </a:lnTo>
                  <a:lnTo>
                    <a:pt x="1813" y="660"/>
                  </a:lnTo>
                  <a:lnTo>
                    <a:pt x="1806" y="643"/>
                  </a:lnTo>
                  <a:lnTo>
                    <a:pt x="1803" y="625"/>
                  </a:lnTo>
                  <a:lnTo>
                    <a:pt x="1803" y="139"/>
                  </a:lnTo>
                  <a:lnTo>
                    <a:pt x="139" y="139"/>
                  </a:lnTo>
                  <a:close/>
                  <a:moveTo>
                    <a:pt x="70" y="0"/>
                  </a:moveTo>
                  <a:lnTo>
                    <a:pt x="1873" y="0"/>
                  </a:lnTo>
                  <a:lnTo>
                    <a:pt x="1874" y="0"/>
                  </a:lnTo>
                  <a:lnTo>
                    <a:pt x="1879" y="0"/>
                  </a:lnTo>
                  <a:lnTo>
                    <a:pt x="1881" y="1"/>
                  </a:lnTo>
                  <a:lnTo>
                    <a:pt x="1887" y="2"/>
                  </a:lnTo>
                  <a:lnTo>
                    <a:pt x="1887" y="2"/>
                  </a:lnTo>
                  <a:lnTo>
                    <a:pt x="1892" y="3"/>
                  </a:lnTo>
                  <a:lnTo>
                    <a:pt x="1894" y="4"/>
                  </a:lnTo>
                  <a:lnTo>
                    <a:pt x="1899" y="5"/>
                  </a:lnTo>
                  <a:lnTo>
                    <a:pt x="1900" y="6"/>
                  </a:lnTo>
                  <a:lnTo>
                    <a:pt x="1906" y="8"/>
                  </a:lnTo>
                  <a:lnTo>
                    <a:pt x="1906" y="8"/>
                  </a:lnTo>
                  <a:lnTo>
                    <a:pt x="1911" y="11"/>
                  </a:lnTo>
                  <a:lnTo>
                    <a:pt x="1912" y="12"/>
                  </a:lnTo>
                  <a:lnTo>
                    <a:pt x="1916" y="15"/>
                  </a:lnTo>
                  <a:lnTo>
                    <a:pt x="1917" y="16"/>
                  </a:lnTo>
                  <a:lnTo>
                    <a:pt x="1922" y="20"/>
                  </a:lnTo>
                  <a:lnTo>
                    <a:pt x="2477" y="575"/>
                  </a:lnTo>
                  <a:lnTo>
                    <a:pt x="2481" y="580"/>
                  </a:lnTo>
                  <a:lnTo>
                    <a:pt x="2482" y="581"/>
                  </a:lnTo>
                  <a:lnTo>
                    <a:pt x="2485" y="585"/>
                  </a:lnTo>
                  <a:lnTo>
                    <a:pt x="2486" y="586"/>
                  </a:lnTo>
                  <a:lnTo>
                    <a:pt x="2489" y="591"/>
                  </a:lnTo>
                  <a:lnTo>
                    <a:pt x="2489" y="592"/>
                  </a:lnTo>
                  <a:lnTo>
                    <a:pt x="2491" y="597"/>
                  </a:lnTo>
                  <a:lnTo>
                    <a:pt x="2492" y="599"/>
                  </a:lnTo>
                  <a:lnTo>
                    <a:pt x="2494" y="603"/>
                  </a:lnTo>
                  <a:lnTo>
                    <a:pt x="2494" y="605"/>
                  </a:lnTo>
                  <a:lnTo>
                    <a:pt x="2496" y="611"/>
                  </a:lnTo>
                  <a:lnTo>
                    <a:pt x="2496" y="611"/>
                  </a:lnTo>
                  <a:lnTo>
                    <a:pt x="2496" y="617"/>
                  </a:lnTo>
                  <a:lnTo>
                    <a:pt x="2498" y="619"/>
                  </a:lnTo>
                  <a:lnTo>
                    <a:pt x="2498" y="624"/>
                  </a:lnTo>
                  <a:lnTo>
                    <a:pt x="2498" y="3260"/>
                  </a:lnTo>
                  <a:lnTo>
                    <a:pt x="2494" y="3280"/>
                  </a:lnTo>
                  <a:lnTo>
                    <a:pt x="2487" y="3296"/>
                  </a:lnTo>
                  <a:lnTo>
                    <a:pt x="2477" y="3310"/>
                  </a:lnTo>
                  <a:lnTo>
                    <a:pt x="2463" y="3321"/>
                  </a:lnTo>
                  <a:lnTo>
                    <a:pt x="2446" y="3328"/>
                  </a:lnTo>
                  <a:lnTo>
                    <a:pt x="2428" y="3330"/>
                  </a:lnTo>
                  <a:lnTo>
                    <a:pt x="70" y="3330"/>
                  </a:lnTo>
                  <a:lnTo>
                    <a:pt x="51" y="3328"/>
                  </a:lnTo>
                  <a:lnTo>
                    <a:pt x="34" y="3321"/>
                  </a:lnTo>
                  <a:lnTo>
                    <a:pt x="20" y="3310"/>
                  </a:lnTo>
                  <a:lnTo>
                    <a:pt x="9" y="3296"/>
                  </a:lnTo>
                  <a:lnTo>
                    <a:pt x="2" y="3280"/>
                  </a:lnTo>
                  <a:lnTo>
                    <a:pt x="0" y="3260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63"/>
            <p:cNvSpPr>
              <a:spLocks noEditPoints="1"/>
            </p:cNvSpPr>
            <p:nvPr/>
          </p:nvSpPr>
          <p:spPr bwMode="auto">
            <a:xfrm>
              <a:off x="10479088" y="1985963"/>
              <a:ext cx="98425" cy="465138"/>
            </a:xfrm>
            <a:custGeom>
              <a:avLst/>
              <a:gdLst>
                <a:gd name="T0" fmla="*/ 230 w 555"/>
                <a:gd name="T1" fmla="*/ 2152 h 2637"/>
                <a:gd name="T2" fmla="*/ 161 w 555"/>
                <a:gd name="T3" fmla="*/ 2393 h 2637"/>
                <a:gd name="T4" fmla="*/ 278 w 555"/>
                <a:gd name="T5" fmla="*/ 2471 h 2637"/>
                <a:gd name="T6" fmla="*/ 394 w 555"/>
                <a:gd name="T7" fmla="*/ 2393 h 2637"/>
                <a:gd name="T8" fmla="*/ 325 w 555"/>
                <a:gd name="T9" fmla="*/ 2152 h 2637"/>
                <a:gd name="T10" fmla="*/ 230 w 555"/>
                <a:gd name="T11" fmla="*/ 2152 h 2637"/>
                <a:gd name="T12" fmla="*/ 278 w 555"/>
                <a:gd name="T13" fmla="*/ 140 h 2637"/>
                <a:gd name="T14" fmla="*/ 249 w 555"/>
                <a:gd name="T15" fmla="*/ 143 h 2637"/>
                <a:gd name="T16" fmla="*/ 223 w 555"/>
                <a:gd name="T17" fmla="*/ 151 h 2637"/>
                <a:gd name="T18" fmla="*/ 200 w 555"/>
                <a:gd name="T19" fmla="*/ 163 h 2637"/>
                <a:gd name="T20" fmla="*/ 180 w 555"/>
                <a:gd name="T21" fmla="*/ 180 h 2637"/>
                <a:gd name="T22" fmla="*/ 162 w 555"/>
                <a:gd name="T23" fmla="*/ 201 h 2637"/>
                <a:gd name="T24" fmla="*/ 149 w 555"/>
                <a:gd name="T25" fmla="*/ 224 h 2637"/>
                <a:gd name="T26" fmla="*/ 141 w 555"/>
                <a:gd name="T27" fmla="*/ 251 h 2637"/>
                <a:gd name="T28" fmla="*/ 138 w 555"/>
                <a:gd name="T29" fmla="*/ 278 h 2637"/>
                <a:gd name="T30" fmla="*/ 138 w 555"/>
                <a:gd name="T31" fmla="*/ 2013 h 2637"/>
                <a:gd name="T32" fmla="*/ 416 w 555"/>
                <a:gd name="T33" fmla="*/ 2013 h 2637"/>
                <a:gd name="T34" fmla="*/ 416 w 555"/>
                <a:gd name="T35" fmla="*/ 278 h 2637"/>
                <a:gd name="T36" fmla="*/ 414 w 555"/>
                <a:gd name="T37" fmla="*/ 251 h 2637"/>
                <a:gd name="T38" fmla="*/ 406 w 555"/>
                <a:gd name="T39" fmla="*/ 224 h 2637"/>
                <a:gd name="T40" fmla="*/ 393 w 555"/>
                <a:gd name="T41" fmla="*/ 201 h 2637"/>
                <a:gd name="T42" fmla="*/ 375 w 555"/>
                <a:gd name="T43" fmla="*/ 180 h 2637"/>
                <a:gd name="T44" fmla="*/ 355 w 555"/>
                <a:gd name="T45" fmla="*/ 163 h 2637"/>
                <a:gd name="T46" fmla="*/ 331 w 555"/>
                <a:gd name="T47" fmla="*/ 151 h 2637"/>
                <a:gd name="T48" fmla="*/ 306 w 555"/>
                <a:gd name="T49" fmla="*/ 143 h 2637"/>
                <a:gd name="T50" fmla="*/ 278 w 555"/>
                <a:gd name="T51" fmla="*/ 140 h 2637"/>
                <a:gd name="T52" fmla="*/ 278 w 555"/>
                <a:gd name="T53" fmla="*/ 0 h 2637"/>
                <a:gd name="T54" fmla="*/ 319 w 555"/>
                <a:gd name="T55" fmla="*/ 3 h 2637"/>
                <a:gd name="T56" fmla="*/ 357 w 555"/>
                <a:gd name="T57" fmla="*/ 12 h 2637"/>
                <a:gd name="T58" fmla="*/ 395 w 555"/>
                <a:gd name="T59" fmla="*/ 27 h 2637"/>
                <a:gd name="T60" fmla="*/ 429 w 555"/>
                <a:gd name="T61" fmla="*/ 46 h 2637"/>
                <a:gd name="T62" fmla="*/ 459 w 555"/>
                <a:gd name="T63" fmla="*/ 69 h 2637"/>
                <a:gd name="T64" fmla="*/ 486 w 555"/>
                <a:gd name="T65" fmla="*/ 96 h 2637"/>
                <a:gd name="T66" fmla="*/ 511 w 555"/>
                <a:gd name="T67" fmla="*/ 128 h 2637"/>
                <a:gd name="T68" fmla="*/ 529 w 555"/>
                <a:gd name="T69" fmla="*/ 161 h 2637"/>
                <a:gd name="T70" fmla="*/ 543 w 555"/>
                <a:gd name="T71" fmla="*/ 198 h 2637"/>
                <a:gd name="T72" fmla="*/ 552 w 555"/>
                <a:gd name="T73" fmla="*/ 238 h 2637"/>
                <a:gd name="T74" fmla="*/ 555 w 555"/>
                <a:gd name="T75" fmla="*/ 278 h 2637"/>
                <a:gd name="T76" fmla="*/ 555 w 555"/>
                <a:gd name="T77" fmla="*/ 2152 h 2637"/>
                <a:gd name="T78" fmla="*/ 469 w 555"/>
                <a:gd name="T79" fmla="*/ 2152 h 2637"/>
                <a:gd name="T80" fmla="*/ 555 w 555"/>
                <a:gd name="T81" fmla="*/ 2452 h 2637"/>
                <a:gd name="T82" fmla="*/ 278 w 555"/>
                <a:gd name="T83" fmla="*/ 2637 h 2637"/>
                <a:gd name="T84" fmla="*/ 0 w 555"/>
                <a:gd name="T85" fmla="*/ 2452 h 2637"/>
                <a:gd name="T86" fmla="*/ 86 w 555"/>
                <a:gd name="T87" fmla="*/ 2152 h 2637"/>
                <a:gd name="T88" fmla="*/ 0 w 555"/>
                <a:gd name="T89" fmla="*/ 2152 h 2637"/>
                <a:gd name="T90" fmla="*/ 0 w 555"/>
                <a:gd name="T91" fmla="*/ 278 h 2637"/>
                <a:gd name="T92" fmla="*/ 3 w 555"/>
                <a:gd name="T93" fmla="*/ 238 h 2637"/>
                <a:gd name="T94" fmla="*/ 12 w 555"/>
                <a:gd name="T95" fmla="*/ 198 h 2637"/>
                <a:gd name="T96" fmla="*/ 25 w 555"/>
                <a:gd name="T97" fmla="*/ 161 h 2637"/>
                <a:gd name="T98" fmla="*/ 44 w 555"/>
                <a:gd name="T99" fmla="*/ 128 h 2637"/>
                <a:gd name="T100" fmla="*/ 68 w 555"/>
                <a:gd name="T101" fmla="*/ 96 h 2637"/>
                <a:gd name="T102" fmla="*/ 95 w 555"/>
                <a:gd name="T103" fmla="*/ 69 h 2637"/>
                <a:gd name="T104" fmla="*/ 126 w 555"/>
                <a:gd name="T105" fmla="*/ 46 h 2637"/>
                <a:gd name="T106" fmla="*/ 160 w 555"/>
                <a:gd name="T107" fmla="*/ 27 h 2637"/>
                <a:gd name="T108" fmla="*/ 197 w 555"/>
                <a:gd name="T109" fmla="*/ 12 h 2637"/>
                <a:gd name="T110" fmla="*/ 236 w 555"/>
                <a:gd name="T111" fmla="*/ 3 h 2637"/>
                <a:gd name="T112" fmla="*/ 278 w 555"/>
                <a:gd name="T113" fmla="*/ 0 h 2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2637">
                  <a:moveTo>
                    <a:pt x="230" y="2152"/>
                  </a:moveTo>
                  <a:lnTo>
                    <a:pt x="161" y="2393"/>
                  </a:lnTo>
                  <a:lnTo>
                    <a:pt x="278" y="2471"/>
                  </a:lnTo>
                  <a:lnTo>
                    <a:pt x="394" y="2393"/>
                  </a:lnTo>
                  <a:lnTo>
                    <a:pt x="325" y="2152"/>
                  </a:lnTo>
                  <a:lnTo>
                    <a:pt x="230" y="2152"/>
                  </a:lnTo>
                  <a:close/>
                  <a:moveTo>
                    <a:pt x="278" y="140"/>
                  </a:moveTo>
                  <a:lnTo>
                    <a:pt x="249" y="143"/>
                  </a:lnTo>
                  <a:lnTo>
                    <a:pt x="223" y="151"/>
                  </a:lnTo>
                  <a:lnTo>
                    <a:pt x="200" y="163"/>
                  </a:lnTo>
                  <a:lnTo>
                    <a:pt x="180" y="180"/>
                  </a:lnTo>
                  <a:lnTo>
                    <a:pt x="162" y="201"/>
                  </a:lnTo>
                  <a:lnTo>
                    <a:pt x="149" y="224"/>
                  </a:lnTo>
                  <a:lnTo>
                    <a:pt x="141" y="251"/>
                  </a:lnTo>
                  <a:lnTo>
                    <a:pt x="138" y="278"/>
                  </a:lnTo>
                  <a:lnTo>
                    <a:pt x="138" y="2013"/>
                  </a:lnTo>
                  <a:lnTo>
                    <a:pt x="416" y="2013"/>
                  </a:lnTo>
                  <a:lnTo>
                    <a:pt x="416" y="278"/>
                  </a:lnTo>
                  <a:lnTo>
                    <a:pt x="414" y="251"/>
                  </a:lnTo>
                  <a:lnTo>
                    <a:pt x="406" y="224"/>
                  </a:lnTo>
                  <a:lnTo>
                    <a:pt x="393" y="201"/>
                  </a:lnTo>
                  <a:lnTo>
                    <a:pt x="375" y="180"/>
                  </a:lnTo>
                  <a:lnTo>
                    <a:pt x="355" y="163"/>
                  </a:lnTo>
                  <a:lnTo>
                    <a:pt x="331" y="151"/>
                  </a:lnTo>
                  <a:lnTo>
                    <a:pt x="306" y="143"/>
                  </a:lnTo>
                  <a:lnTo>
                    <a:pt x="278" y="140"/>
                  </a:lnTo>
                  <a:close/>
                  <a:moveTo>
                    <a:pt x="278" y="0"/>
                  </a:moveTo>
                  <a:lnTo>
                    <a:pt x="319" y="3"/>
                  </a:lnTo>
                  <a:lnTo>
                    <a:pt x="357" y="12"/>
                  </a:lnTo>
                  <a:lnTo>
                    <a:pt x="395" y="27"/>
                  </a:lnTo>
                  <a:lnTo>
                    <a:pt x="429" y="46"/>
                  </a:lnTo>
                  <a:lnTo>
                    <a:pt x="459" y="69"/>
                  </a:lnTo>
                  <a:lnTo>
                    <a:pt x="486" y="96"/>
                  </a:lnTo>
                  <a:lnTo>
                    <a:pt x="511" y="128"/>
                  </a:lnTo>
                  <a:lnTo>
                    <a:pt x="529" y="161"/>
                  </a:lnTo>
                  <a:lnTo>
                    <a:pt x="543" y="198"/>
                  </a:lnTo>
                  <a:lnTo>
                    <a:pt x="552" y="238"/>
                  </a:lnTo>
                  <a:lnTo>
                    <a:pt x="555" y="278"/>
                  </a:lnTo>
                  <a:lnTo>
                    <a:pt x="555" y="2152"/>
                  </a:lnTo>
                  <a:lnTo>
                    <a:pt x="469" y="2152"/>
                  </a:lnTo>
                  <a:lnTo>
                    <a:pt x="555" y="2452"/>
                  </a:lnTo>
                  <a:lnTo>
                    <a:pt x="278" y="2637"/>
                  </a:lnTo>
                  <a:lnTo>
                    <a:pt x="0" y="2452"/>
                  </a:lnTo>
                  <a:lnTo>
                    <a:pt x="86" y="2152"/>
                  </a:lnTo>
                  <a:lnTo>
                    <a:pt x="0" y="2152"/>
                  </a:lnTo>
                  <a:lnTo>
                    <a:pt x="0" y="278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5" y="161"/>
                  </a:lnTo>
                  <a:lnTo>
                    <a:pt x="44" y="128"/>
                  </a:lnTo>
                  <a:lnTo>
                    <a:pt x="68" y="96"/>
                  </a:lnTo>
                  <a:lnTo>
                    <a:pt x="95" y="69"/>
                  </a:lnTo>
                  <a:lnTo>
                    <a:pt x="126" y="46"/>
                  </a:lnTo>
                  <a:lnTo>
                    <a:pt x="160" y="27"/>
                  </a:lnTo>
                  <a:lnTo>
                    <a:pt x="197" y="12"/>
                  </a:lnTo>
                  <a:lnTo>
                    <a:pt x="236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364"/>
            <p:cNvSpPr>
              <a:spLocks/>
            </p:cNvSpPr>
            <p:nvPr/>
          </p:nvSpPr>
          <p:spPr bwMode="auto">
            <a:xfrm>
              <a:off x="10063163" y="2217738"/>
              <a:ext cx="293688" cy="25400"/>
            </a:xfrm>
            <a:custGeom>
              <a:avLst/>
              <a:gdLst>
                <a:gd name="T0" fmla="*/ 68 w 1663"/>
                <a:gd name="T1" fmla="*/ 0 h 139"/>
                <a:gd name="T2" fmla="*/ 1594 w 1663"/>
                <a:gd name="T3" fmla="*/ 0 h 139"/>
                <a:gd name="T4" fmla="*/ 1612 w 1663"/>
                <a:gd name="T5" fmla="*/ 2 h 139"/>
                <a:gd name="T6" fmla="*/ 1628 w 1663"/>
                <a:gd name="T7" fmla="*/ 9 h 139"/>
                <a:gd name="T8" fmla="*/ 1643 w 1663"/>
                <a:gd name="T9" fmla="*/ 20 h 139"/>
                <a:gd name="T10" fmla="*/ 1654 w 1663"/>
                <a:gd name="T11" fmla="*/ 35 h 139"/>
                <a:gd name="T12" fmla="*/ 1661 w 1663"/>
                <a:gd name="T13" fmla="*/ 51 h 139"/>
                <a:gd name="T14" fmla="*/ 1663 w 1663"/>
                <a:gd name="T15" fmla="*/ 69 h 139"/>
                <a:gd name="T16" fmla="*/ 1661 w 1663"/>
                <a:gd name="T17" fmla="*/ 88 h 139"/>
                <a:gd name="T18" fmla="*/ 1654 w 1663"/>
                <a:gd name="T19" fmla="*/ 104 h 139"/>
                <a:gd name="T20" fmla="*/ 1643 w 1663"/>
                <a:gd name="T21" fmla="*/ 118 h 139"/>
                <a:gd name="T22" fmla="*/ 1628 w 1663"/>
                <a:gd name="T23" fmla="*/ 129 h 139"/>
                <a:gd name="T24" fmla="*/ 1612 w 1663"/>
                <a:gd name="T25" fmla="*/ 136 h 139"/>
                <a:gd name="T26" fmla="*/ 1594 w 1663"/>
                <a:gd name="T27" fmla="*/ 139 h 139"/>
                <a:gd name="T28" fmla="*/ 68 w 1663"/>
                <a:gd name="T29" fmla="*/ 139 h 139"/>
                <a:gd name="T30" fmla="*/ 50 w 1663"/>
                <a:gd name="T31" fmla="*/ 136 h 139"/>
                <a:gd name="T32" fmla="*/ 34 w 1663"/>
                <a:gd name="T33" fmla="*/ 129 h 139"/>
                <a:gd name="T34" fmla="*/ 20 w 1663"/>
                <a:gd name="T35" fmla="*/ 118 h 139"/>
                <a:gd name="T36" fmla="*/ 9 w 1663"/>
                <a:gd name="T37" fmla="*/ 104 h 139"/>
                <a:gd name="T38" fmla="*/ 2 w 1663"/>
                <a:gd name="T39" fmla="*/ 88 h 139"/>
                <a:gd name="T40" fmla="*/ 0 w 1663"/>
                <a:gd name="T41" fmla="*/ 69 h 139"/>
                <a:gd name="T42" fmla="*/ 2 w 1663"/>
                <a:gd name="T43" fmla="*/ 51 h 139"/>
                <a:gd name="T44" fmla="*/ 9 w 1663"/>
                <a:gd name="T45" fmla="*/ 35 h 139"/>
                <a:gd name="T46" fmla="*/ 20 w 1663"/>
                <a:gd name="T47" fmla="*/ 20 h 139"/>
                <a:gd name="T48" fmla="*/ 34 w 1663"/>
                <a:gd name="T49" fmla="*/ 9 h 139"/>
                <a:gd name="T50" fmla="*/ 50 w 1663"/>
                <a:gd name="T51" fmla="*/ 2 h 139"/>
                <a:gd name="T52" fmla="*/ 68 w 1663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63" h="139">
                  <a:moveTo>
                    <a:pt x="68" y="0"/>
                  </a:moveTo>
                  <a:lnTo>
                    <a:pt x="1594" y="0"/>
                  </a:lnTo>
                  <a:lnTo>
                    <a:pt x="1612" y="2"/>
                  </a:lnTo>
                  <a:lnTo>
                    <a:pt x="1628" y="9"/>
                  </a:lnTo>
                  <a:lnTo>
                    <a:pt x="1643" y="20"/>
                  </a:lnTo>
                  <a:lnTo>
                    <a:pt x="1654" y="35"/>
                  </a:lnTo>
                  <a:lnTo>
                    <a:pt x="1661" y="51"/>
                  </a:lnTo>
                  <a:lnTo>
                    <a:pt x="1663" y="69"/>
                  </a:lnTo>
                  <a:lnTo>
                    <a:pt x="1661" y="88"/>
                  </a:lnTo>
                  <a:lnTo>
                    <a:pt x="1654" y="104"/>
                  </a:lnTo>
                  <a:lnTo>
                    <a:pt x="1643" y="118"/>
                  </a:lnTo>
                  <a:lnTo>
                    <a:pt x="1628" y="129"/>
                  </a:lnTo>
                  <a:lnTo>
                    <a:pt x="1612" y="136"/>
                  </a:lnTo>
                  <a:lnTo>
                    <a:pt x="1594" y="139"/>
                  </a:lnTo>
                  <a:lnTo>
                    <a:pt x="68" y="139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65"/>
            <p:cNvSpPr>
              <a:spLocks/>
            </p:cNvSpPr>
            <p:nvPr/>
          </p:nvSpPr>
          <p:spPr bwMode="auto">
            <a:xfrm>
              <a:off x="10063163" y="2292351"/>
              <a:ext cx="293688" cy="23813"/>
            </a:xfrm>
            <a:custGeom>
              <a:avLst/>
              <a:gdLst>
                <a:gd name="T0" fmla="*/ 68 w 1663"/>
                <a:gd name="T1" fmla="*/ 0 h 138"/>
                <a:gd name="T2" fmla="*/ 1594 w 1663"/>
                <a:gd name="T3" fmla="*/ 0 h 138"/>
                <a:gd name="T4" fmla="*/ 1612 w 1663"/>
                <a:gd name="T5" fmla="*/ 3 h 138"/>
                <a:gd name="T6" fmla="*/ 1628 w 1663"/>
                <a:gd name="T7" fmla="*/ 10 h 138"/>
                <a:gd name="T8" fmla="*/ 1643 w 1663"/>
                <a:gd name="T9" fmla="*/ 20 h 138"/>
                <a:gd name="T10" fmla="*/ 1654 w 1663"/>
                <a:gd name="T11" fmla="*/ 34 h 138"/>
                <a:gd name="T12" fmla="*/ 1661 w 1663"/>
                <a:gd name="T13" fmla="*/ 51 h 138"/>
                <a:gd name="T14" fmla="*/ 1663 w 1663"/>
                <a:gd name="T15" fmla="*/ 70 h 138"/>
                <a:gd name="T16" fmla="*/ 1661 w 1663"/>
                <a:gd name="T17" fmla="*/ 88 h 138"/>
                <a:gd name="T18" fmla="*/ 1654 w 1663"/>
                <a:gd name="T19" fmla="*/ 104 h 138"/>
                <a:gd name="T20" fmla="*/ 1643 w 1663"/>
                <a:gd name="T21" fmla="*/ 118 h 138"/>
                <a:gd name="T22" fmla="*/ 1628 w 1663"/>
                <a:gd name="T23" fmla="*/ 129 h 138"/>
                <a:gd name="T24" fmla="*/ 1612 w 1663"/>
                <a:gd name="T25" fmla="*/ 136 h 138"/>
                <a:gd name="T26" fmla="*/ 1594 w 1663"/>
                <a:gd name="T27" fmla="*/ 138 h 138"/>
                <a:gd name="T28" fmla="*/ 68 w 1663"/>
                <a:gd name="T29" fmla="*/ 138 h 138"/>
                <a:gd name="T30" fmla="*/ 50 w 1663"/>
                <a:gd name="T31" fmla="*/ 136 h 138"/>
                <a:gd name="T32" fmla="*/ 34 w 1663"/>
                <a:gd name="T33" fmla="*/ 129 h 138"/>
                <a:gd name="T34" fmla="*/ 20 w 1663"/>
                <a:gd name="T35" fmla="*/ 118 h 138"/>
                <a:gd name="T36" fmla="*/ 9 w 1663"/>
                <a:gd name="T37" fmla="*/ 104 h 138"/>
                <a:gd name="T38" fmla="*/ 2 w 1663"/>
                <a:gd name="T39" fmla="*/ 88 h 138"/>
                <a:gd name="T40" fmla="*/ 0 w 1663"/>
                <a:gd name="T41" fmla="*/ 70 h 138"/>
                <a:gd name="T42" fmla="*/ 2 w 1663"/>
                <a:gd name="T43" fmla="*/ 51 h 138"/>
                <a:gd name="T44" fmla="*/ 9 w 1663"/>
                <a:gd name="T45" fmla="*/ 34 h 138"/>
                <a:gd name="T46" fmla="*/ 20 w 1663"/>
                <a:gd name="T47" fmla="*/ 20 h 138"/>
                <a:gd name="T48" fmla="*/ 34 w 1663"/>
                <a:gd name="T49" fmla="*/ 10 h 138"/>
                <a:gd name="T50" fmla="*/ 50 w 1663"/>
                <a:gd name="T51" fmla="*/ 3 h 138"/>
                <a:gd name="T52" fmla="*/ 68 w 1663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63" h="138">
                  <a:moveTo>
                    <a:pt x="68" y="0"/>
                  </a:moveTo>
                  <a:lnTo>
                    <a:pt x="1594" y="0"/>
                  </a:lnTo>
                  <a:lnTo>
                    <a:pt x="1612" y="3"/>
                  </a:lnTo>
                  <a:lnTo>
                    <a:pt x="1628" y="10"/>
                  </a:lnTo>
                  <a:lnTo>
                    <a:pt x="1643" y="20"/>
                  </a:lnTo>
                  <a:lnTo>
                    <a:pt x="1654" y="34"/>
                  </a:lnTo>
                  <a:lnTo>
                    <a:pt x="1661" y="51"/>
                  </a:lnTo>
                  <a:lnTo>
                    <a:pt x="1663" y="70"/>
                  </a:lnTo>
                  <a:lnTo>
                    <a:pt x="1661" y="88"/>
                  </a:lnTo>
                  <a:lnTo>
                    <a:pt x="1654" y="104"/>
                  </a:lnTo>
                  <a:lnTo>
                    <a:pt x="1643" y="118"/>
                  </a:lnTo>
                  <a:lnTo>
                    <a:pt x="1628" y="129"/>
                  </a:lnTo>
                  <a:lnTo>
                    <a:pt x="1612" y="136"/>
                  </a:lnTo>
                  <a:lnTo>
                    <a:pt x="1594" y="138"/>
                  </a:lnTo>
                  <a:lnTo>
                    <a:pt x="68" y="138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66"/>
            <p:cNvSpPr>
              <a:spLocks/>
            </p:cNvSpPr>
            <p:nvPr/>
          </p:nvSpPr>
          <p:spPr bwMode="auto">
            <a:xfrm>
              <a:off x="10063163" y="2365376"/>
              <a:ext cx="171450" cy="23813"/>
            </a:xfrm>
            <a:custGeom>
              <a:avLst/>
              <a:gdLst>
                <a:gd name="T0" fmla="*/ 68 w 970"/>
                <a:gd name="T1" fmla="*/ 0 h 138"/>
                <a:gd name="T2" fmla="*/ 900 w 970"/>
                <a:gd name="T3" fmla="*/ 0 h 138"/>
                <a:gd name="T4" fmla="*/ 918 w 970"/>
                <a:gd name="T5" fmla="*/ 2 h 138"/>
                <a:gd name="T6" fmla="*/ 935 w 970"/>
                <a:gd name="T7" fmla="*/ 9 h 138"/>
                <a:gd name="T8" fmla="*/ 949 w 970"/>
                <a:gd name="T9" fmla="*/ 20 h 138"/>
                <a:gd name="T10" fmla="*/ 960 w 970"/>
                <a:gd name="T11" fmla="*/ 34 h 138"/>
                <a:gd name="T12" fmla="*/ 967 w 970"/>
                <a:gd name="T13" fmla="*/ 50 h 138"/>
                <a:gd name="T14" fmla="*/ 970 w 970"/>
                <a:gd name="T15" fmla="*/ 68 h 138"/>
                <a:gd name="T16" fmla="*/ 967 w 970"/>
                <a:gd name="T17" fmla="*/ 88 h 138"/>
                <a:gd name="T18" fmla="*/ 960 w 970"/>
                <a:gd name="T19" fmla="*/ 104 h 138"/>
                <a:gd name="T20" fmla="*/ 949 w 970"/>
                <a:gd name="T21" fmla="*/ 118 h 138"/>
                <a:gd name="T22" fmla="*/ 935 w 970"/>
                <a:gd name="T23" fmla="*/ 129 h 138"/>
                <a:gd name="T24" fmla="*/ 918 w 970"/>
                <a:gd name="T25" fmla="*/ 136 h 138"/>
                <a:gd name="T26" fmla="*/ 900 w 970"/>
                <a:gd name="T27" fmla="*/ 138 h 138"/>
                <a:gd name="T28" fmla="*/ 68 w 970"/>
                <a:gd name="T29" fmla="*/ 138 h 138"/>
                <a:gd name="T30" fmla="*/ 50 w 970"/>
                <a:gd name="T31" fmla="*/ 136 h 138"/>
                <a:gd name="T32" fmla="*/ 34 w 970"/>
                <a:gd name="T33" fmla="*/ 129 h 138"/>
                <a:gd name="T34" fmla="*/ 20 w 970"/>
                <a:gd name="T35" fmla="*/ 118 h 138"/>
                <a:gd name="T36" fmla="*/ 9 w 970"/>
                <a:gd name="T37" fmla="*/ 104 h 138"/>
                <a:gd name="T38" fmla="*/ 2 w 970"/>
                <a:gd name="T39" fmla="*/ 88 h 138"/>
                <a:gd name="T40" fmla="*/ 0 w 970"/>
                <a:gd name="T41" fmla="*/ 68 h 138"/>
                <a:gd name="T42" fmla="*/ 2 w 970"/>
                <a:gd name="T43" fmla="*/ 50 h 138"/>
                <a:gd name="T44" fmla="*/ 9 w 970"/>
                <a:gd name="T45" fmla="*/ 34 h 138"/>
                <a:gd name="T46" fmla="*/ 20 w 970"/>
                <a:gd name="T47" fmla="*/ 20 h 138"/>
                <a:gd name="T48" fmla="*/ 34 w 970"/>
                <a:gd name="T49" fmla="*/ 9 h 138"/>
                <a:gd name="T50" fmla="*/ 50 w 970"/>
                <a:gd name="T51" fmla="*/ 2 h 138"/>
                <a:gd name="T52" fmla="*/ 68 w 970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70" h="138">
                  <a:moveTo>
                    <a:pt x="68" y="0"/>
                  </a:moveTo>
                  <a:lnTo>
                    <a:pt x="900" y="0"/>
                  </a:lnTo>
                  <a:lnTo>
                    <a:pt x="918" y="2"/>
                  </a:lnTo>
                  <a:lnTo>
                    <a:pt x="935" y="9"/>
                  </a:lnTo>
                  <a:lnTo>
                    <a:pt x="949" y="20"/>
                  </a:lnTo>
                  <a:lnTo>
                    <a:pt x="960" y="34"/>
                  </a:lnTo>
                  <a:lnTo>
                    <a:pt x="967" y="50"/>
                  </a:lnTo>
                  <a:lnTo>
                    <a:pt x="970" y="68"/>
                  </a:lnTo>
                  <a:lnTo>
                    <a:pt x="967" y="88"/>
                  </a:lnTo>
                  <a:lnTo>
                    <a:pt x="960" y="104"/>
                  </a:lnTo>
                  <a:lnTo>
                    <a:pt x="949" y="118"/>
                  </a:lnTo>
                  <a:lnTo>
                    <a:pt x="935" y="129"/>
                  </a:lnTo>
                  <a:lnTo>
                    <a:pt x="918" y="136"/>
                  </a:lnTo>
                  <a:lnTo>
                    <a:pt x="900" y="138"/>
                  </a:lnTo>
                  <a:lnTo>
                    <a:pt x="68" y="138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8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67"/>
            <p:cNvSpPr>
              <a:spLocks noEditPoints="1"/>
            </p:cNvSpPr>
            <p:nvPr/>
          </p:nvSpPr>
          <p:spPr bwMode="auto">
            <a:xfrm>
              <a:off x="10063163" y="1973263"/>
              <a:ext cx="171450" cy="184150"/>
            </a:xfrm>
            <a:custGeom>
              <a:avLst/>
              <a:gdLst>
                <a:gd name="T0" fmla="*/ 438 w 971"/>
                <a:gd name="T1" fmla="*/ 141 h 1040"/>
                <a:gd name="T2" fmla="*/ 350 w 971"/>
                <a:gd name="T3" fmla="*/ 165 h 1040"/>
                <a:gd name="T4" fmla="*/ 273 w 971"/>
                <a:gd name="T5" fmla="*/ 211 h 1040"/>
                <a:gd name="T6" fmla="*/ 211 w 971"/>
                <a:gd name="T7" fmla="*/ 273 h 1040"/>
                <a:gd name="T8" fmla="*/ 165 w 971"/>
                <a:gd name="T9" fmla="*/ 350 h 1040"/>
                <a:gd name="T10" fmla="*/ 141 w 971"/>
                <a:gd name="T11" fmla="*/ 438 h 1040"/>
                <a:gd name="T12" fmla="*/ 141 w 971"/>
                <a:gd name="T13" fmla="*/ 527 h 1040"/>
                <a:gd name="T14" fmla="*/ 160 w 971"/>
                <a:gd name="T15" fmla="*/ 607 h 1040"/>
                <a:gd name="T16" fmla="*/ 199 w 971"/>
                <a:gd name="T17" fmla="*/ 680 h 1040"/>
                <a:gd name="T18" fmla="*/ 253 w 971"/>
                <a:gd name="T19" fmla="*/ 742 h 1040"/>
                <a:gd name="T20" fmla="*/ 273 w 971"/>
                <a:gd name="T21" fmla="*/ 775 h 1040"/>
                <a:gd name="T22" fmla="*/ 275 w 971"/>
                <a:gd name="T23" fmla="*/ 901 h 1040"/>
                <a:gd name="T24" fmla="*/ 419 w 971"/>
                <a:gd name="T25" fmla="*/ 883 h 1040"/>
                <a:gd name="T26" fmla="*/ 436 w 971"/>
                <a:gd name="T27" fmla="*/ 852 h 1040"/>
                <a:gd name="T28" fmla="*/ 467 w 971"/>
                <a:gd name="T29" fmla="*/ 834 h 1040"/>
                <a:gd name="T30" fmla="*/ 503 w 971"/>
                <a:gd name="T31" fmla="*/ 834 h 1040"/>
                <a:gd name="T32" fmla="*/ 535 w 971"/>
                <a:gd name="T33" fmla="*/ 852 h 1040"/>
                <a:gd name="T34" fmla="*/ 552 w 971"/>
                <a:gd name="T35" fmla="*/ 883 h 1040"/>
                <a:gd name="T36" fmla="*/ 692 w 971"/>
                <a:gd name="T37" fmla="*/ 901 h 1040"/>
                <a:gd name="T38" fmla="*/ 695 w 971"/>
                <a:gd name="T39" fmla="*/ 777 h 1040"/>
                <a:gd name="T40" fmla="*/ 715 w 971"/>
                <a:gd name="T41" fmla="*/ 744 h 1040"/>
                <a:gd name="T42" fmla="*/ 771 w 971"/>
                <a:gd name="T43" fmla="*/ 682 h 1040"/>
                <a:gd name="T44" fmla="*/ 809 w 971"/>
                <a:gd name="T45" fmla="*/ 608 h 1040"/>
                <a:gd name="T46" fmla="*/ 829 w 971"/>
                <a:gd name="T47" fmla="*/ 528 h 1040"/>
                <a:gd name="T48" fmla="*/ 829 w 971"/>
                <a:gd name="T49" fmla="*/ 438 h 1040"/>
                <a:gd name="T50" fmla="*/ 805 w 971"/>
                <a:gd name="T51" fmla="*/ 350 h 1040"/>
                <a:gd name="T52" fmla="*/ 760 w 971"/>
                <a:gd name="T53" fmla="*/ 273 h 1040"/>
                <a:gd name="T54" fmla="*/ 697 w 971"/>
                <a:gd name="T55" fmla="*/ 211 h 1040"/>
                <a:gd name="T56" fmla="*/ 620 w 971"/>
                <a:gd name="T57" fmla="*/ 165 h 1040"/>
                <a:gd name="T58" fmla="*/ 533 w 971"/>
                <a:gd name="T59" fmla="*/ 141 h 1040"/>
                <a:gd name="T60" fmla="*/ 485 w 971"/>
                <a:gd name="T61" fmla="*/ 0 h 1040"/>
                <a:gd name="T62" fmla="*/ 589 w 971"/>
                <a:gd name="T63" fmla="*/ 11 h 1040"/>
                <a:gd name="T64" fmla="*/ 686 w 971"/>
                <a:gd name="T65" fmla="*/ 43 h 1040"/>
                <a:gd name="T66" fmla="*/ 772 w 971"/>
                <a:gd name="T67" fmla="*/ 94 h 1040"/>
                <a:gd name="T68" fmla="*/ 845 w 971"/>
                <a:gd name="T69" fmla="*/ 160 h 1040"/>
                <a:gd name="T70" fmla="*/ 904 w 971"/>
                <a:gd name="T71" fmla="*/ 240 h 1040"/>
                <a:gd name="T72" fmla="*/ 946 w 971"/>
                <a:gd name="T73" fmla="*/ 332 h 1040"/>
                <a:gd name="T74" fmla="*/ 967 w 971"/>
                <a:gd name="T75" fmla="*/ 433 h 1040"/>
                <a:gd name="T76" fmla="*/ 968 w 971"/>
                <a:gd name="T77" fmla="*/ 533 h 1040"/>
                <a:gd name="T78" fmla="*/ 950 w 971"/>
                <a:gd name="T79" fmla="*/ 625 h 1040"/>
                <a:gd name="T80" fmla="*/ 914 w 971"/>
                <a:gd name="T81" fmla="*/ 712 h 1040"/>
                <a:gd name="T82" fmla="*/ 863 w 971"/>
                <a:gd name="T83" fmla="*/ 791 h 1040"/>
                <a:gd name="T84" fmla="*/ 830 w 971"/>
                <a:gd name="T85" fmla="*/ 971 h 1040"/>
                <a:gd name="T86" fmla="*/ 821 w 971"/>
                <a:gd name="T87" fmla="*/ 1006 h 1040"/>
                <a:gd name="T88" fmla="*/ 796 w 971"/>
                <a:gd name="T89" fmla="*/ 1030 h 1040"/>
                <a:gd name="T90" fmla="*/ 762 w 971"/>
                <a:gd name="T91" fmla="*/ 1040 h 1040"/>
                <a:gd name="T92" fmla="*/ 187 w 971"/>
                <a:gd name="T93" fmla="*/ 1037 h 1040"/>
                <a:gd name="T94" fmla="*/ 157 w 971"/>
                <a:gd name="T95" fmla="*/ 1020 h 1040"/>
                <a:gd name="T96" fmla="*/ 139 w 971"/>
                <a:gd name="T97" fmla="*/ 989 h 1040"/>
                <a:gd name="T98" fmla="*/ 137 w 971"/>
                <a:gd name="T99" fmla="*/ 967 h 1040"/>
                <a:gd name="T100" fmla="*/ 137 w 971"/>
                <a:gd name="T101" fmla="*/ 836 h 1040"/>
                <a:gd name="T102" fmla="*/ 137 w 971"/>
                <a:gd name="T103" fmla="*/ 823 h 1040"/>
                <a:gd name="T104" fmla="*/ 78 w 971"/>
                <a:gd name="T105" fmla="*/ 751 h 1040"/>
                <a:gd name="T106" fmla="*/ 35 w 971"/>
                <a:gd name="T107" fmla="*/ 668 h 1040"/>
                <a:gd name="T108" fmla="*/ 9 w 971"/>
                <a:gd name="T109" fmla="*/ 579 h 1040"/>
                <a:gd name="T110" fmla="*/ 0 w 971"/>
                <a:gd name="T111" fmla="*/ 485 h 1040"/>
                <a:gd name="T112" fmla="*/ 11 w 971"/>
                <a:gd name="T113" fmla="*/ 381 h 1040"/>
                <a:gd name="T114" fmla="*/ 43 w 971"/>
                <a:gd name="T115" fmla="*/ 284 h 1040"/>
                <a:gd name="T116" fmla="*/ 94 w 971"/>
                <a:gd name="T117" fmla="*/ 199 h 1040"/>
                <a:gd name="T118" fmla="*/ 160 w 971"/>
                <a:gd name="T119" fmla="*/ 125 h 1040"/>
                <a:gd name="T120" fmla="*/ 240 w 971"/>
                <a:gd name="T121" fmla="*/ 65 h 1040"/>
                <a:gd name="T122" fmla="*/ 332 w 971"/>
                <a:gd name="T123" fmla="*/ 24 h 1040"/>
                <a:gd name="T124" fmla="*/ 433 w 971"/>
                <a:gd name="T125" fmla="*/ 3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71" h="1040">
                  <a:moveTo>
                    <a:pt x="485" y="138"/>
                  </a:moveTo>
                  <a:lnTo>
                    <a:pt x="438" y="141"/>
                  </a:lnTo>
                  <a:lnTo>
                    <a:pt x="393" y="150"/>
                  </a:lnTo>
                  <a:lnTo>
                    <a:pt x="350" y="165"/>
                  </a:lnTo>
                  <a:lnTo>
                    <a:pt x="311" y="185"/>
                  </a:lnTo>
                  <a:lnTo>
                    <a:pt x="273" y="211"/>
                  </a:lnTo>
                  <a:lnTo>
                    <a:pt x="240" y="240"/>
                  </a:lnTo>
                  <a:lnTo>
                    <a:pt x="211" y="273"/>
                  </a:lnTo>
                  <a:lnTo>
                    <a:pt x="185" y="311"/>
                  </a:lnTo>
                  <a:lnTo>
                    <a:pt x="165" y="350"/>
                  </a:lnTo>
                  <a:lnTo>
                    <a:pt x="151" y="393"/>
                  </a:lnTo>
                  <a:lnTo>
                    <a:pt x="141" y="438"/>
                  </a:lnTo>
                  <a:lnTo>
                    <a:pt x="138" y="485"/>
                  </a:lnTo>
                  <a:lnTo>
                    <a:pt x="141" y="527"/>
                  </a:lnTo>
                  <a:lnTo>
                    <a:pt x="148" y="568"/>
                  </a:lnTo>
                  <a:lnTo>
                    <a:pt x="160" y="607"/>
                  </a:lnTo>
                  <a:lnTo>
                    <a:pt x="177" y="645"/>
                  </a:lnTo>
                  <a:lnTo>
                    <a:pt x="199" y="680"/>
                  </a:lnTo>
                  <a:lnTo>
                    <a:pt x="224" y="713"/>
                  </a:lnTo>
                  <a:lnTo>
                    <a:pt x="253" y="742"/>
                  </a:lnTo>
                  <a:lnTo>
                    <a:pt x="265" y="758"/>
                  </a:lnTo>
                  <a:lnTo>
                    <a:pt x="273" y="775"/>
                  </a:lnTo>
                  <a:lnTo>
                    <a:pt x="275" y="794"/>
                  </a:lnTo>
                  <a:lnTo>
                    <a:pt x="275" y="901"/>
                  </a:lnTo>
                  <a:lnTo>
                    <a:pt x="416" y="901"/>
                  </a:lnTo>
                  <a:lnTo>
                    <a:pt x="419" y="883"/>
                  </a:lnTo>
                  <a:lnTo>
                    <a:pt x="426" y="867"/>
                  </a:lnTo>
                  <a:lnTo>
                    <a:pt x="436" y="852"/>
                  </a:lnTo>
                  <a:lnTo>
                    <a:pt x="450" y="841"/>
                  </a:lnTo>
                  <a:lnTo>
                    <a:pt x="467" y="834"/>
                  </a:lnTo>
                  <a:lnTo>
                    <a:pt x="485" y="832"/>
                  </a:lnTo>
                  <a:lnTo>
                    <a:pt x="503" y="834"/>
                  </a:lnTo>
                  <a:lnTo>
                    <a:pt x="520" y="841"/>
                  </a:lnTo>
                  <a:lnTo>
                    <a:pt x="535" y="852"/>
                  </a:lnTo>
                  <a:lnTo>
                    <a:pt x="545" y="867"/>
                  </a:lnTo>
                  <a:lnTo>
                    <a:pt x="552" y="883"/>
                  </a:lnTo>
                  <a:lnTo>
                    <a:pt x="555" y="901"/>
                  </a:lnTo>
                  <a:lnTo>
                    <a:pt x="692" y="901"/>
                  </a:lnTo>
                  <a:lnTo>
                    <a:pt x="692" y="796"/>
                  </a:lnTo>
                  <a:lnTo>
                    <a:pt x="695" y="777"/>
                  </a:lnTo>
                  <a:lnTo>
                    <a:pt x="703" y="760"/>
                  </a:lnTo>
                  <a:lnTo>
                    <a:pt x="715" y="744"/>
                  </a:lnTo>
                  <a:lnTo>
                    <a:pt x="745" y="714"/>
                  </a:lnTo>
                  <a:lnTo>
                    <a:pt x="771" y="682"/>
                  </a:lnTo>
                  <a:lnTo>
                    <a:pt x="792" y="646"/>
                  </a:lnTo>
                  <a:lnTo>
                    <a:pt x="809" y="608"/>
                  </a:lnTo>
                  <a:lnTo>
                    <a:pt x="822" y="568"/>
                  </a:lnTo>
                  <a:lnTo>
                    <a:pt x="829" y="528"/>
                  </a:lnTo>
                  <a:lnTo>
                    <a:pt x="832" y="485"/>
                  </a:lnTo>
                  <a:lnTo>
                    <a:pt x="829" y="438"/>
                  </a:lnTo>
                  <a:lnTo>
                    <a:pt x="819" y="393"/>
                  </a:lnTo>
                  <a:lnTo>
                    <a:pt x="805" y="350"/>
                  </a:lnTo>
                  <a:lnTo>
                    <a:pt x="785" y="311"/>
                  </a:lnTo>
                  <a:lnTo>
                    <a:pt x="760" y="273"/>
                  </a:lnTo>
                  <a:lnTo>
                    <a:pt x="730" y="240"/>
                  </a:lnTo>
                  <a:lnTo>
                    <a:pt x="697" y="211"/>
                  </a:lnTo>
                  <a:lnTo>
                    <a:pt x="660" y="185"/>
                  </a:lnTo>
                  <a:lnTo>
                    <a:pt x="620" y="165"/>
                  </a:lnTo>
                  <a:lnTo>
                    <a:pt x="577" y="150"/>
                  </a:lnTo>
                  <a:lnTo>
                    <a:pt x="533" y="141"/>
                  </a:lnTo>
                  <a:lnTo>
                    <a:pt x="485" y="138"/>
                  </a:lnTo>
                  <a:close/>
                  <a:moveTo>
                    <a:pt x="485" y="0"/>
                  </a:moveTo>
                  <a:lnTo>
                    <a:pt x="538" y="3"/>
                  </a:lnTo>
                  <a:lnTo>
                    <a:pt x="589" y="11"/>
                  </a:lnTo>
                  <a:lnTo>
                    <a:pt x="639" y="24"/>
                  </a:lnTo>
                  <a:lnTo>
                    <a:pt x="686" y="43"/>
                  </a:lnTo>
                  <a:lnTo>
                    <a:pt x="730" y="65"/>
                  </a:lnTo>
                  <a:lnTo>
                    <a:pt x="772" y="94"/>
                  </a:lnTo>
                  <a:lnTo>
                    <a:pt x="810" y="125"/>
                  </a:lnTo>
                  <a:lnTo>
                    <a:pt x="845" y="160"/>
                  </a:lnTo>
                  <a:lnTo>
                    <a:pt x="877" y="199"/>
                  </a:lnTo>
                  <a:lnTo>
                    <a:pt x="904" y="240"/>
                  </a:lnTo>
                  <a:lnTo>
                    <a:pt x="927" y="284"/>
                  </a:lnTo>
                  <a:lnTo>
                    <a:pt x="946" y="332"/>
                  </a:lnTo>
                  <a:lnTo>
                    <a:pt x="959" y="381"/>
                  </a:lnTo>
                  <a:lnTo>
                    <a:pt x="967" y="433"/>
                  </a:lnTo>
                  <a:lnTo>
                    <a:pt x="971" y="485"/>
                  </a:lnTo>
                  <a:lnTo>
                    <a:pt x="968" y="533"/>
                  </a:lnTo>
                  <a:lnTo>
                    <a:pt x="961" y="580"/>
                  </a:lnTo>
                  <a:lnTo>
                    <a:pt x="950" y="625"/>
                  </a:lnTo>
                  <a:lnTo>
                    <a:pt x="934" y="670"/>
                  </a:lnTo>
                  <a:lnTo>
                    <a:pt x="914" y="712"/>
                  </a:lnTo>
                  <a:lnTo>
                    <a:pt x="890" y="753"/>
                  </a:lnTo>
                  <a:lnTo>
                    <a:pt x="863" y="791"/>
                  </a:lnTo>
                  <a:lnTo>
                    <a:pt x="830" y="826"/>
                  </a:lnTo>
                  <a:lnTo>
                    <a:pt x="830" y="971"/>
                  </a:lnTo>
                  <a:lnTo>
                    <a:pt x="828" y="989"/>
                  </a:lnTo>
                  <a:lnTo>
                    <a:pt x="821" y="1006"/>
                  </a:lnTo>
                  <a:lnTo>
                    <a:pt x="810" y="1020"/>
                  </a:lnTo>
                  <a:lnTo>
                    <a:pt x="796" y="1030"/>
                  </a:lnTo>
                  <a:lnTo>
                    <a:pt x="780" y="1037"/>
                  </a:lnTo>
                  <a:lnTo>
                    <a:pt x="762" y="1040"/>
                  </a:lnTo>
                  <a:lnTo>
                    <a:pt x="207" y="1040"/>
                  </a:lnTo>
                  <a:lnTo>
                    <a:pt x="187" y="1037"/>
                  </a:lnTo>
                  <a:lnTo>
                    <a:pt x="171" y="1030"/>
                  </a:lnTo>
                  <a:lnTo>
                    <a:pt x="157" y="1020"/>
                  </a:lnTo>
                  <a:lnTo>
                    <a:pt x="146" y="1006"/>
                  </a:lnTo>
                  <a:lnTo>
                    <a:pt x="139" y="989"/>
                  </a:lnTo>
                  <a:lnTo>
                    <a:pt x="137" y="971"/>
                  </a:lnTo>
                  <a:lnTo>
                    <a:pt x="137" y="967"/>
                  </a:lnTo>
                  <a:lnTo>
                    <a:pt x="137" y="957"/>
                  </a:lnTo>
                  <a:lnTo>
                    <a:pt x="137" y="836"/>
                  </a:lnTo>
                  <a:lnTo>
                    <a:pt x="137" y="827"/>
                  </a:lnTo>
                  <a:lnTo>
                    <a:pt x="137" y="823"/>
                  </a:lnTo>
                  <a:lnTo>
                    <a:pt x="106" y="788"/>
                  </a:lnTo>
                  <a:lnTo>
                    <a:pt x="78" y="751"/>
                  </a:lnTo>
                  <a:lnTo>
                    <a:pt x="55" y="710"/>
                  </a:lnTo>
                  <a:lnTo>
                    <a:pt x="35" y="668"/>
                  </a:lnTo>
                  <a:lnTo>
                    <a:pt x="20" y="624"/>
                  </a:lnTo>
                  <a:lnTo>
                    <a:pt x="9" y="579"/>
                  </a:lnTo>
                  <a:lnTo>
                    <a:pt x="2" y="533"/>
                  </a:lnTo>
                  <a:lnTo>
                    <a:pt x="0" y="485"/>
                  </a:lnTo>
                  <a:lnTo>
                    <a:pt x="3" y="433"/>
                  </a:lnTo>
                  <a:lnTo>
                    <a:pt x="11" y="381"/>
                  </a:lnTo>
                  <a:lnTo>
                    <a:pt x="24" y="332"/>
                  </a:lnTo>
                  <a:lnTo>
                    <a:pt x="43" y="284"/>
                  </a:lnTo>
                  <a:lnTo>
                    <a:pt x="66" y="240"/>
                  </a:lnTo>
                  <a:lnTo>
                    <a:pt x="94" y="199"/>
                  </a:lnTo>
                  <a:lnTo>
                    <a:pt x="125" y="160"/>
                  </a:lnTo>
                  <a:lnTo>
                    <a:pt x="160" y="125"/>
                  </a:lnTo>
                  <a:lnTo>
                    <a:pt x="199" y="94"/>
                  </a:lnTo>
                  <a:lnTo>
                    <a:pt x="240" y="65"/>
                  </a:lnTo>
                  <a:lnTo>
                    <a:pt x="284" y="43"/>
                  </a:lnTo>
                  <a:lnTo>
                    <a:pt x="332" y="24"/>
                  </a:lnTo>
                  <a:lnTo>
                    <a:pt x="381" y="11"/>
                  </a:lnTo>
                  <a:lnTo>
                    <a:pt x="433" y="3"/>
                  </a:lnTo>
                  <a:lnTo>
                    <a:pt x="4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68"/>
            <p:cNvSpPr>
              <a:spLocks/>
            </p:cNvSpPr>
            <p:nvPr/>
          </p:nvSpPr>
          <p:spPr bwMode="auto">
            <a:xfrm>
              <a:off x="10112376" y="2047876"/>
              <a:ext cx="25400" cy="23813"/>
            </a:xfrm>
            <a:custGeom>
              <a:avLst/>
              <a:gdLst>
                <a:gd name="T0" fmla="*/ 70 w 140"/>
                <a:gd name="T1" fmla="*/ 0 h 139"/>
                <a:gd name="T2" fmla="*/ 89 w 140"/>
                <a:gd name="T3" fmla="*/ 3 h 139"/>
                <a:gd name="T4" fmla="*/ 105 w 140"/>
                <a:gd name="T5" fmla="*/ 10 h 139"/>
                <a:gd name="T6" fmla="*/ 119 w 140"/>
                <a:gd name="T7" fmla="*/ 20 h 139"/>
                <a:gd name="T8" fmla="*/ 130 w 140"/>
                <a:gd name="T9" fmla="*/ 34 h 139"/>
                <a:gd name="T10" fmla="*/ 136 w 140"/>
                <a:gd name="T11" fmla="*/ 51 h 139"/>
                <a:gd name="T12" fmla="*/ 140 w 140"/>
                <a:gd name="T13" fmla="*/ 69 h 139"/>
                <a:gd name="T14" fmla="*/ 136 w 140"/>
                <a:gd name="T15" fmla="*/ 87 h 139"/>
                <a:gd name="T16" fmla="*/ 130 w 140"/>
                <a:gd name="T17" fmla="*/ 104 h 139"/>
                <a:gd name="T18" fmla="*/ 119 w 140"/>
                <a:gd name="T19" fmla="*/ 119 h 139"/>
                <a:gd name="T20" fmla="*/ 105 w 140"/>
                <a:gd name="T21" fmla="*/ 129 h 139"/>
                <a:gd name="T22" fmla="*/ 89 w 140"/>
                <a:gd name="T23" fmla="*/ 136 h 139"/>
                <a:gd name="T24" fmla="*/ 70 w 140"/>
                <a:gd name="T25" fmla="*/ 139 h 139"/>
                <a:gd name="T26" fmla="*/ 52 w 140"/>
                <a:gd name="T27" fmla="*/ 136 h 139"/>
                <a:gd name="T28" fmla="*/ 36 w 140"/>
                <a:gd name="T29" fmla="*/ 129 h 139"/>
                <a:gd name="T30" fmla="*/ 21 w 140"/>
                <a:gd name="T31" fmla="*/ 119 h 139"/>
                <a:gd name="T32" fmla="*/ 10 w 140"/>
                <a:gd name="T33" fmla="*/ 104 h 139"/>
                <a:gd name="T34" fmla="*/ 3 w 140"/>
                <a:gd name="T35" fmla="*/ 87 h 139"/>
                <a:gd name="T36" fmla="*/ 0 w 140"/>
                <a:gd name="T37" fmla="*/ 69 h 139"/>
                <a:gd name="T38" fmla="*/ 3 w 140"/>
                <a:gd name="T39" fmla="*/ 51 h 139"/>
                <a:gd name="T40" fmla="*/ 10 w 140"/>
                <a:gd name="T41" fmla="*/ 34 h 139"/>
                <a:gd name="T42" fmla="*/ 21 w 140"/>
                <a:gd name="T43" fmla="*/ 20 h 139"/>
                <a:gd name="T44" fmla="*/ 36 w 140"/>
                <a:gd name="T45" fmla="*/ 10 h 139"/>
                <a:gd name="T46" fmla="*/ 52 w 140"/>
                <a:gd name="T47" fmla="*/ 3 h 139"/>
                <a:gd name="T48" fmla="*/ 70 w 140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" h="139">
                  <a:moveTo>
                    <a:pt x="70" y="0"/>
                  </a:moveTo>
                  <a:lnTo>
                    <a:pt x="89" y="3"/>
                  </a:lnTo>
                  <a:lnTo>
                    <a:pt x="105" y="10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6" y="51"/>
                  </a:lnTo>
                  <a:lnTo>
                    <a:pt x="140" y="69"/>
                  </a:lnTo>
                  <a:lnTo>
                    <a:pt x="136" y="87"/>
                  </a:lnTo>
                  <a:lnTo>
                    <a:pt x="130" y="104"/>
                  </a:lnTo>
                  <a:lnTo>
                    <a:pt x="119" y="119"/>
                  </a:lnTo>
                  <a:lnTo>
                    <a:pt x="105" y="129"/>
                  </a:lnTo>
                  <a:lnTo>
                    <a:pt x="89" y="136"/>
                  </a:lnTo>
                  <a:lnTo>
                    <a:pt x="70" y="139"/>
                  </a:lnTo>
                  <a:lnTo>
                    <a:pt x="52" y="136"/>
                  </a:lnTo>
                  <a:lnTo>
                    <a:pt x="36" y="129"/>
                  </a:lnTo>
                  <a:lnTo>
                    <a:pt x="21" y="119"/>
                  </a:lnTo>
                  <a:lnTo>
                    <a:pt x="10" y="104"/>
                  </a:lnTo>
                  <a:lnTo>
                    <a:pt x="3" y="87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6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69"/>
            <p:cNvSpPr>
              <a:spLocks/>
            </p:cNvSpPr>
            <p:nvPr/>
          </p:nvSpPr>
          <p:spPr bwMode="auto">
            <a:xfrm>
              <a:off x="10161588" y="2047876"/>
              <a:ext cx="23813" cy="23813"/>
            </a:xfrm>
            <a:custGeom>
              <a:avLst/>
              <a:gdLst>
                <a:gd name="T0" fmla="*/ 68 w 138"/>
                <a:gd name="T1" fmla="*/ 0 h 139"/>
                <a:gd name="T2" fmla="*/ 87 w 138"/>
                <a:gd name="T3" fmla="*/ 3 h 139"/>
                <a:gd name="T4" fmla="*/ 104 w 138"/>
                <a:gd name="T5" fmla="*/ 10 h 139"/>
                <a:gd name="T6" fmla="*/ 118 w 138"/>
                <a:gd name="T7" fmla="*/ 20 h 139"/>
                <a:gd name="T8" fmla="*/ 129 w 138"/>
                <a:gd name="T9" fmla="*/ 34 h 139"/>
                <a:gd name="T10" fmla="*/ 136 w 138"/>
                <a:gd name="T11" fmla="*/ 51 h 139"/>
                <a:gd name="T12" fmla="*/ 138 w 138"/>
                <a:gd name="T13" fmla="*/ 69 h 139"/>
                <a:gd name="T14" fmla="*/ 136 w 138"/>
                <a:gd name="T15" fmla="*/ 87 h 139"/>
                <a:gd name="T16" fmla="*/ 129 w 138"/>
                <a:gd name="T17" fmla="*/ 104 h 139"/>
                <a:gd name="T18" fmla="*/ 118 w 138"/>
                <a:gd name="T19" fmla="*/ 119 h 139"/>
                <a:gd name="T20" fmla="*/ 104 w 138"/>
                <a:gd name="T21" fmla="*/ 129 h 139"/>
                <a:gd name="T22" fmla="*/ 87 w 138"/>
                <a:gd name="T23" fmla="*/ 136 h 139"/>
                <a:gd name="T24" fmla="*/ 68 w 138"/>
                <a:gd name="T25" fmla="*/ 139 h 139"/>
                <a:gd name="T26" fmla="*/ 50 w 138"/>
                <a:gd name="T27" fmla="*/ 136 h 139"/>
                <a:gd name="T28" fmla="*/ 34 w 138"/>
                <a:gd name="T29" fmla="*/ 129 h 139"/>
                <a:gd name="T30" fmla="*/ 20 w 138"/>
                <a:gd name="T31" fmla="*/ 119 h 139"/>
                <a:gd name="T32" fmla="*/ 9 w 138"/>
                <a:gd name="T33" fmla="*/ 104 h 139"/>
                <a:gd name="T34" fmla="*/ 2 w 138"/>
                <a:gd name="T35" fmla="*/ 87 h 139"/>
                <a:gd name="T36" fmla="*/ 0 w 138"/>
                <a:gd name="T37" fmla="*/ 69 h 139"/>
                <a:gd name="T38" fmla="*/ 2 w 138"/>
                <a:gd name="T39" fmla="*/ 51 h 139"/>
                <a:gd name="T40" fmla="*/ 9 w 138"/>
                <a:gd name="T41" fmla="*/ 34 h 139"/>
                <a:gd name="T42" fmla="*/ 20 w 138"/>
                <a:gd name="T43" fmla="*/ 20 h 139"/>
                <a:gd name="T44" fmla="*/ 34 w 138"/>
                <a:gd name="T45" fmla="*/ 10 h 139"/>
                <a:gd name="T46" fmla="*/ 50 w 138"/>
                <a:gd name="T47" fmla="*/ 3 h 139"/>
                <a:gd name="T48" fmla="*/ 68 w 138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9">
                  <a:moveTo>
                    <a:pt x="68" y="0"/>
                  </a:moveTo>
                  <a:lnTo>
                    <a:pt x="87" y="3"/>
                  </a:lnTo>
                  <a:lnTo>
                    <a:pt x="104" y="10"/>
                  </a:lnTo>
                  <a:lnTo>
                    <a:pt x="118" y="20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8" y="69"/>
                  </a:lnTo>
                  <a:lnTo>
                    <a:pt x="136" y="87"/>
                  </a:lnTo>
                  <a:lnTo>
                    <a:pt x="129" y="104"/>
                  </a:lnTo>
                  <a:lnTo>
                    <a:pt x="118" y="119"/>
                  </a:lnTo>
                  <a:lnTo>
                    <a:pt x="104" y="129"/>
                  </a:lnTo>
                  <a:lnTo>
                    <a:pt x="87" y="136"/>
                  </a:lnTo>
                  <a:lnTo>
                    <a:pt x="68" y="139"/>
                  </a:lnTo>
                  <a:lnTo>
                    <a:pt x="50" y="136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35" name="Freeform 374"/>
          <p:cNvSpPr>
            <a:spLocks noEditPoints="1"/>
          </p:cNvSpPr>
          <p:nvPr/>
        </p:nvSpPr>
        <p:spPr bwMode="auto">
          <a:xfrm>
            <a:off x="10955609" y="1900238"/>
            <a:ext cx="561975" cy="587375"/>
          </a:xfrm>
          <a:custGeom>
            <a:avLst/>
            <a:gdLst>
              <a:gd name="T0" fmla="*/ 1370 w 3182"/>
              <a:gd name="T1" fmla="*/ 2875 h 3330"/>
              <a:gd name="T2" fmla="*/ 1792 w 3182"/>
              <a:gd name="T3" fmla="*/ 2737 h 3330"/>
              <a:gd name="T4" fmla="*/ 2321 w 3182"/>
              <a:gd name="T5" fmla="*/ 2869 h 3330"/>
              <a:gd name="T6" fmla="*/ 2964 w 3182"/>
              <a:gd name="T7" fmla="*/ 2835 h 3330"/>
              <a:gd name="T8" fmla="*/ 2637 w 3182"/>
              <a:gd name="T9" fmla="*/ 2697 h 3330"/>
              <a:gd name="T10" fmla="*/ 601 w 3182"/>
              <a:gd name="T11" fmla="*/ 2670 h 3330"/>
              <a:gd name="T12" fmla="*/ 271 w 3182"/>
              <a:gd name="T13" fmla="*/ 2797 h 3330"/>
              <a:gd name="T14" fmla="*/ 1062 w 3182"/>
              <a:gd name="T15" fmla="*/ 3191 h 3330"/>
              <a:gd name="T16" fmla="*/ 1661 w 3182"/>
              <a:gd name="T17" fmla="*/ 2637 h 3330"/>
              <a:gd name="T18" fmla="*/ 2180 w 3182"/>
              <a:gd name="T19" fmla="*/ 2838 h 3330"/>
              <a:gd name="T20" fmla="*/ 870 w 3182"/>
              <a:gd name="T21" fmla="*/ 2525 h 3330"/>
              <a:gd name="T22" fmla="*/ 1133 w 3182"/>
              <a:gd name="T23" fmla="*/ 2661 h 3330"/>
              <a:gd name="T24" fmla="*/ 2074 w 3182"/>
              <a:gd name="T25" fmla="*/ 2254 h 3330"/>
              <a:gd name="T26" fmla="*/ 848 w 3182"/>
              <a:gd name="T27" fmla="*/ 1536 h 3330"/>
              <a:gd name="T28" fmla="*/ 1220 w 3182"/>
              <a:gd name="T29" fmla="*/ 2170 h 3330"/>
              <a:gd name="T30" fmla="*/ 1621 w 3182"/>
              <a:gd name="T31" fmla="*/ 2359 h 3330"/>
              <a:gd name="T32" fmla="*/ 2061 w 3182"/>
              <a:gd name="T33" fmla="*/ 2069 h 3330"/>
              <a:gd name="T34" fmla="*/ 2347 w 3182"/>
              <a:gd name="T35" fmla="*/ 1399 h 3330"/>
              <a:gd name="T36" fmla="*/ 1385 w 3182"/>
              <a:gd name="T37" fmla="*/ 1453 h 3330"/>
              <a:gd name="T38" fmla="*/ 703 w 3182"/>
              <a:gd name="T39" fmla="*/ 1038 h 3330"/>
              <a:gd name="T40" fmla="*/ 486 w 3182"/>
              <a:gd name="T41" fmla="*/ 1129 h 3330"/>
              <a:gd name="T42" fmla="*/ 624 w 3182"/>
              <a:gd name="T43" fmla="*/ 1207 h 3330"/>
              <a:gd name="T44" fmla="*/ 1375 w 3182"/>
              <a:gd name="T45" fmla="*/ 1314 h 3330"/>
              <a:gd name="T46" fmla="*/ 2375 w 3182"/>
              <a:gd name="T47" fmla="*/ 1252 h 3330"/>
              <a:gd name="T48" fmla="*/ 2681 w 3182"/>
              <a:gd name="T49" fmla="*/ 1149 h 3330"/>
              <a:gd name="T50" fmla="*/ 2615 w 3182"/>
              <a:gd name="T51" fmla="*/ 1082 h 3330"/>
              <a:gd name="T52" fmla="*/ 2291 w 3182"/>
              <a:gd name="T53" fmla="*/ 1047 h 3330"/>
              <a:gd name="T54" fmla="*/ 1809 w 3182"/>
              <a:gd name="T55" fmla="*/ 1160 h 3330"/>
              <a:gd name="T56" fmla="*/ 1145 w 3182"/>
              <a:gd name="T57" fmla="*/ 1125 h 3330"/>
              <a:gd name="T58" fmla="*/ 1233 w 3182"/>
              <a:gd name="T59" fmla="*/ 139 h 3330"/>
              <a:gd name="T60" fmla="*/ 955 w 3182"/>
              <a:gd name="T61" fmla="*/ 408 h 3330"/>
              <a:gd name="T62" fmla="*/ 939 w 3182"/>
              <a:gd name="T63" fmla="*/ 917 h 3330"/>
              <a:gd name="T64" fmla="*/ 1508 w 3182"/>
              <a:gd name="T65" fmla="*/ 1030 h 3330"/>
              <a:gd name="T66" fmla="*/ 2190 w 3182"/>
              <a:gd name="T67" fmla="*/ 938 h 3330"/>
              <a:gd name="T68" fmla="*/ 2254 w 3182"/>
              <a:gd name="T69" fmla="*/ 522 h 3330"/>
              <a:gd name="T70" fmla="*/ 2023 w 3182"/>
              <a:gd name="T71" fmla="*/ 149 h 3330"/>
              <a:gd name="T72" fmla="*/ 1689 w 3182"/>
              <a:gd name="T73" fmla="*/ 224 h 3330"/>
              <a:gd name="T74" fmla="*/ 1539 w 3182"/>
              <a:gd name="T75" fmla="*/ 255 h 3330"/>
              <a:gd name="T76" fmla="*/ 1325 w 3182"/>
              <a:gd name="T77" fmla="*/ 151 h 3330"/>
              <a:gd name="T78" fmla="*/ 1500 w 3182"/>
              <a:gd name="T79" fmla="*/ 71 h 3330"/>
              <a:gd name="T80" fmla="*/ 1948 w 3182"/>
              <a:gd name="T81" fmla="*/ 0 h 3330"/>
              <a:gd name="T82" fmla="*/ 2310 w 3182"/>
              <a:gd name="T83" fmla="*/ 245 h 3330"/>
              <a:gd name="T84" fmla="*/ 2439 w 3182"/>
              <a:gd name="T85" fmla="*/ 886 h 3330"/>
              <a:gd name="T86" fmla="*/ 2829 w 3182"/>
              <a:gd name="T87" fmla="*/ 1082 h 3330"/>
              <a:gd name="T88" fmla="*/ 2673 w 3182"/>
              <a:gd name="T89" fmla="*/ 1311 h 3330"/>
              <a:gd name="T90" fmla="*/ 2415 w 3182"/>
              <a:gd name="T91" fmla="*/ 1750 h 3330"/>
              <a:gd name="T92" fmla="*/ 2600 w 3182"/>
              <a:gd name="T93" fmla="*/ 2529 h 3330"/>
              <a:gd name="T94" fmla="*/ 2908 w 3182"/>
              <a:gd name="T95" fmla="*/ 2648 h 3330"/>
              <a:gd name="T96" fmla="*/ 3172 w 3182"/>
              <a:gd name="T97" fmla="*/ 2925 h 3330"/>
              <a:gd name="T98" fmla="*/ 60 w 3182"/>
              <a:gd name="T99" fmla="*/ 2807 h 3330"/>
              <a:gd name="T100" fmla="*/ 402 w 3182"/>
              <a:gd name="T101" fmla="*/ 2607 h 3330"/>
              <a:gd name="T102" fmla="*/ 731 w 3182"/>
              <a:gd name="T103" fmla="*/ 2464 h 3330"/>
              <a:gd name="T104" fmla="*/ 707 w 3182"/>
              <a:gd name="T105" fmla="*/ 1534 h 3330"/>
              <a:gd name="T106" fmla="*/ 408 w 3182"/>
              <a:gd name="T107" fmla="*/ 1254 h 3330"/>
              <a:gd name="T108" fmla="*/ 408 w 3182"/>
              <a:gd name="T109" fmla="*/ 1013 h 3330"/>
              <a:gd name="T110" fmla="*/ 765 w 3182"/>
              <a:gd name="T111" fmla="*/ 708 h 3330"/>
              <a:gd name="T112" fmla="*/ 954 w 3182"/>
              <a:gd name="T113" fmla="*/ 121 h 3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2" h="3330">
                <a:moveTo>
                  <a:pt x="1567" y="2775"/>
                </a:moveTo>
                <a:lnTo>
                  <a:pt x="1443" y="3054"/>
                </a:lnTo>
                <a:lnTo>
                  <a:pt x="1498" y="3191"/>
                </a:lnTo>
                <a:lnTo>
                  <a:pt x="1693" y="3191"/>
                </a:lnTo>
                <a:lnTo>
                  <a:pt x="1750" y="3050"/>
                </a:lnTo>
                <a:lnTo>
                  <a:pt x="1625" y="2775"/>
                </a:lnTo>
                <a:lnTo>
                  <a:pt x="1567" y="2775"/>
                </a:lnTo>
                <a:close/>
                <a:moveTo>
                  <a:pt x="1382" y="2619"/>
                </a:moveTo>
                <a:lnTo>
                  <a:pt x="1285" y="2669"/>
                </a:lnTo>
                <a:lnTo>
                  <a:pt x="1370" y="2875"/>
                </a:lnTo>
                <a:lnTo>
                  <a:pt x="1418" y="2766"/>
                </a:lnTo>
                <a:lnTo>
                  <a:pt x="1403" y="2756"/>
                </a:lnTo>
                <a:lnTo>
                  <a:pt x="1392" y="2742"/>
                </a:lnTo>
                <a:lnTo>
                  <a:pt x="1385" y="2725"/>
                </a:lnTo>
                <a:lnTo>
                  <a:pt x="1382" y="2705"/>
                </a:lnTo>
                <a:lnTo>
                  <a:pt x="1382" y="2619"/>
                </a:lnTo>
                <a:close/>
                <a:moveTo>
                  <a:pt x="1799" y="2614"/>
                </a:moveTo>
                <a:lnTo>
                  <a:pt x="1799" y="2705"/>
                </a:lnTo>
                <a:lnTo>
                  <a:pt x="1797" y="2722"/>
                </a:lnTo>
                <a:lnTo>
                  <a:pt x="1792" y="2737"/>
                </a:lnTo>
                <a:lnTo>
                  <a:pt x="1783" y="2750"/>
                </a:lnTo>
                <a:lnTo>
                  <a:pt x="1772" y="2760"/>
                </a:lnTo>
                <a:lnTo>
                  <a:pt x="1822" y="2873"/>
                </a:lnTo>
                <a:lnTo>
                  <a:pt x="1906" y="2669"/>
                </a:lnTo>
                <a:lnTo>
                  <a:pt x="1799" y="2614"/>
                </a:lnTo>
                <a:close/>
                <a:moveTo>
                  <a:pt x="2436" y="2612"/>
                </a:moveTo>
                <a:lnTo>
                  <a:pt x="2294" y="2721"/>
                </a:lnTo>
                <a:lnTo>
                  <a:pt x="2321" y="2833"/>
                </a:lnTo>
                <a:lnTo>
                  <a:pt x="2323" y="2851"/>
                </a:lnTo>
                <a:lnTo>
                  <a:pt x="2321" y="2869"/>
                </a:lnTo>
                <a:lnTo>
                  <a:pt x="2313" y="2885"/>
                </a:lnTo>
                <a:lnTo>
                  <a:pt x="2130" y="3191"/>
                </a:lnTo>
                <a:lnTo>
                  <a:pt x="3043" y="3191"/>
                </a:lnTo>
                <a:lnTo>
                  <a:pt x="3043" y="3012"/>
                </a:lnTo>
                <a:lnTo>
                  <a:pt x="3040" y="2979"/>
                </a:lnTo>
                <a:lnTo>
                  <a:pt x="3033" y="2946"/>
                </a:lnTo>
                <a:lnTo>
                  <a:pt x="3022" y="2914"/>
                </a:lnTo>
                <a:lnTo>
                  <a:pt x="3006" y="2885"/>
                </a:lnTo>
                <a:lnTo>
                  <a:pt x="2987" y="2859"/>
                </a:lnTo>
                <a:lnTo>
                  <a:pt x="2964" y="2835"/>
                </a:lnTo>
                <a:lnTo>
                  <a:pt x="2938" y="2814"/>
                </a:lnTo>
                <a:lnTo>
                  <a:pt x="2910" y="2797"/>
                </a:lnTo>
                <a:lnTo>
                  <a:pt x="2877" y="2784"/>
                </a:lnTo>
                <a:lnTo>
                  <a:pt x="2870" y="2781"/>
                </a:lnTo>
                <a:lnTo>
                  <a:pt x="2818" y="2767"/>
                </a:lnTo>
                <a:lnTo>
                  <a:pt x="2772" y="2752"/>
                </a:lnTo>
                <a:lnTo>
                  <a:pt x="2732" y="2738"/>
                </a:lnTo>
                <a:lnTo>
                  <a:pt x="2696" y="2724"/>
                </a:lnTo>
                <a:lnTo>
                  <a:pt x="2664" y="2710"/>
                </a:lnTo>
                <a:lnTo>
                  <a:pt x="2637" y="2697"/>
                </a:lnTo>
                <a:lnTo>
                  <a:pt x="2611" y="2685"/>
                </a:lnTo>
                <a:lnTo>
                  <a:pt x="2580" y="2670"/>
                </a:lnTo>
                <a:lnTo>
                  <a:pt x="2551" y="2658"/>
                </a:lnTo>
                <a:lnTo>
                  <a:pt x="2514" y="2644"/>
                </a:lnTo>
                <a:lnTo>
                  <a:pt x="2476" y="2628"/>
                </a:lnTo>
                <a:lnTo>
                  <a:pt x="2436" y="2612"/>
                </a:lnTo>
                <a:close/>
                <a:moveTo>
                  <a:pt x="751" y="2609"/>
                </a:moveTo>
                <a:lnTo>
                  <a:pt x="689" y="2635"/>
                </a:lnTo>
                <a:lnTo>
                  <a:pt x="631" y="2658"/>
                </a:lnTo>
                <a:lnTo>
                  <a:pt x="601" y="2670"/>
                </a:lnTo>
                <a:lnTo>
                  <a:pt x="570" y="2685"/>
                </a:lnTo>
                <a:lnTo>
                  <a:pt x="545" y="2697"/>
                </a:lnTo>
                <a:lnTo>
                  <a:pt x="517" y="2710"/>
                </a:lnTo>
                <a:lnTo>
                  <a:pt x="485" y="2724"/>
                </a:lnTo>
                <a:lnTo>
                  <a:pt x="449" y="2738"/>
                </a:lnTo>
                <a:lnTo>
                  <a:pt x="410" y="2752"/>
                </a:lnTo>
                <a:lnTo>
                  <a:pt x="363" y="2767"/>
                </a:lnTo>
                <a:lnTo>
                  <a:pt x="311" y="2781"/>
                </a:lnTo>
                <a:lnTo>
                  <a:pt x="304" y="2784"/>
                </a:lnTo>
                <a:lnTo>
                  <a:pt x="271" y="2797"/>
                </a:lnTo>
                <a:lnTo>
                  <a:pt x="243" y="2814"/>
                </a:lnTo>
                <a:lnTo>
                  <a:pt x="217" y="2835"/>
                </a:lnTo>
                <a:lnTo>
                  <a:pt x="194" y="2859"/>
                </a:lnTo>
                <a:lnTo>
                  <a:pt x="175" y="2885"/>
                </a:lnTo>
                <a:lnTo>
                  <a:pt x="159" y="2914"/>
                </a:lnTo>
                <a:lnTo>
                  <a:pt x="148" y="2946"/>
                </a:lnTo>
                <a:lnTo>
                  <a:pt x="141" y="2979"/>
                </a:lnTo>
                <a:lnTo>
                  <a:pt x="138" y="3012"/>
                </a:lnTo>
                <a:lnTo>
                  <a:pt x="138" y="3191"/>
                </a:lnTo>
                <a:lnTo>
                  <a:pt x="1062" y="3191"/>
                </a:lnTo>
                <a:lnTo>
                  <a:pt x="878" y="2885"/>
                </a:lnTo>
                <a:lnTo>
                  <a:pt x="871" y="2869"/>
                </a:lnTo>
                <a:lnTo>
                  <a:pt x="868" y="2851"/>
                </a:lnTo>
                <a:lnTo>
                  <a:pt x="870" y="2833"/>
                </a:lnTo>
                <a:lnTo>
                  <a:pt x="897" y="2721"/>
                </a:lnTo>
                <a:lnTo>
                  <a:pt x="751" y="2609"/>
                </a:lnTo>
                <a:close/>
                <a:moveTo>
                  <a:pt x="1596" y="2509"/>
                </a:moveTo>
                <a:lnTo>
                  <a:pt x="1521" y="2547"/>
                </a:lnTo>
                <a:lnTo>
                  <a:pt x="1521" y="2637"/>
                </a:lnTo>
                <a:lnTo>
                  <a:pt x="1661" y="2637"/>
                </a:lnTo>
                <a:lnTo>
                  <a:pt x="1661" y="2542"/>
                </a:lnTo>
                <a:lnTo>
                  <a:pt x="1596" y="2509"/>
                </a:lnTo>
                <a:close/>
                <a:moveTo>
                  <a:pt x="2171" y="2383"/>
                </a:moveTo>
                <a:lnTo>
                  <a:pt x="2058" y="2661"/>
                </a:lnTo>
                <a:lnTo>
                  <a:pt x="1896" y="3062"/>
                </a:lnTo>
                <a:lnTo>
                  <a:pt x="1891" y="3079"/>
                </a:lnTo>
                <a:lnTo>
                  <a:pt x="1883" y="3094"/>
                </a:lnTo>
                <a:lnTo>
                  <a:pt x="1843" y="3191"/>
                </a:lnTo>
                <a:lnTo>
                  <a:pt x="1968" y="3191"/>
                </a:lnTo>
                <a:lnTo>
                  <a:pt x="2180" y="2838"/>
                </a:lnTo>
                <a:lnTo>
                  <a:pt x="2149" y="2709"/>
                </a:lnTo>
                <a:lnTo>
                  <a:pt x="2147" y="2693"/>
                </a:lnTo>
                <a:lnTo>
                  <a:pt x="2149" y="2677"/>
                </a:lnTo>
                <a:lnTo>
                  <a:pt x="2154" y="2663"/>
                </a:lnTo>
                <a:lnTo>
                  <a:pt x="2163" y="2649"/>
                </a:lnTo>
                <a:lnTo>
                  <a:pt x="2174" y="2638"/>
                </a:lnTo>
                <a:lnTo>
                  <a:pt x="2321" y="2525"/>
                </a:lnTo>
                <a:lnTo>
                  <a:pt x="2171" y="2383"/>
                </a:lnTo>
                <a:close/>
                <a:moveTo>
                  <a:pt x="1020" y="2383"/>
                </a:moveTo>
                <a:lnTo>
                  <a:pt x="870" y="2525"/>
                </a:lnTo>
                <a:lnTo>
                  <a:pt x="1017" y="2638"/>
                </a:lnTo>
                <a:lnTo>
                  <a:pt x="1029" y="2649"/>
                </a:lnTo>
                <a:lnTo>
                  <a:pt x="1037" y="2663"/>
                </a:lnTo>
                <a:lnTo>
                  <a:pt x="1042" y="2677"/>
                </a:lnTo>
                <a:lnTo>
                  <a:pt x="1044" y="2693"/>
                </a:lnTo>
                <a:lnTo>
                  <a:pt x="1042" y="2709"/>
                </a:lnTo>
                <a:lnTo>
                  <a:pt x="1011" y="2838"/>
                </a:lnTo>
                <a:lnTo>
                  <a:pt x="1224" y="3191"/>
                </a:lnTo>
                <a:lnTo>
                  <a:pt x="1349" y="3191"/>
                </a:lnTo>
                <a:lnTo>
                  <a:pt x="1133" y="2661"/>
                </a:lnTo>
                <a:lnTo>
                  <a:pt x="1020" y="2383"/>
                </a:lnTo>
                <a:close/>
                <a:moveTo>
                  <a:pt x="1124" y="2270"/>
                </a:moveTo>
                <a:lnTo>
                  <a:pt x="1233" y="2540"/>
                </a:lnTo>
                <a:lnTo>
                  <a:pt x="1398" y="2455"/>
                </a:lnTo>
                <a:lnTo>
                  <a:pt x="1344" y="2428"/>
                </a:lnTo>
                <a:lnTo>
                  <a:pt x="1288" y="2397"/>
                </a:lnTo>
                <a:lnTo>
                  <a:pt x="1233" y="2359"/>
                </a:lnTo>
                <a:lnTo>
                  <a:pt x="1178" y="2317"/>
                </a:lnTo>
                <a:lnTo>
                  <a:pt x="1124" y="2270"/>
                </a:lnTo>
                <a:close/>
                <a:moveTo>
                  <a:pt x="2074" y="2254"/>
                </a:moveTo>
                <a:lnTo>
                  <a:pt x="2018" y="2305"/>
                </a:lnTo>
                <a:lnTo>
                  <a:pt x="1960" y="2350"/>
                </a:lnTo>
                <a:lnTo>
                  <a:pt x="1903" y="2390"/>
                </a:lnTo>
                <a:lnTo>
                  <a:pt x="1845" y="2424"/>
                </a:lnTo>
                <a:lnTo>
                  <a:pt x="1789" y="2452"/>
                </a:lnTo>
                <a:lnTo>
                  <a:pt x="1958" y="2540"/>
                </a:lnTo>
                <a:lnTo>
                  <a:pt x="2074" y="2254"/>
                </a:lnTo>
                <a:close/>
                <a:moveTo>
                  <a:pt x="834" y="1399"/>
                </a:moveTo>
                <a:lnTo>
                  <a:pt x="838" y="1467"/>
                </a:lnTo>
                <a:lnTo>
                  <a:pt x="848" y="1536"/>
                </a:lnTo>
                <a:lnTo>
                  <a:pt x="865" y="1604"/>
                </a:lnTo>
                <a:lnTo>
                  <a:pt x="886" y="1673"/>
                </a:lnTo>
                <a:lnTo>
                  <a:pt x="912" y="1742"/>
                </a:lnTo>
                <a:lnTo>
                  <a:pt x="944" y="1810"/>
                </a:lnTo>
                <a:lnTo>
                  <a:pt x="981" y="1877"/>
                </a:lnTo>
                <a:lnTo>
                  <a:pt x="1022" y="1943"/>
                </a:lnTo>
                <a:lnTo>
                  <a:pt x="1068" y="2007"/>
                </a:lnTo>
                <a:lnTo>
                  <a:pt x="1120" y="2069"/>
                </a:lnTo>
                <a:lnTo>
                  <a:pt x="1168" y="2121"/>
                </a:lnTo>
                <a:lnTo>
                  <a:pt x="1220" y="2170"/>
                </a:lnTo>
                <a:lnTo>
                  <a:pt x="1271" y="2214"/>
                </a:lnTo>
                <a:lnTo>
                  <a:pt x="1325" y="2253"/>
                </a:lnTo>
                <a:lnTo>
                  <a:pt x="1378" y="2289"/>
                </a:lnTo>
                <a:lnTo>
                  <a:pt x="1417" y="2310"/>
                </a:lnTo>
                <a:lnTo>
                  <a:pt x="1456" y="2328"/>
                </a:lnTo>
                <a:lnTo>
                  <a:pt x="1492" y="2342"/>
                </a:lnTo>
                <a:lnTo>
                  <a:pt x="1527" y="2353"/>
                </a:lnTo>
                <a:lnTo>
                  <a:pt x="1561" y="2359"/>
                </a:lnTo>
                <a:lnTo>
                  <a:pt x="1591" y="2361"/>
                </a:lnTo>
                <a:lnTo>
                  <a:pt x="1621" y="2359"/>
                </a:lnTo>
                <a:lnTo>
                  <a:pt x="1654" y="2353"/>
                </a:lnTo>
                <a:lnTo>
                  <a:pt x="1689" y="2342"/>
                </a:lnTo>
                <a:lnTo>
                  <a:pt x="1725" y="2328"/>
                </a:lnTo>
                <a:lnTo>
                  <a:pt x="1763" y="2310"/>
                </a:lnTo>
                <a:lnTo>
                  <a:pt x="1803" y="2289"/>
                </a:lnTo>
                <a:lnTo>
                  <a:pt x="1856" y="2253"/>
                </a:lnTo>
                <a:lnTo>
                  <a:pt x="1910" y="2214"/>
                </a:lnTo>
                <a:lnTo>
                  <a:pt x="1961" y="2170"/>
                </a:lnTo>
                <a:lnTo>
                  <a:pt x="2013" y="2121"/>
                </a:lnTo>
                <a:lnTo>
                  <a:pt x="2061" y="2069"/>
                </a:lnTo>
                <a:lnTo>
                  <a:pt x="2113" y="2007"/>
                </a:lnTo>
                <a:lnTo>
                  <a:pt x="2159" y="1943"/>
                </a:lnTo>
                <a:lnTo>
                  <a:pt x="2200" y="1877"/>
                </a:lnTo>
                <a:lnTo>
                  <a:pt x="2237" y="1810"/>
                </a:lnTo>
                <a:lnTo>
                  <a:pt x="2269" y="1742"/>
                </a:lnTo>
                <a:lnTo>
                  <a:pt x="2295" y="1673"/>
                </a:lnTo>
                <a:lnTo>
                  <a:pt x="2316" y="1604"/>
                </a:lnTo>
                <a:lnTo>
                  <a:pt x="2332" y="1536"/>
                </a:lnTo>
                <a:lnTo>
                  <a:pt x="2343" y="1467"/>
                </a:lnTo>
                <a:lnTo>
                  <a:pt x="2347" y="1399"/>
                </a:lnTo>
                <a:lnTo>
                  <a:pt x="2264" y="1412"/>
                </a:lnTo>
                <a:lnTo>
                  <a:pt x="2177" y="1424"/>
                </a:lnTo>
                <a:lnTo>
                  <a:pt x="2086" y="1434"/>
                </a:lnTo>
                <a:lnTo>
                  <a:pt x="1993" y="1442"/>
                </a:lnTo>
                <a:lnTo>
                  <a:pt x="1896" y="1448"/>
                </a:lnTo>
                <a:lnTo>
                  <a:pt x="1796" y="1453"/>
                </a:lnTo>
                <a:lnTo>
                  <a:pt x="1694" y="1456"/>
                </a:lnTo>
                <a:lnTo>
                  <a:pt x="1591" y="1457"/>
                </a:lnTo>
                <a:lnTo>
                  <a:pt x="1487" y="1456"/>
                </a:lnTo>
                <a:lnTo>
                  <a:pt x="1385" y="1453"/>
                </a:lnTo>
                <a:lnTo>
                  <a:pt x="1285" y="1448"/>
                </a:lnTo>
                <a:lnTo>
                  <a:pt x="1188" y="1442"/>
                </a:lnTo>
                <a:lnTo>
                  <a:pt x="1095" y="1434"/>
                </a:lnTo>
                <a:lnTo>
                  <a:pt x="1004" y="1424"/>
                </a:lnTo>
                <a:lnTo>
                  <a:pt x="917" y="1412"/>
                </a:lnTo>
                <a:lnTo>
                  <a:pt x="834" y="1399"/>
                </a:lnTo>
                <a:close/>
                <a:moveTo>
                  <a:pt x="824" y="1011"/>
                </a:moveTo>
                <a:lnTo>
                  <a:pt x="806" y="1015"/>
                </a:lnTo>
                <a:lnTo>
                  <a:pt x="752" y="1026"/>
                </a:lnTo>
                <a:lnTo>
                  <a:pt x="703" y="1038"/>
                </a:lnTo>
                <a:lnTo>
                  <a:pt x="661" y="1049"/>
                </a:lnTo>
                <a:lnTo>
                  <a:pt x="624" y="1061"/>
                </a:lnTo>
                <a:lnTo>
                  <a:pt x="593" y="1072"/>
                </a:lnTo>
                <a:lnTo>
                  <a:pt x="566" y="1082"/>
                </a:lnTo>
                <a:lnTo>
                  <a:pt x="544" y="1092"/>
                </a:lnTo>
                <a:lnTo>
                  <a:pt x="526" y="1102"/>
                </a:lnTo>
                <a:lnTo>
                  <a:pt x="511" y="1110"/>
                </a:lnTo>
                <a:lnTo>
                  <a:pt x="500" y="1117"/>
                </a:lnTo>
                <a:lnTo>
                  <a:pt x="492" y="1124"/>
                </a:lnTo>
                <a:lnTo>
                  <a:pt x="486" y="1129"/>
                </a:lnTo>
                <a:lnTo>
                  <a:pt x="482" y="1133"/>
                </a:lnTo>
                <a:lnTo>
                  <a:pt x="486" y="1137"/>
                </a:lnTo>
                <a:lnTo>
                  <a:pt x="492" y="1143"/>
                </a:lnTo>
                <a:lnTo>
                  <a:pt x="500" y="1149"/>
                </a:lnTo>
                <a:lnTo>
                  <a:pt x="511" y="1157"/>
                </a:lnTo>
                <a:lnTo>
                  <a:pt x="526" y="1166"/>
                </a:lnTo>
                <a:lnTo>
                  <a:pt x="544" y="1175"/>
                </a:lnTo>
                <a:lnTo>
                  <a:pt x="566" y="1185"/>
                </a:lnTo>
                <a:lnTo>
                  <a:pt x="593" y="1196"/>
                </a:lnTo>
                <a:lnTo>
                  <a:pt x="624" y="1207"/>
                </a:lnTo>
                <a:lnTo>
                  <a:pt x="661" y="1218"/>
                </a:lnTo>
                <a:lnTo>
                  <a:pt x="703" y="1229"/>
                </a:lnTo>
                <a:lnTo>
                  <a:pt x="752" y="1241"/>
                </a:lnTo>
                <a:lnTo>
                  <a:pt x="806" y="1252"/>
                </a:lnTo>
                <a:lnTo>
                  <a:pt x="890" y="1267"/>
                </a:lnTo>
                <a:lnTo>
                  <a:pt x="978" y="1281"/>
                </a:lnTo>
                <a:lnTo>
                  <a:pt x="1071" y="1292"/>
                </a:lnTo>
                <a:lnTo>
                  <a:pt x="1169" y="1302"/>
                </a:lnTo>
                <a:lnTo>
                  <a:pt x="1270" y="1309"/>
                </a:lnTo>
                <a:lnTo>
                  <a:pt x="1375" y="1314"/>
                </a:lnTo>
                <a:lnTo>
                  <a:pt x="1482" y="1317"/>
                </a:lnTo>
                <a:lnTo>
                  <a:pt x="1591" y="1318"/>
                </a:lnTo>
                <a:lnTo>
                  <a:pt x="1699" y="1317"/>
                </a:lnTo>
                <a:lnTo>
                  <a:pt x="1806" y="1314"/>
                </a:lnTo>
                <a:lnTo>
                  <a:pt x="1911" y="1309"/>
                </a:lnTo>
                <a:lnTo>
                  <a:pt x="2012" y="1302"/>
                </a:lnTo>
                <a:lnTo>
                  <a:pt x="2110" y="1292"/>
                </a:lnTo>
                <a:lnTo>
                  <a:pt x="2203" y="1281"/>
                </a:lnTo>
                <a:lnTo>
                  <a:pt x="2291" y="1267"/>
                </a:lnTo>
                <a:lnTo>
                  <a:pt x="2375" y="1252"/>
                </a:lnTo>
                <a:lnTo>
                  <a:pt x="2429" y="1241"/>
                </a:lnTo>
                <a:lnTo>
                  <a:pt x="2478" y="1229"/>
                </a:lnTo>
                <a:lnTo>
                  <a:pt x="2520" y="1218"/>
                </a:lnTo>
                <a:lnTo>
                  <a:pt x="2556" y="1207"/>
                </a:lnTo>
                <a:lnTo>
                  <a:pt x="2588" y="1196"/>
                </a:lnTo>
                <a:lnTo>
                  <a:pt x="2615" y="1185"/>
                </a:lnTo>
                <a:lnTo>
                  <a:pt x="2637" y="1175"/>
                </a:lnTo>
                <a:lnTo>
                  <a:pt x="2655" y="1166"/>
                </a:lnTo>
                <a:lnTo>
                  <a:pt x="2669" y="1157"/>
                </a:lnTo>
                <a:lnTo>
                  <a:pt x="2681" y="1149"/>
                </a:lnTo>
                <a:lnTo>
                  <a:pt x="2690" y="1143"/>
                </a:lnTo>
                <a:lnTo>
                  <a:pt x="2695" y="1137"/>
                </a:lnTo>
                <a:lnTo>
                  <a:pt x="2699" y="1133"/>
                </a:lnTo>
                <a:lnTo>
                  <a:pt x="2695" y="1129"/>
                </a:lnTo>
                <a:lnTo>
                  <a:pt x="2690" y="1124"/>
                </a:lnTo>
                <a:lnTo>
                  <a:pt x="2681" y="1117"/>
                </a:lnTo>
                <a:lnTo>
                  <a:pt x="2669" y="1110"/>
                </a:lnTo>
                <a:lnTo>
                  <a:pt x="2655" y="1102"/>
                </a:lnTo>
                <a:lnTo>
                  <a:pt x="2637" y="1092"/>
                </a:lnTo>
                <a:lnTo>
                  <a:pt x="2615" y="1082"/>
                </a:lnTo>
                <a:lnTo>
                  <a:pt x="2588" y="1072"/>
                </a:lnTo>
                <a:lnTo>
                  <a:pt x="2556" y="1061"/>
                </a:lnTo>
                <a:lnTo>
                  <a:pt x="2520" y="1049"/>
                </a:lnTo>
                <a:lnTo>
                  <a:pt x="2478" y="1038"/>
                </a:lnTo>
                <a:lnTo>
                  <a:pt x="2429" y="1026"/>
                </a:lnTo>
                <a:lnTo>
                  <a:pt x="2375" y="1015"/>
                </a:lnTo>
                <a:lnTo>
                  <a:pt x="2357" y="1011"/>
                </a:lnTo>
                <a:lnTo>
                  <a:pt x="2342" y="1021"/>
                </a:lnTo>
                <a:lnTo>
                  <a:pt x="2327" y="1029"/>
                </a:lnTo>
                <a:lnTo>
                  <a:pt x="2291" y="1047"/>
                </a:lnTo>
                <a:lnTo>
                  <a:pt x="2249" y="1065"/>
                </a:lnTo>
                <a:lnTo>
                  <a:pt x="2201" y="1082"/>
                </a:lnTo>
                <a:lnTo>
                  <a:pt x="2150" y="1098"/>
                </a:lnTo>
                <a:lnTo>
                  <a:pt x="2118" y="1106"/>
                </a:lnTo>
                <a:lnTo>
                  <a:pt x="2079" y="1116"/>
                </a:lnTo>
                <a:lnTo>
                  <a:pt x="2036" y="1125"/>
                </a:lnTo>
                <a:lnTo>
                  <a:pt x="1987" y="1135"/>
                </a:lnTo>
                <a:lnTo>
                  <a:pt x="1933" y="1144"/>
                </a:lnTo>
                <a:lnTo>
                  <a:pt x="1873" y="1152"/>
                </a:lnTo>
                <a:lnTo>
                  <a:pt x="1809" y="1160"/>
                </a:lnTo>
                <a:lnTo>
                  <a:pt x="1740" y="1166"/>
                </a:lnTo>
                <a:lnTo>
                  <a:pt x="1668" y="1170"/>
                </a:lnTo>
                <a:lnTo>
                  <a:pt x="1591" y="1171"/>
                </a:lnTo>
                <a:lnTo>
                  <a:pt x="1513" y="1170"/>
                </a:lnTo>
                <a:lnTo>
                  <a:pt x="1441" y="1166"/>
                </a:lnTo>
                <a:lnTo>
                  <a:pt x="1372" y="1160"/>
                </a:lnTo>
                <a:lnTo>
                  <a:pt x="1307" y="1152"/>
                </a:lnTo>
                <a:lnTo>
                  <a:pt x="1248" y="1144"/>
                </a:lnTo>
                <a:lnTo>
                  <a:pt x="1194" y="1135"/>
                </a:lnTo>
                <a:lnTo>
                  <a:pt x="1145" y="1125"/>
                </a:lnTo>
                <a:lnTo>
                  <a:pt x="1102" y="1116"/>
                </a:lnTo>
                <a:lnTo>
                  <a:pt x="1063" y="1106"/>
                </a:lnTo>
                <a:lnTo>
                  <a:pt x="1032" y="1098"/>
                </a:lnTo>
                <a:lnTo>
                  <a:pt x="980" y="1082"/>
                </a:lnTo>
                <a:lnTo>
                  <a:pt x="932" y="1065"/>
                </a:lnTo>
                <a:lnTo>
                  <a:pt x="891" y="1047"/>
                </a:lnTo>
                <a:lnTo>
                  <a:pt x="854" y="1029"/>
                </a:lnTo>
                <a:lnTo>
                  <a:pt x="839" y="1021"/>
                </a:lnTo>
                <a:lnTo>
                  <a:pt x="824" y="1011"/>
                </a:lnTo>
                <a:close/>
                <a:moveTo>
                  <a:pt x="1233" y="139"/>
                </a:moveTo>
                <a:lnTo>
                  <a:pt x="1194" y="141"/>
                </a:lnTo>
                <a:lnTo>
                  <a:pt x="1159" y="149"/>
                </a:lnTo>
                <a:lnTo>
                  <a:pt x="1126" y="163"/>
                </a:lnTo>
                <a:lnTo>
                  <a:pt x="1095" y="182"/>
                </a:lnTo>
                <a:lnTo>
                  <a:pt x="1065" y="206"/>
                </a:lnTo>
                <a:lnTo>
                  <a:pt x="1039" y="236"/>
                </a:lnTo>
                <a:lnTo>
                  <a:pt x="1015" y="271"/>
                </a:lnTo>
                <a:lnTo>
                  <a:pt x="993" y="312"/>
                </a:lnTo>
                <a:lnTo>
                  <a:pt x="974" y="357"/>
                </a:lnTo>
                <a:lnTo>
                  <a:pt x="955" y="408"/>
                </a:lnTo>
                <a:lnTo>
                  <a:pt x="940" y="462"/>
                </a:lnTo>
                <a:lnTo>
                  <a:pt x="927" y="522"/>
                </a:lnTo>
                <a:lnTo>
                  <a:pt x="917" y="586"/>
                </a:lnTo>
                <a:lnTo>
                  <a:pt x="908" y="656"/>
                </a:lnTo>
                <a:lnTo>
                  <a:pt x="902" y="731"/>
                </a:lnTo>
                <a:lnTo>
                  <a:pt x="898" y="809"/>
                </a:lnTo>
                <a:lnTo>
                  <a:pt x="897" y="893"/>
                </a:lnTo>
                <a:lnTo>
                  <a:pt x="906" y="899"/>
                </a:lnTo>
                <a:lnTo>
                  <a:pt x="920" y="907"/>
                </a:lnTo>
                <a:lnTo>
                  <a:pt x="939" y="917"/>
                </a:lnTo>
                <a:lnTo>
                  <a:pt x="962" y="927"/>
                </a:lnTo>
                <a:lnTo>
                  <a:pt x="991" y="938"/>
                </a:lnTo>
                <a:lnTo>
                  <a:pt x="1025" y="951"/>
                </a:lnTo>
                <a:lnTo>
                  <a:pt x="1064" y="963"/>
                </a:lnTo>
                <a:lnTo>
                  <a:pt x="1110" y="975"/>
                </a:lnTo>
                <a:lnTo>
                  <a:pt x="1184" y="992"/>
                </a:lnTo>
                <a:lnTo>
                  <a:pt x="1262" y="1006"/>
                </a:lnTo>
                <a:lnTo>
                  <a:pt x="1343" y="1017"/>
                </a:lnTo>
                <a:lnTo>
                  <a:pt x="1425" y="1025"/>
                </a:lnTo>
                <a:lnTo>
                  <a:pt x="1508" y="1030"/>
                </a:lnTo>
                <a:lnTo>
                  <a:pt x="1591" y="1032"/>
                </a:lnTo>
                <a:lnTo>
                  <a:pt x="1674" y="1030"/>
                </a:lnTo>
                <a:lnTo>
                  <a:pt x="1756" y="1025"/>
                </a:lnTo>
                <a:lnTo>
                  <a:pt x="1838" y="1017"/>
                </a:lnTo>
                <a:lnTo>
                  <a:pt x="1919" y="1006"/>
                </a:lnTo>
                <a:lnTo>
                  <a:pt x="1997" y="992"/>
                </a:lnTo>
                <a:lnTo>
                  <a:pt x="2071" y="975"/>
                </a:lnTo>
                <a:lnTo>
                  <a:pt x="2117" y="963"/>
                </a:lnTo>
                <a:lnTo>
                  <a:pt x="2156" y="951"/>
                </a:lnTo>
                <a:lnTo>
                  <a:pt x="2190" y="938"/>
                </a:lnTo>
                <a:lnTo>
                  <a:pt x="2218" y="927"/>
                </a:lnTo>
                <a:lnTo>
                  <a:pt x="2242" y="917"/>
                </a:lnTo>
                <a:lnTo>
                  <a:pt x="2261" y="907"/>
                </a:lnTo>
                <a:lnTo>
                  <a:pt x="2275" y="899"/>
                </a:lnTo>
                <a:lnTo>
                  <a:pt x="2284" y="893"/>
                </a:lnTo>
                <a:lnTo>
                  <a:pt x="2283" y="809"/>
                </a:lnTo>
                <a:lnTo>
                  <a:pt x="2279" y="731"/>
                </a:lnTo>
                <a:lnTo>
                  <a:pt x="2273" y="656"/>
                </a:lnTo>
                <a:lnTo>
                  <a:pt x="2264" y="586"/>
                </a:lnTo>
                <a:lnTo>
                  <a:pt x="2254" y="522"/>
                </a:lnTo>
                <a:lnTo>
                  <a:pt x="2241" y="462"/>
                </a:lnTo>
                <a:lnTo>
                  <a:pt x="2226" y="408"/>
                </a:lnTo>
                <a:lnTo>
                  <a:pt x="2207" y="357"/>
                </a:lnTo>
                <a:lnTo>
                  <a:pt x="2188" y="312"/>
                </a:lnTo>
                <a:lnTo>
                  <a:pt x="2166" y="271"/>
                </a:lnTo>
                <a:lnTo>
                  <a:pt x="2142" y="236"/>
                </a:lnTo>
                <a:lnTo>
                  <a:pt x="2116" y="206"/>
                </a:lnTo>
                <a:lnTo>
                  <a:pt x="2086" y="182"/>
                </a:lnTo>
                <a:lnTo>
                  <a:pt x="2055" y="163"/>
                </a:lnTo>
                <a:lnTo>
                  <a:pt x="2023" y="149"/>
                </a:lnTo>
                <a:lnTo>
                  <a:pt x="1986" y="141"/>
                </a:lnTo>
                <a:lnTo>
                  <a:pt x="1948" y="139"/>
                </a:lnTo>
                <a:lnTo>
                  <a:pt x="1913" y="141"/>
                </a:lnTo>
                <a:lnTo>
                  <a:pt x="1876" y="146"/>
                </a:lnTo>
                <a:lnTo>
                  <a:pt x="1841" y="155"/>
                </a:lnTo>
                <a:lnTo>
                  <a:pt x="1807" y="168"/>
                </a:lnTo>
                <a:lnTo>
                  <a:pt x="1775" y="181"/>
                </a:lnTo>
                <a:lnTo>
                  <a:pt x="1743" y="195"/>
                </a:lnTo>
                <a:lnTo>
                  <a:pt x="1714" y="210"/>
                </a:lnTo>
                <a:lnTo>
                  <a:pt x="1689" y="224"/>
                </a:lnTo>
                <a:lnTo>
                  <a:pt x="1667" y="238"/>
                </a:lnTo>
                <a:lnTo>
                  <a:pt x="1647" y="251"/>
                </a:lnTo>
                <a:lnTo>
                  <a:pt x="1633" y="261"/>
                </a:lnTo>
                <a:lnTo>
                  <a:pt x="1617" y="271"/>
                </a:lnTo>
                <a:lnTo>
                  <a:pt x="1600" y="275"/>
                </a:lnTo>
                <a:lnTo>
                  <a:pt x="1582" y="275"/>
                </a:lnTo>
                <a:lnTo>
                  <a:pt x="1564" y="271"/>
                </a:lnTo>
                <a:lnTo>
                  <a:pt x="1548" y="261"/>
                </a:lnTo>
                <a:lnTo>
                  <a:pt x="1546" y="259"/>
                </a:lnTo>
                <a:lnTo>
                  <a:pt x="1539" y="255"/>
                </a:lnTo>
                <a:lnTo>
                  <a:pt x="1529" y="248"/>
                </a:lnTo>
                <a:lnTo>
                  <a:pt x="1516" y="239"/>
                </a:lnTo>
                <a:lnTo>
                  <a:pt x="1500" y="229"/>
                </a:lnTo>
                <a:lnTo>
                  <a:pt x="1481" y="218"/>
                </a:lnTo>
                <a:lnTo>
                  <a:pt x="1460" y="206"/>
                </a:lnTo>
                <a:lnTo>
                  <a:pt x="1436" y="194"/>
                </a:lnTo>
                <a:lnTo>
                  <a:pt x="1410" y="182"/>
                </a:lnTo>
                <a:lnTo>
                  <a:pt x="1383" y="171"/>
                </a:lnTo>
                <a:lnTo>
                  <a:pt x="1355" y="160"/>
                </a:lnTo>
                <a:lnTo>
                  <a:pt x="1325" y="151"/>
                </a:lnTo>
                <a:lnTo>
                  <a:pt x="1294" y="145"/>
                </a:lnTo>
                <a:lnTo>
                  <a:pt x="1264" y="140"/>
                </a:lnTo>
                <a:lnTo>
                  <a:pt x="1233" y="139"/>
                </a:lnTo>
                <a:close/>
                <a:moveTo>
                  <a:pt x="1233" y="0"/>
                </a:moveTo>
                <a:lnTo>
                  <a:pt x="1281" y="3"/>
                </a:lnTo>
                <a:lnTo>
                  <a:pt x="1330" y="10"/>
                </a:lnTo>
                <a:lnTo>
                  <a:pt x="1376" y="22"/>
                </a:lnTo>
                <a:lnTo>
                  <a:pt x="1420" y="36"/>
                </a:lnTo>
                <a:lnTo>
                  <a:pt x="1462" y="53"/>
                </a:lnTo>
                <a:lnTo>
                  <a:pt x="1500" y="71"/>
                </a:lnTo>
                <a:lnTo>
                  <a:pt x="1534" y="89"/>
                </a:lnTo>
                <a:lnTo>
                  <a:pt x="1565" y="106"/>
                </a:lnTo>
                <a:lnTo>
                  <a:pt x="1590" y="122"/>
                </a:lnTo>
                <a:lnTo>
                  <a:pt x="1629" y="98"/>
                </a:lnTo>
                <a:lnTo>
                  <a:pt x="1670" y="77"/>
                </a:lnTo>
                <a:lnTo>
                  <a:pt x="1728" y="49"/>
                </a:lnTo>
                <a:lnTo>
                  <a:pt x="1785" y="27"/>
                </a:lnTo>
                <a:lnTo>
                  <a:pt x="1841" y="12"/>
                </a:lnTo>
                <a:lnTo>
                  <a:pt x="1896" y="3"/>
                </a:lnTo>
                <a:lnTo>
                  <a:pt x="1948" y="0"/>
                </a:lnTo>
                <a:lnTo>
                  <a:pt x="1995" y="3"/>
                </a:lnTo>
                <a:lnTo>
                  <a:pt x="2038" y="10"/>
                </a:lnTo>
                <a:lnTo>
                  <a:pt x="2080" y="23"/>
                </a:lnTo>
                <a:lnTo>
                  <a:pt x="2121" y="40"/>
                </a:lnTo>
                <a:lnTo>
                  <a:pt x="2158" y="63"/>
                </a:lnTo>
                <a:lnTo>
                  <a:pt x="2193" y="90"/>
                </a:lnTo>
                <a:lnTo>
                  <a:pt x="2227" y="121"/>
                </a:lnTo>
                <a:lnTo>
                  <a:pt x="2257" y="158"/>
                </a:lnTo>
                <a:lnTo>
                  <a:pt x="2285" y="199"/>
                </a:lnTo>
                <a:lnTo>
                  <a:pt x="2310" y="245"/>
                </a:lnTo>
                <a:lnTo>
                  <a:pt x="2334" y="297"/>
                </a:lnTo>
                <a:lnTo>
                  <a:pt x="2354" y="353"/>
                </a:lnTo>
                <a:lnTo>
                  <a:pt x="2371" y="415"/>
                </a:lnTo>
                <a:lnTo>
                  <a:pt x="2386" y="480"/>
                </a:lnTo>
                <a:lnTo>
                  <a:pt x="2399" y="552"/>
                </a:lnTo>
                <a:lnTo>
                  <a:pt x="2409" y="628"/>
                </a:lnTo>
                <a:lnTo>
                  <a:pt x="2416" y="708"/>
                </a:lnTo>
                <a:lnTo>
                  <a:pt x="2421" y="793"/>
                </a:lnTo>
                <a:lnTo>
                  <a:pt x="2423" y="883"/>
                </a:lnTo>
                <a:lnTo>
                  <a:pt x="2439" y="886"/>
                </a:lnTo>
                <a:lnTo>
                  <a:pt x="2505" y="902"/>
                </a:lnTo>
                <a:lnTo>
                  <a:pt x="2565" y="918"/>
                </a:lnTo>
                <a:lnTo>
                  <a:pt x="2619" y="935"/>
                </a:lnTo>
                <a:lnTo>
                  <a:pt x="2667" y="954"/>
                </a:lnTo>
                <a:lnTo>
                  <a:pt x="2709" y="973"/>
                </a:lnTo>
                <a:lnTo>
                  <a:pt x="2744" y="992"/>
                </a:lnTo>
                <a:lnTo>
                  <a:pt x="2773" y="1013"/>
                </a:lnTo>
                <a:lnTo>
                  <a:pt x="2797" y="1035"/>
                </a:lnTo>
                <a:lnTo>
                  <a:pt x="2816" y="1058"/>
                </a:lnTo>
                <a:lnTo>
                  <a:pt x="2829" y="1082"/>
                </a:lnTo>
                <a:lnTo>
                  <a:pt x="2837" y="1107"/>
                </a:lnTo>
                <a:lnTo>
                  <a:pt x="2840" y="1133"/>
                </a:lnTo>
                <a:lnTo>
                  <a:pt x="2837" y="1159"/>
                </a:lnTo>
                <a:lnTo>
                  <a:pt x="2829" y="1185"/>
                </a:lnTo>
                <a:lnTo>
                  <a:pt x="2816" y="1209"/>
                </a:lnTo>
                <a:lnTo>
                  <a:pt x="2797" y="1232"/>
                </a:lnTo>
                <a:lnTo>
                  <a:pt x="2773" y="1254"/>
                </a:lnTo>
                <a:lnTo>
                  <a:pt x="2744" y="1274"/>
                </a:lnTo>
                <a:lnTo>
                  <a:pt x="2709" y="1295"/>
                </a:lnTo>
                <a:lnTo>
                  <a:pt x="2673" y="1311"/>
                </a:lnTo>
                <a:lnTo>
                  <a:pt x="2633" y="1327"/>
                </a:lnTo>
                <a:lnTo>
                  <a:pt x="2588" y="1342"/>
                </a:lnTo>
                <a:lnTo>
                  <a:pt x="2538" y="1356"/>
                </a:lnTo>
                <a:lnTo>
                  <a:pt x="2485" y="1370"/>
                </a:lnTo>
                <a:lnTo>
                  <a:pt x="2485" y="1383"/>
                </a:lnTo>
                <a:lnTo>
                  <a:pt x="2482" y="1459"/>
                </a:lnTo>
                <a:lnTo>
                  <a:pt x="2474" y="1534"/>
                </a:lnTo>
                <a:lnTo>
                  <a:pt x="2459" y="1607"/>
                </a:lnTo>
                <a:lnTo>
                  <a:pt x="2439" y="1679"/>
                </a:lnTo>
                <a:lnTo>
                  <a:pt x="2415" y="1750"/>
                </a:lnTo>
                <a:lnTo>
                  <a:pt x="2387" y="1819"/>
                </a:lnTo>
                <a:lnTo>
                  <a:pt x="2354" y="1886"/>
                </a:lnTo>
                <a:lnTo>
                  <a:pt x="2317" y="1951"/>
                </a:lnTo>
                <a:lnTo>
                  <a:pt x="2278" y="2013"/>
                </a:lnTo>
                <a:lnTo>
                  <a:pt x="2236" y="2074"/>
                </a:lnTo>
                <a:lnTo>
                  <a:pt x="2238" y="2254"/>
                </a:lnTo>
                <a:lnTo>
                  <a:pt x="2470" y="2474"/>
                </a:lnTo>
                <a:lnTo>
                  <a:pt x="2509" y="2491"/>
                </a:lnTo>
                <a:lnTo>
                  <a:pt x="2552" y="2510"/>
                </a:lnTo>
                <a:lnTo>
                  <a:pt x="2600" y="2529"/>
                </a:lnTo>
                <a:lnTo>
                  <a:pt x="2623" y="2538"/>
                </a:lnTo>
                <a:lnTo>
                  <a:pt x="2645" y="2547"/>
                </a:lnTo>
                <a:lnTo>
                  <a:pt x="2667" y="2558"/>
                </a:lnTo>
                <a:lnTo>
                  <a:pt x="2692" y="2569"/>
                </a:lnTo>
                <a:lnTo>
                  <a:pt x="2718" y="2581"/>
                </a:lnTo>
                <a:lnTo>
                  <a:pt x="2747" y="2594"/>
                </a:lnTo>
                <a:lnTo>
                  <a:pt x="2779" y="2607"/>
                </a:lnTo>
                <a:lnTo>
                  <a:pt x="2817" y="2621"/>
                </a:lnTo>
                <a:lnTo>
                  <a:pt x="2859" y="2635"/>
                </a:lnTo>
                <a:lnTo>
                  <a:pt x="2908" y="2648"/>
                </a:lnTo>
                <a:lnTo>
                  <a:pt x="2920" y="2652"/>
                </a:lnTo>
                <a:lnTo>
                  <a:pt x="2961" y="2668"/>
                </a:lnTo>
                <a:lnTo>
                  <a:pt x="2999" y="2688"/>
                </a:lnTo>
                <a:lnTo>
                  <a:pt x="3035" y="2713"/>
                </a:lnTo>
                <a:lnTo>
                  <a:pt x="3067" y="2742"/>
                </a:lnTo>
                <a:lnTo>
                  <a:pt x="3096" y="2773"/>
                </a:lnTo>
                <a:lnTo>
                  <a:pt x="3121" y="2807"/>
                </a:lnTo>
                <a:lnTo>
                  <a:pt x="3143" y="2845"/>
                </a:lnTo>
                <a:lnTo>
                  <a:pt x="3159" y="2884"/>
                </a:lnTo>
                <a:lnTo>
                  <a:pt x="3172" y="2925"/>
                </a:lnTo>
                <a:lnTo>
                  <a:pt x="3179" y="2968"/>
                </a:lnTo>
                <a:lnTo>
                  <a:pt x="3182" y="3012"/>
                </a:lnTo>
                <a:lnTo>
                  <a:pt x="3182" y="3330"/>
                </a:lnTo>
                <a:lnTo>
                  <a:pt x="0" y="3330"/>
                </a:lnTo>
                <a:lnTo>
                  <a:pt x="0" y="3012"/>
                </a:lnTo>
                <a:lnTo>
                  <a:pt x="2" y="2968"/>
                </a:lnTo>
                <a:lnTo>
                  <a:pt x="10" y="2925"/>
                </a:lnTo>
                <a:lnTo>
                  <a:pt x="22" y="2884"/>
                </a:lnTo>
                <a:lnTo>
                  <a:pt x="39" y="2845"/>
                </a:lnTo>
                <a:lnTo>
                  <a:pt x="60" y="2807"/>
                </a:lnTo>
                <a:lnTo>
                  <a:pt x="85" y="2773"/>
                </a:lnTo>
                <a:lnTo>
                  <a:pt x="114" y="2742"/>
                </a:lnTo>
                <a:lnTo>
                  <a:pt x="146" y="2713"/>
                </a:lnTo>
                <a:lnTo>
                  <a:pt x="182" y="2688"/>
                </a:lnTo>
                <a:lnTo>
                  <a:pt x="220" y="2668"/>
                </a:lnTo>
                <a:lnTo>
                  <a:pt x="261" y="2652"/>
                </a:lnTo>
                <a:lnTo>
                  <a:pt x="273" y="2648"/>
                </a:lnTo>
                <a:lnTo>
                  <a:pt x="322" y="2635"/>
                </a:lnTo>
                <a:lnTo>
                  <a:pt x="364" y="2621"/>
                </a:lnTo>
                <a:lnTo>
                  <a:pt x="402" y="2607"/>
                </a:lnTo>
                <a:lnTo>
                  <a:pt x="434" y="2594"/>
                </a:lnTo>
                <a:lnTo>
                  <a:pt x="463" y="2581"/>
                </a:lnTo>
                <a:lnTo>
                  <a:pt x="489" y="2569"/>
                </a:lnTo>
                <a:lnTo>
                  <a:pt x="514" y="2558"/>
                </a:lnTo>
                <a:lnTo>
                  <a:pt x="536" y="2547"/>
                </a:lnTo>
                <a:lnTo>
                  <a:pt x="558" y="2538"/>
                </a:lnTo>
                <a:lnTo>
                  <a:pt x="581" y="2529"/>
                </a:lnTo>
                <a:lnTo>
                  <a:pt x="637" y="2507"/>
                </a:lnTo>
                <a:lnTo>
                  <a:pt x="687" y="2485"/>
                </a:lnTo>
                <a:lnTo>
                  <a:pt x="731" y="2464"/>
                </a:lnTo>
                <a:lnTo>
                  <a:pt x="944" y="2264"/>
                </a:lnTo>
                <a:lnTo>
                  <a:pt x="945" y="2074"/>
                </a:lnTo>
                <a:lnTo>
                  <a:pt x="903" y="2013"/>
                </a:lnTo>
                <a:lnTo>
                  <a:pt x="864" y="1951"/>
                </a:lnTo>
                <a:lnTo>
                  <a:pt x="827" y="1886"/>
                </a:lnTo>
                <a:lnTo>
                  <a:pt x="794" y="1819"/>
                </a:lnTo>
                <a:lnTo>
                  <a:pt x="766" y="1750"/>
                </a:lnTo>
                <a:lnTo>
                  <a:pt x="742" y="1679"/>
                </a:lnTo>
                <a:lnTo>
                  <a:pt x="722" y="1607"/>
                </a:lnTo>
                <a:lnTo>
                  <a:pt x="707" y="1534"/>
                </a:lnTo>
                <a:lnTo>
                  <a:pt x="699" y="1459"/>
                </a:lnTo>
                <a:lnTo>
                  <a:pt x="696" y="1383"/>
                </a:lnTo>
                <a:lnTo>
                  <a:pt x="696" y="1370"/>
                </a:lnTo>
                <a:lnTo>
                  <a:pt x="642" y="1356"/>
                </a:lnTo>
                <a:lnTo>
                  <a:pt x="593" y="1342"/>
                </a:lnTo>
                <a:lnTo>
                  <a:pt x="548" y="1327"/>
                </a:lnTo>
                <a:lnTo>
                  <a:pt x="507" y="1311"/>
                </a:lnTo>
                <a:lnTo>
                  <a:pt x="472" y="1295"/>
                </a:lnTo>
                <a:lnTo>
                  <a:pt x="438" y="1274"/>
                </a:lnTo>
                <a:lnTo>
                  <a:pt x="408" y="1254"/>
                </a:lnTo>
                <a:lnTo>
                  <a:pt x="384" y="1232"/>
                </a:lnTo>
                <a:lnTo>
                  <a:pt x="365" y="1209"/>
                </a:lnTo>
                <a:lnTo>
                  <a:pt x="352" y="1185"/>
                </a:lnTo>
                <a:lnTo>
                  <a:pt x="344" y="1159"/>
                </a:lnTo>
                <a:lnTo>
                  <a:pt x="341" y="1133"/>
                </a:lnTo>
                <a:lnTo>
                  <a:pt x="344" y="1107"/>
                </a:lnTo>
                <a:lnTo>
                  <a:pt x="352" y="1082"/>
                </a:lnTo>
                <a:lnTo>
                  <a:pt x="365" y="1058"/>
                </a:lnTo>
                <a:lnTo>
                  <a:pt x="384" y="1035"/>
                </a:lnTo>
                <a:lnTo>
                  <a:pt x="408" y="1013"/>
                </a:lnTo>
                <a:lnTo>
                  <a:pt x="438" y="992"/>
                </a:lnTo>
                <a:lnTo>
                  <a:pt x="472" y="973"/>
                </a:lnTo>
                <a:lnTo>
                  <a:pt x="514" y="954"/>
                </a:lnTo>
                <a:lnTo>
                  <a:pt x="562" y="935"/>
                </a:lnTo>
                <a:lnTo>
                  <a:pt x="616" y="918"/>
                </a:lnTo>
                <a:lnTo>
                  <a:pt x="676" y="902"/>
                </a:lnTo>
                <a:lnTo>
                  <a:pt x="742" y="886"/>
                </a:lnTo>
                <a:lnTo>
                  <a:pt x="758" y="883"/>
                </a:lnTo>
                <a:lnTo>
                  <a:pt x="760" y="793"/>
                </a:lnTo>
                <a:lnTo>
                  <a:pt x="765" y="708"/>
                </a:lnTo>
                <a:lnTo>
                  <a:pt x="772" y="628"/>
                </a:lnTo>
                <a:lnTo>
                  <a:pt x="782" y="552"/>
                </a:lnTo>
                <a:lnTo>
                  <a:pt x="795" y="480"/>
                </a:lnTo>
                <a:lnTo>
                  <a:pt x="810" y="415"/>
                </a:lnTo>
                <a:lnTo>
                  <a:pt x="827" y="353"/>
                </a:lnTo>
                <a:lnTo>
                  <a:pt x="847" y="297"/>
                </a:lnTo>
                <a:lnTo>
                  <a:pt x="871" y="245"/>
                </a:lnTo>
                <a:lnTo>
                  <a:pt x="896" y="199"/>
                </a:lnTo>
                <a:lnTo>
                  <a:pt x="924" y="158"/>
                </a:lnTo>
                <a:lnTo>
                  <a:pt x="954" y="121"/>
                </a:lnTo>
                <a:lnTo>
                  <a:pt x="988" y="90"/>
                </a:lnTo>
                <a:lnTo>
                  <a:pt x="1023" y="63"/>
                </a:lnTo>
                <a:lnTo>
                  <a:pt x="1060" y="40"/>
                </a:lnTo>
                <a:lnTo>
                  <a:pt x="1101" y="23"/>
                </a:lnTo>
                <a:lnTo>
                  <a:pt x="1143" y="10"/>
                </a:lnTo>
                <a:lnTo>
                  <a:pt x="1186" y="3"/>
                </a:lnTo>
                <a:lnTo>
                  <a:pt x="12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Law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26</cp:revision>
  <dcterms:created xsi:type="dcterms:W3CDTF">2016-11-20T20:27:57Z</dcterms:created>
  <dcterms:modified xsi:type="dcterms:W3CDTF">2017-01-07T14:44:01Z</dcterms:modified>
</cp:coreProperties>
</file>