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Social Media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Media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156" name="Freeform 155"/>
          <p:cNvSpPr>
            <a:spLocks noEditPoints="1"/>
          </p:cNvSpPr>
          <p:nvPr/>
        </p:nvSpPr>
        <p:spPr bwMode="auto">
          <a:xfrm>
            <a:off x="625336" y="4329795"/>
            <a:ext cx="549969" cy="553815"/>
          </a:xfrm>
          <a:custGeom>
            <a:avLst/>
            <a:gdLst/>
            <a:ahLst/>
            <a:cxnLst>
              <a:cxn ang="0">
                <a:pos x="116" y="0"/>
              </a:cxn>
              <a:cxn ang="0">
                <a:pos x="0" y="117"/>
              </a:cxn>
              <a:cxn ang="0">
                <a:pos x="116" y="233"/>
              </a:cxn>
              <a:cxn ang="0">
                <a:pos x="232" y="117"/>
              </a:cxn>
              <a:cxn ang="0">
                <a:pos x="116" y="0"/>
              </a:cxn>
              <a:cxn ang="0">
                <a:pos x="145" y="121"/>
              </a:cxn>
              <a:cxn ang="0">
                <a:pos x="126" y="121"/>
              </a:cxn>
              <a:cxn ang="0">
                <a:pos x="126" y="188"/>
              </a:cxn>
              <a:cxn ang="0">
                <a:pos x="98" y="188"/>
              </a:cxn>
              <a:cxn ang="0">
                <a:pos x="98" y="121"/>
              </a:cxn>
              <a:cxn ang="0">
                <a:pos x="85" y="121"/>
              </a:cxn>
              <a:cxn ang="0">
                <a:pos x="85" y="97"/>
              </a:cxn>
              <a:cxn ang="0">
                <a:pos x="98" y="97"/>
              </a:cxn>
              <a:cxn ang="0">
                <a:pos x="98" y="81"/>
              </a:cxn>
              <a:cxn ang="0">
                <a:pos x="126" y="53"/>
              </a:cxn>
              <a:cxn ang="0">
                <a:pos x="147" y="53"/>
              </a:cxn>
              <a:cxn ang="0">
                <a:pos x="147" y="76"/>
              </a:cxn>
              <a:cxn ang="0">
                <a:pos x="132" y="76"/>
              </a:cxn>
              <a:cxn ang="0">
                <a:pos x="126" y="83"/>
              </a:cxn>
              <a:cxn ang="0">
                <a:pos x="126" y="97"/>
              </a:cxn>
              <a:cxn ang="0">
                <a:pos x="147" y="97"/>
              </a:cxn>
              <a:cxn ang="0">
                <a:pos x="145" y="121"/>
              </a:cxn>
              <a:cxn ang="0">
                <a:pos x="145" y="121"/>
              </a:cxn>
              <a:cxn ang="0">
                <a:pos x="145" y="121"/>
              </a:cxn>
            </a:cxnLst>
            <a:rect l="0" t="0" r="r" b="b"/>
            <a:pathLst>
              <a:path w="232" h="233">
                <a:moveTo>
                  <a:pt x="116" y="0"/>
                </a:moveTo>
                <a:cubicBezTo>
                  <a:pt x="52" y="0"/>
                  <a:pt x="0" y="52"/>
                  <a:pt x="0" y="117"/>
                </a:cubicBezTo>
                <a:cubicBezTo>
                  <a:pt x="0" y="181"/>
                  <a:pt x="52" y="233"/>
                  <a:pt x="116" y="233"/>
                </a:cubicBezTo>
                <a:cubicBezTo>
                  <a:pt x="180" y="233"/>
                  <a:pt x="232" y="181"/>
                  <a:pt x="232" y="117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45" y="121"/>
                </a:moveTo>
                <a:cubicBezTo>
                  <a:pt x="126" y="121"/>
                  <a:pt x="126" y="121"/>
                  <a:pt x="126" y="121"/>
                </a:cubicBezTo>
                <a:cubicBezTo>
                  <a:pt x="126" y="188"/>
                  <a:pt x="126" y="188"/>
                  <a:pt x="126" y="188"/>
                </a:cubicBezTo>
                <a:cubicBezTo>
                  <a:pt x="98" y="188"/>
                  <a:pt x="98" y="188"/>
                  <a:pt x="98" y="188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5" y="97"/>
                  <a:pt x="85" y="97"/>
                  <a:pt x="85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8" y="81"/>
                  <a:pt x="98" y="81"/>
                  <a:pt x="98" y="81"/>
                </a:cubicBezTo>
                <a:cubicBezTo>
                  <a:pt x="98" y="70"/>
                  <a:pt x="103" y="53"/>
                  <a:pt x="126" y="53"/>
                </a:cubicBezTo>
                <a:cubicBezTo>
                  <a:pt x="147" y="53"/>
                  <a:pt x="147" y="53"/>
                  <a:pt x="147" y="53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32" y="76"/>
                  <a:pt x="132" y="76"/>
                  <a:pt x="132" y="76"/>
                </a:cubicBezTo>
                <a:cubicBezTo>
                  <a:pt x="130" y="76"/>
                  <a:pt x="126" y="78"/>
                  <a:pt x="126" y="83"/>
                </a:cubicBezTo>
                <a:cubicBezTo>
                  <a:pt x="126" y="97"/>
                  <a:pt x="126" y="97"/>
                  <a:pt x="126" y="97"/>
                </a:cubicBezTo>
                <a:cubicBezTo>
                  <a:pt x="147" y="97"/>
                  <a:pt x="147" y="97"/>
                  <a:pt x="147" y="97"/>
                </a:cubicBezTo>
                <a:lnTo>
                  <a:pt x="145" y="121"/>
                </a:lnTo>
                <a:close/>
                <a:moveTo>
                  <a:pt x="145" y="121"/>
                </a:moveTo>
                <a:cubicBezTo>
                  <a:pt x="145" y="121"/>
                  <a:pt x="145" y="121"/>
                  <a:pt x="145" y="121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157" name="Group 156"/>
          <p:cNvGrpSpPr/>
          <p:nvPr/>
        </p:nvGrpSpPr>
        <p:grpSpPr>
          <a:xfrm>
            <a:off x="10068800" y="4299989"/>
            <a:ext cx="617273" cy="613427"/>
            <a:chOff x="6951662" y="2782887"/>
            <a:chExt cx="509588" cy="506413"/>
          </a:xfrm>
        </p:grpSpPr>
        <p:sp>
          <p:nvSpPr>
            <p:cNvPr id="159" name="Freeform 158"/>
            <p:cNvSpPr>
              <a:spLocks noEditPoints="1"/>
            </p:cNvSpPr>
            <p:nvPr/>
          </p:nvSpPr>
          <p:spPr bwMode="auto">
            <a:xfrm>
              <a:off x="7154862" y="2984500"/>
              <a:ext cx="103188" cy="101600"/>
            </a:xfrm>
            <a:custGeom>
              <a:avLst/>
              <a:gdLst/>
              <a:ahLst/>
              <a:cxnLst>
                <a:cxn ang="0">
                  <a:pos x="26" y="52"/>
                </a:cxn>
                <a:cxn ang="0">
                  <a:pos x="52" y="26"/>
                </a:cxn>
                <a:cxn ang="0">
                  <a:pos x="47" y="11"/>
                </a:cxn>
                <a:cxn ang="0">
                  <a:pos x="26" y="0"/>
                </a:cxn>
                <a:cxn ang="0">
                  <a:pos x="5" y="11"/>
                </a:cxn>
                <a:cxn ang="0">
                  <a:pos x="0" y="26"/>
                </a:cxn>
                <a:cxn ang="0">
                  <a:pos x="26" y="52"/>
                </a:cxn>
                <a:cxn ang="0">
                  <a:pos x="26" y="52"/>
                </a:cxn>
                <a:cxn ang="0">
                  <a:pos x="26" y="52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40" y="52"/>
                    <a:pt x="52" y="41"/>
                    <a:pt x="52" y="26"/>
                  </a:cubicBezTo>
                  <a:cubicBezTo>
                    <a:pt x="52" y="21"/>
                    <a:pt x="50" y="16"/>
                    <a:pt x="47" y="11"/>
                  </a:cubicBezTo>
                  <a:cubicBezTo>
                    <a:pt x="42" y="5"/>
                    <a:pt x="34" y="0"/>
                    <a:pt x="26" y="0"/>
                  </a:cubicBezTo>
                  <a:cubicBezTo>
                    <a:pt x="17" y="0"/>
                    <a:pt x="9" y="5"/>
                    <a:pt x="5" y="11"/>
                  </a:cubicBezTo>
                  <a:cubicBezTo>
                    <a:pt x="2" y="16"/>
                    <a:pt x="0" y="21"/>
                    <a:pt x="0" y="26"/>
                  </a:cubicBezTo>
                  <a:cubicBezTo>
                    <a:pt x="0" y="41"/>
                    <a:pt x="11" y="52"/>
                    <a:pt x="26" y="52"/>
                  </a:cubicBezTo>
                  <a:close/>
                  <a:moveTo>
                    <a:pt x="26" y="52"/>
                  </a:moveTo>
                  <a:cubicBezTo>
                    <a:pt x="26" y="52"/>
                    <a:pt x="26" y="52"/>
                    <a:pt x="26" y="52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0" name="Freeform 159"/>
            <p:cNvSpPr>
              <a:spLocks noEditPoints="1"/>
            </p:cNvSpPr>
            <p:nvPr/>
          </p:nvSpPr>
          <p:spPr bwMode="auto">
            <a:xfrm>
              <a:off x="7267575" y="2925762"/>
              <a:ext cx="50800" cy="49213"/>
            </a:xfrm>
            <a:custGeom>
              <a:avLst/>
              <a:gdLst/>
              <a:ahLst/>
              <a:cxnLst>
                <a:cxn ang="0">
                  <a:pos x="32" y="31"/>
                </a:cxn>
                <a:cxn ang="0">
                  <a:pos x="32" y="0"/>
                </a:cxn>
                <a:cxn ang="0">
                  <a:pos x="27" y="0"/>
                </a:cxn>
                <a:cxn ang="0">
                  <a:pos x="0" y="0"/>
                </a:cxn>
                <a:cxn ang="0">
                  <a:pos x="1" y="31"/>
                </a:cxn>
                <a:cxn ang="0">
                  <a:pos x="32" y="31"/>
                </a:cxn>
                <a:cxn ang="0">
                  <a:pos x="32" y="31"/>
                </a:cxn>
                <a:cxn ang="0">
                  <a:pos x="32" y="31"/>
                </a:cxn>
              </a:cxnLst>
              <a:rect l="0" t="0" r="r" b="b"/>
              <a:pathLst>
                <a:path w="32" h="31">
                  <a:moveTo>
                    <a:pt x="32" y="31"/>
                  </a:moveTo>
                  <a:lnTo>
                    <a:pt x="32" y="0"/>
                  </a:lnTo>
                  <a:lnTo>
                    <a:pt x="27" y="0"/>
                  </a:lnTo>
                  <a:lnTo>
                    <a:pt x="0" y="0"/>
                  </a:lnTo>
                  <a:lnTo>
                    <a:pt x="1" y="31"/>
                  </a:lnTo>
                  <a:lnTo>
                    <a:pt x="32" y="31"/>
                  </a:lnTo>
                  <a:close/>
                  <a:moveTo>
                    <a:pt x="32" y="31"/>
                  </a:moveTo>
                  <a:lnTo>
                    <a:pt x="32" y="3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1" name="Freeform 160"/>
            <p:cNvSpPr>
              <a:spLocks noEditPoints="1"/>
            </p:cNvSpPr>
            <p:nvPr/>
          </p:nvSpPr>
          <p:spPr bwMode="auto">
            <a:xfrm>
              <a:off x="7267575" y="2925762"/>
              <a:ext cx="50800" cy="49213"/>
            </a:xfrm>
            <a:custGeom>
              <a:avLst/>
              <a:gdLst/>
              <a:ahLst/>
              <a:cxnLst>
                <a:cxn ang="0">
                  <a:pos x="32" y="31"/>
                </a:cxn>
                <a:cxn ang="0">
                  <a:pos x="32" y="0"/>
                </a:cxn>
                <a:cxn ang="0">
                  <a:pos x="27" y="0"/>
                </a:cxn>
                <a:cxn ang="0">
                  <a:pos x="0" y="0"/>
                </a:cxn>
                <a:cxn ang="0">
                  <a:pos x="1" y="31"/>
                </a:cxn>
                <a:cxn ang="0">
                  <a:pos x="32" y="31"/>
                </a:cxn>
                <a:cxn ang="0">
                  <a:pos x="32" y="31"/>
                </a:cxn>
                <a:cxn ang="0">
                  <a:pos x="32" y="31"/>
                </a:cxn>
              </a:cxnLst>
              <a:rect l="0" t="0" r="r" b="b"/>
              <a:pathLst>
                <a:path w="32" h="31">
                  <a:moveTo>
                    <a:pt x="32" y="31"/>
                  </a:moveTo>
                  <a:lnTo>
                    <a:pt x="32" y="0"/>
                  </a:lnTo>
                  <a:lnTo>
                    <a:pt x="27" y="0"/>
                  </a:lnTo>
                  <a:lnTo>
                    <a:pt x="0" y="0"/>
                  </a:lnTo>
                  <a:lnTo>
                    <a:pt x="1" y="31"/>
                  </a:lnTo>
                  <a:lnTo>
                    <a:pt x="32" y="31"/>
                  </a:lnTo>
                  <a:moveTo>
                    <a:pt x="32" y="31"/>
                  </a:moveTo>
                  <a:lnTo>
                    <a:pt x="32" y="31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7" name="Freeform 166"/>
            <p:cNvSpPr>
              <a:spLocks noEditPoints="1"/>
            </p:cNvSpPr>
            <p:nvPr/>
          </p:nvSpPr>
          <p:spPr bwMode="auto">
            <a:xfrm>
              <a:off x="6951662" y="2782887"/>
              <a:ext cx="509588" cy="506413"/>
            </a:xfrm>
            <a:custGeom>
              <a:avLst/>
              <a:gdLst/>
              <a:ahLst/>
              <a:cxnLst>
                <a:cxn ang="0">
                  <a:pos x="130" y="0"/>
                </a:cxn>
                <a:cxn ang="0">
                  <a:pos x="0" y="129"/>
                </a:cxn>
                <a:cxn ang="0">
                  <a:pos x="130" y="259"/>
                </a:cxn>
                <a:cxn ang="0">
                  <a:pos x="260" y="129"/>
                </a:cxn>
                <a:cxn ang="0">
                  <a:pos x="130" y="0"/>
                </a:cxn>
                <a:cxn ang="0">
                  <a:pos x="204" y="114"/>
                </a:cxn>
                <a:cxn ang="0">
                  <a:pos x="204" y="175"/>
                </a:cxn>
                <a:cxn ang="0">
                  <a:pos x="175" y="203"/>
                </a:cxn>
                <a:cxn ang="0">
                  <a:pos x="84" y="203"/>
                </a:cxn>
                <a:cxn ang="0">
                  <a:pos x="56" y="175"/>
                </a:cxn>
                <a:cxn ang="0">
                  <a:pos x="56" y="84"/>
                </a:cxn>
                <a:cxn ang="0">
                  <a:pos x="84" y="56"/>
                </a:cxn>
                <a:cxn ang="0">
                  <a:pos x="175" y="56"/>
                </a:cxn>
                <a:cxn ang="0">
                  <a:pos x="204" y="84"/>
                </a:cxn>
                <a:cxn ang="0">
                  <a:pos x="204" y="114"/>
                </a:cxn>
                <a:cxn ang="0">
                  <a:pos x="204" y="114"/>
                </a:cxn>
                <a:cxn ang="0">
                  <a:pos x="204" y="114"/>
                </a:cxn>
              </a:cxnLst>
              <a:rect l="0" t="0" r="r" b="b"/>
              <a:pathLst>
                <a:path w="260" h="259">
                  <a:moveTo>
                    <a:pt x="130" y="0"/>
                  </a:move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0" y="259"/>
                  </a:cubicBezTo>
                  <a:cubicBezTo>
                    <a:pt x="201" y="259"/>
                    <a:pt x="260" y="201"/>
                    <a:pt x="260" y="129"/>
                  </a:cubicBezTo>
                  <a:cubicBezTo>
                    <a:pt x="260" y="58"/>
                    <a:pt x="201" y="0"/>
                    <a:pt x="130" y="0"/>
                  </a:cubicBezTo>
                  <a:close/>
                  <a:moveTo>
                    <a:pt x="204" y="114"/>
                  </a:moveTo>
                  <a:cubicBezTo>
                    <a:pt x="204" y="175"/>
                    <a:pt x="204" y="175"/>
                    <a:pt x="204" y="175"/>
                  </a:cubicBezTo>
                  <a:cubicBezTo>
                    <a:pt x="204" y="191"/>
                    <a:pt x="191" y="203"/>
                    <a:pt x="175" y="203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69" y="203"/>
                    <a:pt x="56" y="191"/>
                    <a:pt x="56" y="175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68"/>
                    <a:pt x="69" y="56"/>
                    <a:pt x="84" y="56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91" y="56"/>
                    <a:pt x="204" y="68"/>
                    <a:pt x="204" y="84"/>
                  </a:cubicBezTo>
                  <a:lnTo>
                    <a:pt x="204" y="114"/>
                  </a:lnTo>
                  <a:close/>
                  <a:moveTo>
                    <a:pt x="204" y="114"/>
                  </a:moveTo>
                  <a:cubicBezTo>
                    <a:pt x="204" y="114"/>
                    <a:pt x="204" y="114"/>
                    <a:pt x="204" y="114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8" name="Freeform 167"/>
            <p:cNvSpPr>
              <a:spLocks noEditPoints="1"/>
            </p:cNvSpPr>
            <p:nvPr/>
          </p:nvSpPr>
          <p:spPr bwMode="auto">
            <a:xfrm>
              <a:off x="7088187" y="3005137"/>
              <a:ext cx="233363" cy="147638"/>
            </a:xfrm>
            <a:custGeom>
              <a:avLst/>
              <a:gdLst/>
              <a:ahLst/>
              <a:cxnLst>
                <a:cxn ang="0">
                  <a:pos x="100" y="15"/>
                </a:cxn>
                <a:cxn ang="0">
                  <a:pos x="60" y="56"/>
                </a:cxn>
                <a:cxn ang="0">
                  <a:pos x="19" y="15"/>
                </a:cxn>
                <a:cxn ang="0">
                  <a:pos x="22" y="0"/>
                </a:cxn>
                <a:cxn ang="0">
                  <a:pos x="0" y="0"/>
                </a:cxn>
                <a:cxn ang="0">
                  <a:pos x="0" y="61"/>
                </a:cxn>
                <a:cxn ang="0">
                  <a:pos x="14" y="75"/>
                </a:cxn>
                <a:cxn ang="0">
                  <a:pos x="105" y="75"/>
                </a:cxn>
                <a:cxn ang="0">
                  <a:pos x="119" y="61"/>
                </a:cxn>
                <a:cxn ang="0">
                  <a:pos x="119" y="0"/>
                </a:cxn>
                <a:cxn ang="0">
                  <a:pos x="97" y="0"/>
                </a:cxn>
                <a:cxn ang="0">
                  <a:pos x="100" y="15"/>
                </a:cxn>
                <a:cxn ang="0">
                  <a:pos x="100" y="15"/>
                </a:cxn>
                <a:cxn ang="0">
                  <a:pos x="100" y="15"/>
                </a:cxn>
              </a:cxnLst>
              <a:rect l="0" t="0" r="r" b="b"/>
              <a:pathLst>
                <a:path w="119" h="75">
                  <a:moveTo>
                    <a:pt x="100" y="15"/>
                  </a:moveTo>
                  <a:cubicBezTo>
                    <a:pt x="100" y="38"/>
                    <a:pt x="82" y="56"/>
                    <a:pt x="60" y="56"/>
                  </a:cubicBezTo>
                  <a:cubicBezTo>
                    <a:pt x="37" y="56"/>
                    <a:pt x="19" y="38"/>
                    <a:pt x="19" y="15"/>
                  </a:cubicBezTo>
                  <a:cubicBezTo>
                    <a:pt x="19" y="10"/>
                    <a:pt x="20" y="5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9"/>
                    <a:pt x="7" y="75"/>
                    <a:pt x="14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13" y="75"/>
                    <a:pt x="119" y="69"/>
                    <a:pt x="119" y="61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9" y="5"/>
                    <a:pt x="100" y="10"/>
                    <a:pt x="100" y="15"/>
                  </a:cubicBezTo>
                  <a:close/>
                  <a:moveTo>
                    <a:pt x="100" y="15"/>
                  </a:moveTo>
                  <a:cubicBezTo>
                    <a:pt x="100" y="15"/>
                    <a:pt x="100" y="15"/>
                    <a:pt x="100" y="15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69" name="Freeform 168"/>
          <p:cNvSpPr>
            <a:spLocks noEditPoints="1"/>
          </p:cNvSpPr>
          <p:nvPr/>
        </p:nvSpPr>
        <p:spPr bwMode="auto">
          <a:xfrm>
            <a:off x="658026" y="5627977"/>
            <a:ext cx="521125" cy="519201"/>
          </a:xfrm>
          <a:custGeom>
            <a:avLst/>
            <a:gdLst/>
            <a:ahLst/>
            <a:cxnLst>
              <a:cxn ang="0">
                <a:pos x="220" y="36"/>
              </a:cxn>
              <a:cxn ang="0">
                <a:pos x="183" y="0"/>
              </a:cxn>
              <a:cxn ang="0">
                <a:pos x="37" y="0"/>
              </a:cxn>
              <a:cxn ang="0">
                <a:pos x="0" y="36"/>
              </a:cxn>
              <a:cxn ang="0">
                <a:pos x="0" y="183"/>
              </a:cxn>
              <a:cxn ang="0">
                <a:pos x="37" y="219"/>
              </a:cxn>
              <a:cxn ang="0">
                <a:pos x="110" y="219"/>
              </a:cxn>
              <a:cxn ang="0">
                <a:pos x="110" y="136"/>
              </a:cxn>
              <a:cxn ang="0">
                <a:pos x="83" y="136"/>
              </a:cxn>
              <a:cxn ang="0">
                <a:pos x="83" y="100"/>
              </a:cxn>
              <a:cxn ang="0">
                <a:pos x="110" y="100"/>
              </a:cxn>
              <a:cxn ang="0">
                <a:pos x="110" y="85"/>
              </a:cxn>
              <a:cxn ang="0">
                <a:pos x="151" y="39"/>
              </a:cxn>
              <a:cxn ang="0">
                <a:pos x="181" y="39"/>
              </a:cxn>
              <a:cxn ang="0">
                <a:pos x="181" y="75"/>
              </a:cxn>
              <a:cxn ang="0">
                <a:pos x="151" y="75"/>
              </a:cxn>
              <a:cxn ang="0">
                <a:pos x="144" y="85"/>
              </a:cxn>
              <a:cxn ang="0">
                <a:pos x="144" y="100"/>
              </a:cxn>
              <a:cxn ang="0">
                <a:pos x="181" y="100"/>
              </a:cxn>
              <a:cxn ang="0">
                <a:pos x="181" y="136"/>
              </a:cxn>
              <a:cxn ang="0">
                <a:pos x="144" y="136"/>
              </a:cxn>
              <a:cxn ang="0">
                <a:pos x="144" y="219"/>
              </a:cxn>
              <a:cxn ang="0">
                <a:pos x="183" y="219"/>
              </a:cxn>
              <a:cxn ang="0">
                <a:pos x="220" y="183"/>
              </a:cxn>
              <a:cxn ang="0">
                <a:pos x="220" y="36"/>
              </a:cxn>
              <a:cxn ang="0">
                <a:pos x="220" y="36"/>
              </a:cxn>
              <a:cxn ang="0">
                <a:pos x="220" y="36"/>
              </a:cxn>
            </a:cxnLst>
            <a:rect l="0" t="0" r="r" b="b"/>
            <a:pathLst>
              <a:path w="220" h="219">
                <a:moveTo>
                  <a:pt x="220" y="36"/>
                </a:moveTo>
                <a:cubicBezTo>
                  <a:pt x="220" y="17"/>
                  <a:pt x="203" y="0"/>
                  <a:pt x="18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18" y="0"/>
                  <a:pt x="0" y="17"/>
                  <a:pt x="0" y="36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02"/>
                  <a:pt x="18" y="219"/>
                  <a:pt x="37" y="219"/>
                </a:cubicBezTo>
                <a:cubicBezTo>
                  <a:pt x="110" y="219"/>
                  <a:pt x="110" y="219"/>
                  <a:pt x="110" y="219"/>
                </a:cubicBezTo>
                <a:cubicBezTo>
                  <a:pt x="110" y="136"/>
                  <a:pt x="110" y="136"/>
                  <a:pt x="110" y="136"/>
                </a:cubicBezTo>
                <a:cubicBezTo>
                  <a:pt x="83" y="136"/>
                  <a:pt x="83" y="136"/>
                  <a:pt x="83" y="136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0" y="85"/>
                  <a:pt x="110" y="85"/>
                  <a:pt x="110" y="85"/>
                </a:cubicBezTo>
                <a:cubicBezTo>
                  <a:pt x="110" y="61"/>
                  <a:pt x="129" y="39"/>
                  <a:pt x="151" y="39"/>
                </a:cubicBezTo>
                <a:cubicBezTo>
                  <a:pt x="181" y="39"/>
                  <a:pt x="181" y="39"/>
                  <a:pt x="181" y="39"/>
                </a:cubicBezTo>
                <a:cubicBezTo>
                  <a:pt x="181" y="75"/>
                  <a:pt x="181" y="75"/>
                  <a:pt x="181" y="75"/>
                </a:cubicBezTo>
                <a:cubicBezTo>
                  <a:pt x="151" y="75"/>
                  <a:pt x="151" y="75"/>
                  <a:pt x="151" y="75"/>
                </a:cubicBezTo>
                <a:cubicBezTo>
                  <a:pt x="148" y="75"/>
                  <a:pt x="144" y="79"/>
                  <a:pt x="144" y="85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1" y="136"/>
                  <a:pt x="181" y="136"/>
                  <a:pt x="181" y="136"/>
                </a:cubicBezTo>
                <a:cubicBezTo>
                  <a:pt x="144" y="136"/>
                  <a:pt x="144" y="136"/>
                  <a:pt x="144" y="136"/>
                </a:cubicBezTo>
                <a:cubicBezTo>
                  <a:pt x="144" y="219"/>
                  <a:pt x="144" y="219"/>
                  <a:pt x="144" y="219"/>
                </a:cubicBezTo>
                <a:cubicBezTo>
                  <a:pt x="183" y="219"/>
                  <a:pt x="183" y="219"/>
                  <a:pt x="183" y="219"/>
                </a:cubicBezTo>
                <a:cubicBezTo>
                  <a:pt x="203" y="219"/>
                  <a:pt x="220" y="202"/>
                  <a:pt x="220" y="183"/>
                </a:cubicBezTo>
                <a:lnTo>
                  <a:pt x="220" y="36"/>
                </a:lnTo>
                <a:close/>
                <a:moveTo>
                  <a:pt x="220" y="36"/>
                </a:moveTo>
                <a:cubicBezTo>
                  <a:pt x="220" y="36"/>
                  <a:pt x="220" y="36"/>
                  <a:pt x="220" y="36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8" name="Freeform 177"/>
          <p:cNvSpPr>
            <a:spLocks noEditPoints="1"/>
          </p:cNvSpPr>
          <p:nvPr/>
        </p:nvSpPr>
        <p:spPr bwMode="auto">
          <a:xfrm>
            <a:off x="1452541" y="4329795"/>
            <a:ext cx="551892" cy="553815"/>
          </a:xfrm>
          <a:custGeom>
            <a:avLst/>
            <a:gdLst/>
            <a:ahLst/>
            <a:cxnLst>
              <a:cxn ang="0">
                <a:pos x="116" y="0"/>
              </a:cxn>
              <a:cxn ang="0">
                <a:pos x="0" y="117"/>
              </a:cxn>
              <a:cxn ang="0">
                <a:pos x="116" y="233"/>
              </a:cxn>
              <a:cxn ang="0">
                <a:pos x="233" y="117"/>
              </a:cxn>
              <a:cxn ang="0">
                <a:pos x="116" y="0"/>
              </a:cxn>
              <a:cxn ang="0">
                <a:pos x="168" y="90"/>
              </a:cxn>
              <a:cxn ang="0">
                <a:pos x="168" y="93"/>
              </a:cxn>
              <a:cxn ang="0">
                <a:pos x="92" y="170"/>
              </a:cxn>
              <a:cxn ang="0">
                <a:pos x="51" y="158"/>
              </a:cxn>
              <a:cxn ang="0">
                <a:pos x="58" y="158"/>
              </a:cxn>
              <a:cxn ang="0">
                <a:pos x="91" y="146"/>
              </a:cxn>
              <a:cxn ang="0">
                <a:pos x="66" y="128"/>
              </a:cxn>
              <a:cxn ang="0">
                <a:pos x="71" y="128"/>
              </a:cxn>
              <a:cxn ang="0">
                <a:pos x="78" y="127"/>
              </a:cxn>
              <a:cxn ang="0">
                <a:pos x="56" y="101"/>
              </a:cxn>
              <a:cxn ang="0">
                <a:pos x="56" y="101"/>
              </a:cxn>
              <a:cxn ang="0">
                <a:pos x="69" y="104"/>
              </a:cxn>
              <a:cxn ang="0">
                <a:pos x="57" y="82"/>
              </a:cxn>
              <a:cxn ang="0">
                <a:pos x="60" y="68"/>
              </a:cxn>
              <a:cxn ang="0">
                <a:pos x="115" y="96"/>
              </a:cxn>
              <a:cxn ang="0">
                <a:pos x="115" y="90"/>
              </a:cxn>
              <a:cxn ang="0">
                <a:pos x="141" y="64"/>
              </a:cxn>
              <a:cxn ang="0">
                <a:pos x="161" y="72"/>
              </a:cxn>
              <a:cxn ang="0">
                <a:pos x="178" y="65"/>
              </a:cxn>
              <a:cxn ang="0">
                <a:pos x="166" y="80"/>
              </a:cxn>
              <a:cxn ang="0">
                <a:pos x="182" y="76"/>
              </a:cxn>
              <a:cxn ang="0">
                <a:pos x="168" y="90"/>
              </a:cxn>
              <a:cxn ang="0">
                <a:pos x="168" y="90"/>
              </a:cxn>
              <a:cxn ang="0">
                <a:pos x="168" y="90"/>
              </a:cxn>
            </a:cxnLst>
            <a:rect l="0" t="0" r="r" b="b"/>
            <a:pathLst>
              <a:path w="233" h="233">
                <a:moveTo>
                  <a:pt x="116" y="0"/>
                </a:moveTo>
                <a:cubicBezTo>
                  <a:pt x="52" y="0"/>
                  <a:pt x="0" y="52"/>
                  <a:pt x="0" y="117"/>
                </a:cubicBezTo>
                <a:cubicBezTo>
                  <a:pt x="0" y="181"/>
                  <a:pt x="52" y="233"/>
                  <a:pt x="116" y="233"/>
                </a:cubicBezTo>
                <a:cubicBezTo>
                  <a:pt x="181" y="233"/>
                  <a:pt x="233" y="181"/>
                  <a:pt x="233" y="117"/>
                </a:cubicBezTo>
                <a:cubicBezTo>
                  <a:pt x="233" y="52"/>
                  <a:pt x="181" y="0"/>
                  <a:pt x="116" y="0"/>
                </a:cubicBezTo>
                <a:close/>
                <a:moveTo>
                  <a:pt x="168" y="90"/>
                </a:moveTo>
                <a:cubicBezTo>
                  <a:pt x="168" y="91"/>
                  <a:pt x="168" y="92"/>
                  <a:pt x="168" y="93"/>
                </a:cubicBezTo>
                <a:cubicBezTo>
                  <a:pt x="168" y="129"/>
                  <a:pt x="141" y="170"/>
                  <a:pt x="92" y="170"/>
                </a:cubicBezTo>
                <a:cubicBezTo>
                  <a:pt x="77" y="170"/>
                  <a:pt x="63" y="165"/>
                  <a:pt x="51" y="158"/>
                </a:cubicBezTo>
                <a:cubicBezTo>
                  <a:pt x="53" y="158"/>
                  <a:pt x="55" y="158"/>
                  <a:pt x="58" y="158"/>
                </a:cubicBezTo>
                <a:cubicBezTo>
                  <a:pt x="70" y="158"/>
                  <a:pt x="82" y="154"/>
                  <a:pt x="91" y="146"/>
                </a:cubicBezTo>
                <a:cubicBezTo>
                  <a:pt x="79" y="146"/>
                  <a:pt x="69" y="138"/>
                  <a:pt x="66" y="128"/>
                </a:cubicBezTo>
                <a:cubicBezTo>
                  <a:pt x="67" y="128"/>
                  <a:pt x="69" y="128"/>
                  <a:pt x="71" y="128"/>
                </a:cubicBezTo>
                <a:cubicBezTo>
                  <a:pt x="73" y="128"/>
                  <a:pt x="76" y="128"/>
                  <a:pt x="78" y="127"/>
                </a:cubicBezTo>
                <a:cubicBezTo>
                  <a:pt x="66" y="125"/>
                  <a:pt x="56" y="114"/>
                  <a:pt x="56" y="101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60" y="103"/>
                  <a:pt x="64" y="104"/>
                  <a:pt x="69" y="104"/>
                </a:cubicBezTo>
                <a:cubicBezTo>
                  <a:pt x="61" y="99"/>
                  <a:pt x="57" y="91"/>
                  <a:pt x="57" y="82"/>
                </a:cubicBezTo>
                <a:cubicBezTo>
                  <a:pt x="57" y="77"/>
                  <a:pt x="58" y="72"/>
                  <a:pt x="60" y="68"/>
                </a:cubicBezTo>
                <a:cubicBezTo>
                  <a:pt x="73" y="85"/>
                  <a:pt x="93" y="95"/>
                  <a:pt x="115" y="96"/>
                </a:cubicBezTo>
                <a:cubicBezTo>
                  <a:pt x="115" y="94"/>
                  <a:pt x="115" y="92"/>
                  <a:pt x="115" y="90"/>
                </a:cubicBezTo>
                <a:cubicBezTo>
                  <a:pt x="115" y="76"/>
                  <a:pt x="127" y="64"/>
                  <a:pt x="141" y="64"/>
                </a:cubicBezTo>
                <a:cubicBezTo>
                  <a:pt x="149" y="64"/>
                  <a:pt x="156" y="67"/>
                  <a:pt x="161" y="72"/>
                </a:cubicBezTo>
                <a:cubicBezTo>
                  <a:pt x="167" y="71"/>
                  <a:pt x="173" y="69"/>
                  <a:pt x="178" y="65"/>
                </a:cubicBezTo>
                <a:cubicBezTo>
                  <a:pt x="176" y="72"/>
                  <a:pt x="172" y="77"/>
                  <a:pt x="166" y="80"/>
                </a:cubicBezTo>
                <a:cubicBezTo>
                  <a:pt x="172" y="80"/>
                  <a:pt x="177" y="78"/>
                  <a:pt x="182" y="76"/>
                </a:cubicBezTo>
                <a:cubicBezTo>
                  <a:pt x="178" y="81"/>
                  <a:pt x="174" y="86"/>
                  <a:pt x="168" y="90"/>
                </a:cubicBezTo>
                <a:close/>
                <a:moveTo>
                  <a:pt x="168" y="90"/>
                </a:moveTo>
                <a:cubicBezTo>
                  <a:pt x="168" y="90"/>
                  <a:pt x="168" y="90"/>
                  <a:pt x="168" y="90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9" name="Freeform 178"/>
          <p:cNvSpPr>
            <a:spLocks noEditPoints="1"/>
          </p:cNvSpPr>
          <p:nvPr/>
        </p:nvSpPr>
        <p:spPr bwMode="auto">
          <a:xfrm>
            <a:off x="1397211" y="3256944"/>
            <a:ext cx="544200" cy="442283"/>
          </a:xfrm>
          <a:custGeom>
            <a:avLst/>
            <a:gdLst/>
            <a:ahLst/>
            <a:cxnLst>
              <a:cxn ang="0">
                <a:pos x="229" y="22"/>
              </a:cxn>
              <a:cxn ang="0">
                <a:pos x="202" y="29"/>
              </a:cxn>
              <a:cxn ang="0">
                <a:pos x="223" y="3"/>
              </a:cxn>
              <a:cxn ang="0">
                <a:pos x="193" y="15"/>
              </a:cxn>
              <a:cxn ang="0">
                <a:pos x="158" y="0"/>
              </a:cxn>
              <a:cxn ang="0">
                <a:pos x="111" y="47"/>
              </a:cxn>
              <a:cxn ang="0">
                <a:pos x="113" y="58"/>
              </a:cxn>
              <a:cxn ang="0">
                <a:pos x="16" y="8"/>
              </a:cxn>
              <a:cxn ang="0">
                <a:pos x="9" y="32"/>
              </a:cxn>
              <a:cxn ang="0">
                <a:pos x="30" y="71"/>
              </a:cxn>
              <a:cxn ang="0">
                <a:pos x="9" y="65"/>
              </a:cxn>
              <a:cxn ang="0">
                <a:pos x="9" y="66"/>
              </a:cxn>
              <a:cxn ang="0">
                <a:pos x="47" y="112"/>
              </a:cxn>
              <a:cxn ang="0">
                <a:pos x="34" y="114"/>
              </a:cxn>
              <a:cxn ang="0">
                <a:pos x="26" y="113"/>
              </a:cxn>
              <a:cxn ang="0">
                <a:pos x="69" y="145"/>
              </a:cxn>
              <a:cxn ang="0">
                <a:pos x="11" y="165"/>
              </a:cxn>
              <a:cxn ang="0">
                <a:pos x="0" y="165"/>
              </a:cxn>
              <a:cxn ang="0">
                <a:pos x="72" y="186"/>
              </a:cxn>
              <a:cxn ang="0">
                <a:pos x="206" y="52"/>
              </a:cxn>
              <a:cxn ang="0">
                <a:pos x="205" y="46"/>
              </a:cxn>
              <a:cxn ang="0">
                <a:pos x="229" y="22"/>
              </a:cxn>
              <a:cxn ang="0">
                <a:pos x="229" y="22"/>
              </a:cxn>
              <a:cxn ang="0">
                <a:pos x="229" y="22"/>
              </a:cxn>
            </a:cxnLst>
            <a:rect l="0" t="0" r="r" b="b"/>
            <a:pathLst>
              <a:path w="229" h="186">
                <a:moveTo>
                  <a:pt x="229" y="22"/>
                </a:moveTo>
                <a:cubicBezTo>
                  <a:pt x="221" y="26"/>
                  <a:pt x="211" y="28"/>
                  <a:pt x="202" y="29"/>
                </a:cubicBezTo>
                <a:cubicBezTo>
                  <a:pt x="212" y="23"/>
                  <a:pt x="219" y="14"/>
                  <a:pt x="223" y="3"/>
                </a:cubicBezTo>
                <a:cubicBezTo>
                  <a:pt x="214" y="9"/>
                  <a:pt x="203" y="13"/>
                  <a:pt x="193" y="15"/>
                </a:cubicBezTo>
                <a:cubicBezTo>
                  <a:pt x="184" y="6"/>
                  <a:pt x="172" y="0"/>
                  <a:pt x="158" y="0"/>
                </a:cubicBezTo>
                <a:cubicBezTo>
                  <a:pt x="133" y="0"/>
                  <a:pt x="111" y="21"/>
                  <a:pt x="111" y="47"/>
                </a:cubicBezTo>
                <a:cubicBezTo>
                  <a:pt x="111" y="51"/>
                  <a:pt x="112" y="54"/>
                  <a:pt x="113" y="58"/>
                </a:cubicBezTo>
                <a:cubicBezTo>
                  <a:pt x="74" y="56"/>
                  <a:pt x="39" y="37"/>
                  <a:pt x="16" y="8"/>
                </a:cubicBezTo>
                <a:cubicBezTo>
                  <a:pt x="12" y="15"/>
                  <a:pt x="9" y="23"/>
                  <a:pt x="9" y="32"/>
                </a:cubicBezTo>
                <a:cubicBezTo>
                  <a:pt x="9" y="48"/>
                  <a:pt x="18" y="63"/>
                  <a:pt x="30" y="71"/>
                </a:cubicBezTo>
                <a:cubicBezTo>
                  <a:pt x="23" y="71"/>
                  <a:pt x="15" y="69"/>
                  <a:pt x="9" y="65"/>
                </a:cubicBezTo>
                <a:cubicBezTo>
                  <a:pt x="9" y="66"/>
                  <a:pt x="9" y="66"/>
                  <a:pt x="9" y="66"/>
                </a:cubicBezTo>
                <a:cubicBezTo>
                  <a:pt x="9" y="89"/>
                  <a:pt x="25" y="108"/>
                  <a:pt x="47" y="112"/>
                </a:cubicBezTo>
                <a:cubicBezTo>
                  <a:pt x="43" y="113"/>
                  <a:pt x="39" y="114"/>
                  <a:pt x="34" y="114"/>
                </a:cubicBezTo>
                <a:cubicBezTo>
                  <a:pt x="31" y="114"/>
                  <a:pt x="28" y="113"/>
                  <a:pt x="26" y="113"/>
                </a:cubicBezTo>
                <a:cubicBezTo>
                  <a:pt x="32" y="131"/>
                  <a:pt x="49" y="145"/>
                  <a:pt x="69" y="145"/>
                </a:cubicBezTo>
                <a:cubicBezTo>
                  <a:pt x="53" y="158"/>
                  <a:pt x="33" y="165"/>
                  <a:pt x="11" y="165"/>
                </a:cubicBezTo>
                <a:cubicBezTo>
                  <a:pt x="7" y="165"/>
                  <a:pt x="4" y="165"/>
                  <a:pt x="0" y="165"/>
                </a:cubicBezTo>
                <a:cubicBezTo>
                  <a:pt x="21" y="178"/>
                  <a:pt x="45" y="186"/>
                  <a:pt x="72" y="186"/>
                </a:cubicBezTo>
                <a:cubicBezTo>
                  <a:pt x="158" y="186"/>
                  <a:pt x="206" y="114"/>
                  <a:pt x="206" y="52"/>
                </a:cubicBezTo>
                <a:cubicBezTo>
                  <a:pt x="205" y="46"/>
                  <a:pt x="205" y="46"/>
                  <a:pt x="205" y="46"/>
                </a:cubicBezTo>
                <a:cubicBezTo>
                  <a:pt x="215" y="40"/>
                  <a:pt x="223" y="31"/>
                  <a:pt x="229" y="22"/>
                </a:cubicBezTo>
                <a:close/>
                <a:moveTo>
                  <a:pt x="229" y="22"/>
                </a:moveTo>
                <a:cubicBezTo>
                  <a:pt x="229" y="22"/>
                  <a:pt x="229" y="22"/>
                  <a:pt x="229" y="22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80" name="Freeform 179"/>
          <p:cNvSpPr>
            <a:spLocks noEditPoints="1"/>
          </p:cNvSpPr>
          <p:nvPr/>
        </p:nvSpPr>
        <p:spPr bwMode="auto">
          <a:xfrm>
            <a:off x="759325" y="3235791"/>
            <a:ext cx="263447" cy="484588"/>
          </a:xfrm>
          <a:custGeom>
            <a:avLst/>
            <a:gdLst/>
            <a:ahLst/>
            <a:cxnLst>
              <a:cxn ang="0">
                <a:pos x="107" y="0"/>
              </a:cxn>
              <a:cxn ang="0">
                <a:pos x="80" y="0"/>
              </a:cxn>
              <a:cxn ang="0">
                <a:pos x="31" y="50"/>
              </a:cxn>
              <a:cxn ang="0">
                <a:pos x="31" y="73"/>
              </a:cxn>
              <a:cxn ang="0">
                <a:pos x="4" y="73"/>
              </a:cxn>
              <a:cxn ang="0">
                <a:pos x="0" y="77"/>
              </a:cxn>
              <a:cxn ang="0">
                <a:pos x="0" y="111"/>
              </a:cxn>
              <a:cxn ang="0">
                <a:pos x="4" y="115"/>
              </a:cxn>
              <a:cxn ang="0">
                <a:pos x="31" y="115"/>
              </a:cxn>
              <a:cxn ang="0">
                <a:pos x="31" y="200"/>
              </a:cxn>
              <a:cxn ang="0">
                <a:pos x="35" y="204"/>
              </a:cxn>
              <a:cxn ang="0">
                <a:pos x="70" y="204"/>
              </a:cxn>
              <a:cxn ang="0">
                <a:pos x="74" y="200"/>
              </a:cxn>
              <a:cxn ang="0">
                <a:pos x="74" y="115"/>
              </a:cxn>
              <a:cxn ang="0">
                <a:pos x="105" y="115"/>
              </a:cxn>
              <a:cxn ang="0">
                <a:pos x="110" y="111"/>
              </a:cxn>
              <a:cxn ang="0">
                <a:pos x="110" y="77"/>
              </a:cxn>
              <a:cxn ang="0">
                <a:pos x="108" y="74"/>
              </a:cxn>
              <a:cxn ang="0">
                <a:pos x="105" y="73"/>
              </a:cxn>
              <a:cxn ang="0">
                <a:pos x="74" y="73"/>
              </a:cxn>
              <a:cxn ang="0">
                <a:pos x="74" y="53"/>
              </a:cxn>
              <a:cxn ang="0">
                <a:pos x="89" y="39"/>
              </a:cxn>
              <a:cxn ang="0">
                <a:pos x="107" y="39"/>
              </a:cxn>
              <a:cxn ang="0">
                <a:pos x="111" y="35"/>
              </a:cxn>
              <a:cxn ang="0">
                <a:pos x="111" y="4"/>
              </a:cxn>
              <a:cxn ang="0">
                <a:pos x="107" y="0"/>
              </a:cxn>
              <a:cxn ang="0">
                <a:pos x="107" y="0"/>
              </a:cxn>
              <a:cxn ang="0">
                <a:pos x="107" y="0"/>
              </a:cxn>
            </a:cxnLst>
            <a:rect l="0" t="0" r="r" b="b"/>
            <a:pathLst>
              <a:path w="111" h="204">
                <a:moveTo>
                  <a:pt x="107" y="0"/>
                </a:moveTo>
                <a:cubicBezTo>
                  <a:pt x="80" y="0"/>
                  <a:pt x="80" y="0"/>
                  <a:pt x="80" y="0"/>
                </a:cubicBezTo>
                <a:cubicBezTo>
                  <a:pt x="50" y="0"/>
                  <a:pt x="31" y="19"/>
                  <a:pt x="31" y="50"/>
                </a:cubicBezTo>
                <a:cubicBezTo>
                  <a:pt x="31" y="73"/>
                  <a:pt x="31" y="73"/>
                  <a:pt x="31" y="73"/>
                </a:cubicBezTo>
                <a:cubicBezTo>
                  <a:pt x="4" y="73"/>
                  <a:pt x="4" y="73"/>
                  <a:pt x="4" y="73"/>
                </a:cubicBezTo>
                <a:cubicBezTo>
                  <a:pt x="2" y="73"/>
                  <a:pt x="0" y="75"/>
                  <a:pt x="0" y="77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3"/>
                  <a:pt x="2" y="115"/>
                  <a:pt x="4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31" y="202"/>
                  <a:pt x="33" y="204"/>
                  <a:pt x="3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2" y="204"/>
                  <a:pt x="74" y="202"/>
                  <a:pt x="74" y="200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105" y="115"/>
                  <a:pt x="105" y="115"/>
                  <a:pt x="105" y="115"/>
                </a:cubicBezTo>
                <a:cubicBezTo>
                  <a:pt x="108" y="115"/>
                  <a:pt x="110" y="113"/>
                  <a:pt x="110" y="111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10" y="76"/>
                  <a:pt x="109" y="75"/>
                  <a:pt x="108" y="74"/>
                </a:cubicBezTo>
                <a:cubicBezTo>
                  <a:pt x="108" y="74"/>
                  <a:pt x="106" y="73"/>
                  <a:pt x="105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53"/>
                  <a:pt x="74" y="53"/>
                  <a:pt x="74" y="53"/>
                </a:cubicBezTo>
                <a:cubicBezTo>
                  <a:pt x="74" y="44"/>
                  <a:pt x="76" y="39"/>
                  <a:pt x="89" y="39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109" y="39"/>
                  <a:pt x="111" y="37"/>
                  <a:pt x="111" y="35"/>
                </a:cubicBezTo>
                <a:cubicBezTo>
                  <a:pt x="111" y="4"/>
                  <a:pt x="111" y="4"/>
                  <a:pt x="111" y="4"/>
                </a:cubicBezTo>
                <a:cubicBezTo>
                  <a:pt x="111" y="1"/>
                  <a:pt x="109" y="0"/>
                  <a:pt x="107" y="0"/>
                </a:cubicBezTo>
                <a:close/>
                <a:moveTo>
                  <a:pt x="107" y="0"/>
                </a:moveTo>
                <a:cubicBezTo>
                  <a:pt x="107" y="0"/>
                  <a:pt x="107" y="0"/>
                  <a:pt x="107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182" name="Group 181"/>
          <p:cNvGrpSpPr/>
          <p:nvPr/>
        </p:nvGrpSpPr>
        <p:grpSpPr>
          <a:xfrm>
            <a:off x="9372033" y="5611631"/>
            <a:ext cx="549969" cy="551892"/>
            <a:chOff x="7034212" y="3835400"/>
            <a:chExt cx="454025" cy="455613"/>
          </a:xfrm>
        </p:grpSpPr>
        <p:sp>
          <p:nvSpPr>
            <p:cNvPr id="183" name="Freeform 182"/>
            <p:cNvSpPr>
              <a:spLocks noEditPoints="1"/>
            </p:cNvSpPr>
            <p:nvPr/>
          </p:nvSpPr>
          <p:spPr bwMode="auto">
            <a:xfrm>
              <a:off x="7364412" y="3887787"/>
              <a:ext cx="71438" cy="69850"/>
            </a:xfrm>
            <a:custGeom>
              <a:avLst/>
              <a:gdLst/>
              <a:ahLst/>
              <a:cxnLst>
                <a:cxn ang="0">
                  <a:pos x="9" y="36"/>
                </a:cxn>
                <a:cxn ang="0">
                  <a:pos x="0" y="27"/>
                </a:cxn>
                <a:cxn ang="0">
                  <a:pos x="0" y="9"/>
                </a:cxn>
                <a:cxn ang="0">
                  <a:pos x="9" y="0"/>
                </a:cxn>
                <a:cxn ang="0">
                  <a:pos x="27" y="0"/>
                </a:cxn>
                <a:cxn ang="0">
                  <a:pos x="36" y="9"/>
                </a:cxn>
                <a:cxn ang="0">
                  <a:pos x="36" y="27"/>
                </a:cxn>
                <a:cxn ang="0">
                  <a:pos x="27" y="36"/>
                </a:cxn>
                <a:cxn ang="0">
                  <a:pos x="9" y="36"/>
                </a:cxn>
                <a:cxn ang="0">
                  <a:pos x="9" y="36"/>
                </a:cxn>
                <a:cxn ang="0">
                  <a:pos x="9" y="36"/>
                </a:cxn>
              </a:cxnLst>
              <a:rect l="0" t="0" r="r" b="b"/>
              <a:pathLst>
                <a:path w="36" h="36">
                  <a:moveTo>
                    <a:pt x="9" y="36"/>
                  </a:moveTo>
                  <a:cubicBezTo>
                    <a:pt x="4" y="36"/>
                    <a:pt x="0" y="32"/>
                    <a:pt x="0" y="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2" y="0"/>
                    <a:pt x="36" y="4"/>
                    <a:pt x="36" y="9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32"/>
                    <a:pt x="32" y="36"/>
                    <a:pt x="27" y="36"/>
                  </a:cubicBezTo>
                  <a:lnTo>
                    <a:pt x="9" y="36"/>
                  </a:lnTo>
                  <a:close/>
                  <a:moveTo>
                    <a:pt x="9" y="36"/>
                  </a:moveTo>
                  <a:cubicBezTo>
                    <a:pt x="9" y="36"/>
                    <a:pt x="9" y="36"/>
                    <a:pt x="9" y="36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4" name="Freeform 183"/>
            <p:cNvSpPr>
              <a:spLocks noEditPoints="1"/>
            </p:cNvSpPr>
            <p:nvPr/>
          </p:nvSpPr>
          <p:spPr bwMode="auto">
            <a:xfrm>
              <a:off x="7194550" y="3995737"/>
              <a:ext cx="133350" cy="13335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16" y="5"/>
                </a:cxn>
                <a:cxn ang="0">
                  <a:pos x="21" y="5"/>
                </a:cxn>
                <a:cxn ang="0">
                  <a:pos x="38" y="22"/>
                </a:cxn>
                <a:cxn ang="0">
                  <a:pos x="21" y="39"/>
                </a:cxn>
                <a:cxn ang="0">
                  <a:pos x="4" y="22"/>
                </a:cxn>
                <a:cxn ang="0">
                  <a:pos x="5" y="17"/>
                </a:cxn>
                <a:cxn ang="0">
                  <a:pos x="0" y="34"/>
                </a:cxn>
                <a:cxn ang="0">
                  <a:pos x="34" y="68"/>
                </a:cxn>
                <a:cxn ang="0">
                  <a:pos x="68" y="34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27" y="0"/>
                    <a:pt x="21" y="2"/>
                    <a:pt x="16" y="5"/>
                  </a:cubicBezTo>
                  <a:cubicBezTo>
                    <a:pt x="18" y="5"/>
                    <a:pt x="19" y="5"/>
                    <a:pt x="21" y="5"/>
                  </a:cubicBezTo>
                  <a:cubicBezTo>
                    <a:pt x="31" y="5"/>
                    <a:pt x="38" y="12"/>
                    <a:pt x="38" y="22"/>
                  </a:cubicBezTo>
                  <a:cubicBezTo>
                    <a:pt x="38" y="31"/>
                    <a:pt x="31" y="39"/>
                    <a:pt x="21" y="39"/>
                  </a:cubicBezTo>
                  <a:cubicBezTo>
                    <a:pt x="12" y="39"/>
                    <a:pt x="4" y="31"/>
                    <a:pt x="4" y="22"/>
                  </a:cubicBezTo>
                  <a:cubicBezTo>
                    <a:pt x="4" y="20"/>
                    <a:pt x="4" y="18"/>
                    <a:pt x="5" y="17"/>
                  </a:cubicBezTo>
                  <a:cubicBezTo>
                    <a:pt x="2" y="22"/>
                    <a:pt x="0" y="28"/>
                    <a:pt x="0" y="34"/>
                  </a:cubicBezTo>
                  <a:cubicBezTo>
                    <a:pt x="0" y="53"/>
                    <a:pt x="15" y="68"/>
                    <a:pt x="34" y="68"/>
                  </a:cubicBezTo>
                  <a:cubicBezTo>
                    <a:pt x="53" y="68"/>
                    <a:pt x="68" y="53"/>
                    <a:pt x="68" y="34"/>
                  </a:cubicBezTo>
                  <a:cubicBezTo>
                    <a:pt x="68" y="16"/>
                    <a:pt x="53" y="0"/>
                    <a:pt x="34" y="0"/>
                  </a:cubicBezTo>
                  <a:close/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7" name="Freeform 186"/>
            <p:cNvSpPr>
              <a:spLocks noEditPoints="1"/>
            </p:cNvSpPr>
            <p:nvPr/>
          </p:nvSpPr>
          <p:spPr bwMode="auto">
            <a:xfrm>
              <a:off x="7119937" y="3922712"/>
              <a:ext cx="280988" cy="280988"/>
            </a:xfrm>
            <a:custGeom>
              <a:avLst/>
              <a:gdLst/>
              <a:ahLst/>
              <a:cxnLst>
                <a:cxn ang="0">
                  <a:pos x="72" y="18"/>
                </a:cxn>
                <a:cxn ang="0">
                  <a:pos x="125" y="71"/>
                </a:cxn>
                <a:cxn ang="0">
                  <a:pos x="72" y="125"/>
                </a:cxn>
                <a:cxn ang="0">
                  <a:pos x="18" y="71"/>
                </a:cxn>
                <a:cxn ang="0">
                  <a:pos x="72" y="18"/>
                </a:cxn>
                <a:cxn ang="0">
                  <a:pos x="72" y="0"/>
                </a:cxn>
                <a:cxn ang="0">
                  <a:pos x="0" y="71"/>
                </a:cxn>
                <a:cxn ang="0">
                  <a:pos x="72" y="143"/>
                </a:cxn>
                <a:cxn ang="0">
                  <a:pos x="143" y="71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143" h="143">
                  <a:moveTo>
                    <a:pt x="72" y="18"/>
                  </a:moveTo>
                  <a:cubicBezTo>
                    <a:pt x="101" y="18"/>
                    <a:pt x="125" y="42"/>
                    <a:pt x="125" y="71"/>
                  </a:cubicBezTo>
                  <a:cubicBezTo>
                    <a:pt x="125" y="101"/>
                    <a:pt x="101" y="125"/>
                    <a:pt x="72" y="125"/>
                  </a:cubicBezTo>
                  <a:cubicBezTo>
                    <a:pt x="42" y="125"/>
                    <a:pt x="18" y="101"/>
                    <a:pt x="18" y="71"/>
                  </a:cubicBezTo>
                  <a:cubicBezTo>
                    <a:pt x="18" y="42"/>
                    <a:pt x="42" y="18"/>
                    <a:pt x="72" y="18"/>
                  </a:cubicBezTo>
                  <a:moveTo>
                    <a:pt x="72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1"/>
                    <a:pt x="32" y="143"/>
                    <a:pt x="72" y="143"/>
                  </a:cubicBezTo>
                  <a:cubicBezTo>
                    <a:pt x="111" y="143"/>
                    <a:pt x="143" y="111"/>
                    <a:pt x="143" y="71"/>
                  </a:cubicBezTo>
                  <a:cubicBezTo>
                    <a:pt x="143" y="32"/>
                    <a:pt x="111" y="0"/>
                    <a:pt x="72" y="0"/>
                  </a:cubicBezTo>
                  <a:close/>
                  <a:moveTo>
                    <a:pt x="72" y="0"/>
                  </a:move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8" name="Freeform 187"/>
            <p:cNvSpPr>
              <a:spLocks noEditPoints="1"/>
            </p:cNvSpPr>
            <p:nvPr/>
          </p:nvSpPr>
          <p:spPr bwMode="auto">
            <a:xfrm>
              <a:off x="7034212" y="3835400"/>
              <a:ext cx="454025" cy="455613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43" y="0"/>
                </a:cxn>
                <a:cxn ang="0">
                  <a:pos x="0" y="44"/>
                </a:cxn>
                <a:cxn ang="0">
                  <a:pos x="0" y="189"/>
                </a:cxn>
                <a:cxn ang="0">
                  <a:pos x="43" y="233"/>
                </a:cxn>
                <a:cxn ang="0">
                  <a:pos x="188" y="233"/>
                </a:cxn>
                <a:cxn ang="0">
                  <a:pos x="232" y="189"/>
                </a:cxn>
                <a:cxn ang="0">
                  <a:pos x="232" y="44"/>
                </a:cxn>
                <a:cxn ang="0">
                  <a:pos x="188" y="0"/>
                </a:cxn>
                <a:cxn ang="0">
                  <a:pos x="214" y="81"/>
                </a:cxn>
                <a:cxn ang="0">
                  <a:pos x="156" y="81"/>
                </a:cxn>
                <a:cxn ang="0">
                  <a:pos x="169" y="116"/>
                </a:cxn>
                <a:cxn ang="0">
                  <a:pos x="116" y="170"/>
                </a:cxn>
                <a:cxn ang="0">
                  <a:pos x="62" y="116"/>
                </a:cxn>
                <a:cxn ang="0">
                  <a:pos x="76" y="81"/>
                </a:cxn>
                <a:cxn ang="0">
                  <a:pos x="17" y="81"/>
                </a:cxn>
                <a:cxn ang="0">
                  <a:pos x="17" y="44"/>
                </a:cxn>
                <a:cxn ang="0">
                  <a:pos x="43" y="18"/>
                </a:cxn>
                <a:cxn ang="0">
                  <a:pos x="188" y="18"/>
                </a:cxn>
                <a:cxn ang="0">
                  <a:pos x="214" y="44"/>
                </a:cxn>
                <a:cxn ang="0">
                  <a:pos x="214" y="81"/>
                </a:cxn>
                <a:cxn ang="0">
                  <a:pos x="214" y="81"/>
                </a:cxn>
                <a:cxn ang="0">
                  <a:pos x="214" y="81"/>
                </a:cxn>
              </a:cxnLst>
              <a:rect l="0" t="0" r="r" b="b"/>
              <a:pathLst>
                <a:path w="232" h="233">
                  <a:moveTo>
                    <a:pt x="188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13"/>
                    <a:pt x="19" y="233"/>
                    <a:pt x="43" y="233"/>
                  </a:cubicBezTo>
                  <a:cubicBezTo>
                    <a:pt x="188" y="233"/>
                    <a:pt x="188" y="233"/>
                    <a:pt x="188" y="233"/>
                  </a:cubicBezTo>
                  <a:cubicBezTo>
                    <a:pt x="212" y="233"/>
                    <a:pt x="232" y="213"/>
                    <a:pt x="232" y="189"/>
                  </a:cubicBezTo>
                  <a:cubicBezTo>
                    <a:pt x="232" y="44"/>
                    <a:pt x="232" y="44"/>
                    <a:pt x="232" y="44"/>
                  </a:cubicBezTo>
                  <a:cubicBezTo>
                    <a:pt x="232" y="20"/>
                    <a:pt x="212" y="0"/>
                    <a:pt x="188" y="0"/>
                  </a:cubicBezTo>
                  <a:close/>
                  <a:moveTo>
                    <a:pt x="214" y="81"/>
                  </a:moveTo>
                  <a:cubicBezTo>
                    <a:pt x="156" y="81"/>
                    <a:pt x="156" y="81"/>
                    <a:pt x="156" y="81"/>
                  </a:cubicBezTo>
                  <a:cubicBezTo>
                    <a:pt x="164" y="90"/>
                    <a:pt x="169" y="103"/>
                    <a:pt x="169" y="116"/>
                  </a:cubicBezTo>
                  <a:cubicBezTo>
                    <a:pt x="169" y="146"/>
                    <a:pt x="145" y="170"/>
                    <a:pt x="116" y="170"/>
                  </a:cubicBezTo>
                  <a:cubicBezTo>
                    <a:pt x="86" y="170"/>
                    <a:pt x="62" y="146"/>
                    <a:pt x="62" y="116"/>
                  </a:cubicBezTo>
                  <a:cubicBezTo>
                    <a:pt x="62" y="103"/>
                    <a:pt x="67" y="90"/>
                    <a:pt x="76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30"/>
                    <a:pt x="29" y="18"/>
                    <a:pt x="43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203" y="18"/>
                    <a:pt x="214" y="30"/>
                    <a:pt x="214" y="44"/>
                  </a:cubicBezTo>
                  <a:lnTo>
                    <a:pt x="214" y="81"/>
                  </a:lnTo>
                  <a:close/>
                  <a:moveTo>
                    <a:pt x="214" y="81"/>
                  </a:moveTo>
                  <a:cubicBezTo>
                    <a:pt x="214" y="81"/>
                    <a:pt x="214" y="81"/>
                    <a:pt x="214" y="81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10179779" y="3219446"/>
            <a:ext cx="517279" cy="517279"/>
            <a:chOff x="6923087" y="1809750"/>
            <a:chExt cx="427038" cy="427038"/>
          </a:xfrm>
        </p:grpSpPr>
        <p:sp>
          <p:nvSpPr>
            <p:cNvPr id="190" name="Freeform 189"/>
            <p:cNvSpPr>
              <a:spLocks noEditPoints="1"/>
            </p:cNvSpPr>
            <p:nvPr/>
          </p:nvSpPr>
          <p:spPr bwMode="auto">
            <a:xfrm>
              <a:off x="7234237" y="1858962"/>
              <a:ext cx="66675" cy="66675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0" y="25"/>
                </a:cxn>
                <a:cxn ang="0">
                  <a:pos x="0" y="9"/>
                </a:cxn>
                <a:cxn ang="0">
                  <a:pos x="8" y="0"/>
                </a:cxn>
                <a:cxn ang="0">
                  <a:pos x="25" y="0"/>
                </a:cxn>
                <a:cxn ang="0">
                  <a:pos x="34" y="9"/>
                </a:cxn>
                <a:cxn ang="0">
                  <a:pos x="34" y="25"/>
                </a:cxn>
                <a:cxn ang="0">
                  <a:pos x="25" y="34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34" h="34">
                  <a:moveTo>
                    <a:pt x="8" y="34"/>
                  </a:moveTo>
                  <a:cubicBezTo>
                    <a:pt x="4" y="34"/>
                    <a:pt x="0" y="30"/>
                    <a:pt x="0" y="2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4" y="4"/>
                    <a:pt x="34" y="9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30"/>
                    <a:pt x="30" y="34"/>
                    <a:pt x="25" y="34"/>
                  </a:cubicBezTo>
                  <a:lnTo>
                    <a:pt x="8" y="34"/>
                  </a:ln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91" name="Freeform 190"/>
            <p:cNvSpPr>
              <a:spLocks noEditPoints="1"/>
            </p:cNvSpPr>
            <p:nvPr/>
          </p:nvSpPr>
          <p:spPr bwMode="auto">
            <a:xfrm>
              <a:off x="7073900" y="1960562"/>
              <a:ext cx="125413" cy="12541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5" y="5"/>
                </a:cxn>
                <a:cxn ang="0">
                  <a:pos x="20" y="4"/>
                </a:cxn>
                <a:cxn ang="0">
                  <a:pos x="36" y="20"/>
                </a:cxn>
                <a:cxn ang="0">
                  <a:pos x="20" y="36"/>
                </a:cxn>
                <a:cxn ang="0">
                  <a:pos x="4" y="20"/>
                </a:cxn>
                <a:cxn ang="0">
                  <a:pos x="5" y="15"/>
                </a:cxn>
                <a:cxn ang="0">
                  <a:pos x="0" y="32"/>
                </a:cxn>
                <a:cxn ang="0">
                  <a:pos x="32" y="64"/>
                </a:cxn>
                <a:cxn ang="0">
                  <a:pos x="64" y="32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26" y="0"/>
                    <a:pt x="20" y="2"/>
                    <a:pt x="15" y="5"/>
                  </a:cubicBezTo>
                  <a:cubicBezTo>
                    <a:pt x="17" y="4"/>
                    <a:pt x="18" y="4"/>
                    <a:pt x="20" y="4"/>
                  </a:cubicBezTo>
                  <a:cubicBezTo>
                    <a:pt x="29" y="4"/>
                    <a:pt x="36" y="11"/>
                    <a:pt x="36" y="20"/>
                  </a:cubicBezTo>
                  <a:cubicBezTo>
                    <a:pt x="36" y="29"/>
                    <a:pt x="29" y="36"/>
                    <a:pt x="20" y="36"/>
                  </a:cubicBezTo>
                  <a:cubicBezTo>
                    <a:pt x="11" y="36"/>
                    <a:pt x="4" y="29"/>
                    <a:pt x="4" y="20"/>
                  </a:cubicBezTo>
                  <a:cubicBezTo>
                    <a:pt x="4" y="19"/>
                    <a:pt x="4" y="17"/>
                    <a:pt x="5" y="15"/>
                  </a:cubicBezTo>
                  <a:cubicBezTo>
                    <a:pt x="2" y="20"/>
                    <a:pt x="0" y="26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49" y="64"/>
                    <a:pt x="64" y="50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lose/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92" name="Freeform 191"/>
            <p:cNvSpPr>
              <a:spLocks noEditPoints="1"/>
            </p:cNvSpPr>
            <p:nvPr/>
          </p:nvSpPr>
          <p:spPr bwMode="auto">
            <a:xfrm>
              <a:off x="7004050" y="1892300"/>
              <a:ext cx="263525" cy="261938"/>
            </a:xfrm>
            <a:custGeom>
              <a:avLst/>
              <a:gdLst/>
              <a:ahLst/>
              <a:cxnLst>
                <a:cxn ang="0">
                  <a:pos x="67" y="17"/>
                </a:cxn>
                <a:cxn ang="0">
                  <a:pos x="117" y="67"/>
                </a:cxn>
                <a:cxn ang="0">
                  <a:pos x="67" y="117"/>
                </a:cxn>
                <a:cxn ang="0">
                  <a:pos x="16" y="67"/>
                </a:cxn>
                <a:cxn ang="0">
                  <a:pos x="67" y="17"/>
                </a:cxn>
                <a:cxn ang="0">
                  <a:pos x="67" y="0"/>
                </a:cxn>
                <a:cxn ang="0">
                  <a:pos x="0" y="67"/>
                </a:cxn>
                <a:cxn ang="0">
                  <a:pos x="67" y="134"/>
                </a:cxn>
                <a:cxn ang="0">
                  <a:pos x="134" y="67"/>
                </a:cxn>
                <a:cxn ang="0">
                  <a:pos x="67" y="0"/>
                </a:cxn>
                <a:cxn ang="0">
                  <a:pos x="67" y="0"/>
                </a:cxn>
                <a:cxn ang="0">
                  <a:pos x="67" y="0"/>
                </a:cxn>
              </a:cxnLst>
              <a:rect l="0" t="0" r="r" b="b"/>
              <a:pathLst>
                <a:path w="134" h="134">
                  <a:moveTo>
                    <a:pt x="67" y="17"/>
                  </a:moveTo>
                  <a:cubicBezTo>
                    <a:pt x="95" y="17"/>
                    <a:pt x="117" y="39"/>
                    <a:pt x="117" y="67"/>
                  </a:cubicBezTo>
                  <a:cubicBezTo>
                    <a:pt x="117" y="95"/>
                    <a:pt x="95" y="117"/>
                    <a:pt x="67" y="117"/>
                  </a:cubicBezTo>
                  <a:cubicBezTo>
                    <a:pt x="39" y="117"/>
                    <a:pt x="16" y="95"/>
                    <a:pt x="16" y="67"/>
                  </a:cubicBezTo>
                  <a:cubicBezTo>
                    <a:pt x="16" y="39"/>
                    <a:pt x="39" y="17"/>
                    <a:pt x="67" y="17"/>
                  </a:cubicBezTo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cubicBezTo>
                    <a:pt x="104" y="134"/>
                    <a:pt x="134" y="104"/>
                    <a:pt x="134" y="67"/>
                  </a:cubicBezTo>
                  <a:cubicBezTo>
                    <a:pt x="134" y="30"/>
                    <a:pt x="104" y="0"/>
                    <a:pt x="67" y="0"/>
                  </a:cubicBezTo>
                  <a:close/>
                  <a:moveTo>
                    <a:pt x="67" y="0"/>
                  </a:move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93" name="Freeform 192"/>
            <p:cNvSpPr>
              <a:spLocks noEditPoints="1"/>
            </p:cNvSpPr>
            <p:nvPr/>
          </p:nvSpPr>
          <p:spPr bwMode="auto">
            <a:xfrm>
              <a:off x="6923087" y="1809750"/>
              <a:ext cx="427038" cy="427038"/>
            </a:xfrm>
            <a:custGeom>
              <a:avLst/>
              <a:gdLst/>
              <a:ahLst/>
              <a:cxnLst>
                <a:cxn ang="0">
                  <a:pos x="177" y="0"/>
                </a:cxn>
                <a:cxn ang="0">
                  <a:pos x="41" y="0"/>
                </a:cxn>
                <a:cxn ang="0">
                  <a:pos x="0" y="41"/>
                </a:cxn>
                <a:cxn ang="0">
                  <a:pos x="0" y="177"/>
                </a:cxn>
                <a:cxn ang="0">
                  <a:pos x="41" y="218"/>
                </a:cxn>
                <a:cxn ang="0">
                  <a:pos x="177" y="218"/>
                </a:cxn>
                <a:cxn ang="0">
                  <a:pos x="218" y="177"/>
                </a:cxn>
                <a:cxn ang="0">
                  <a:pos x="218" y="41"/>
                </a:cxn>
                <a:cxn ang="0">
                  <a:pos x="177" y="0"/>
                </a:cxn>
                <a:cxn ang="0">
                  <a:pos x="201" y="75"/>
                </a:cxn>
                <a:cxn ang="0">
                  <a:pos x="146" y="75"/>
                </a:cxn>
                <a:cxn ang="0">
                  <a:pos x="159" y="109"/>
                </a:cxn>
                <a:cxn ang="0">
                  <a:pos x="109" y="159"/>
                </a:cxn>
                <a:cxn ang="0">
                  <a:pos x="58" y="109"/>
                </a:cxn>
                <a:cxn ang="0">
                  <a:pos x="71" y="75"/>
                </a:cxn>
                <a:cxn ang="0">
                  <a:pos x="17" y="75"/>
                </a:cxn>
                <a:cxn ang="0">
                  <a:pos x="17" y="41"/>
                </a:cxn>
                <a:cxn ang="0">
                  <a:pos x="41" y="17"/>
                </a:cxn>
                <a:cxn ang="0">
                  <a:pos x="177" y="17"/>
                </a:cxn>
                <a:cxn ang="0">
                  <a:pos x="201" y="41"/>
                </a:cxn>
                <a:cxn ang="0">
                  <a:pos x="201" y="75"/>
                </a:cxn>
                <a:cxn ang="0">
                  <a:pos x="201" y="75"/>
                </a:cxn>
                <a:cxn ang="0">
                  <a:pos x="201" y="75"/>
                </a:cxn>
              </a:cxnLst>
              <a:rect l="0" t="0" r="r" b="b"/>
              <a:pathLst>
                <a:path w="218" h="218">
                  <a:moveTo>
                    <a:pt x="17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200"/>
                    <a:pt x="18" y="218"/>
                    <a:pt x="41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99" y="218"/>
                    <a:pt x="218" y="200"/>
                    <a:pt x="218" y="177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18" y="18"/>
                    <a:pt x="199" y="0"/>
                    <a:pt x="177" y="0"/>
                  </a:cubicBezTo>
                  <a:close/>
                  <a:moveTo>
                    <a:pt x="201" y="75"/>
                  </a:moveTo>
                  <a:cubicBezTo>
                    <a:pt x="146" y="75"/>
                    <a:pt x="146" y="75"/>
                    <a:pt x="146" y="75"/>
                  </a:cubicBezTo>
                  <a:cubicBezTo>
                    <a:pt x="154" y="84"/>
                    <a:pt x="159" y="96"/>
                    <a:pt x="159" y="109"/>
                  </a:cubicBezTo>
                  <a:cubicBezTo>
                    <a:pt x="159" y="137"/>
                    <a:pt x="137" y="159"/>
                    <a:pt x="109" y="159"/>
                  </a:cubicBezTo>
                  <a:cubicBezTo>
                    <a:pt x="81" y="159"/>
                    <a:pt x="58" y="137"/>
                    <a:pt x="58" y="109"/>
                  </a:cubicBezTo>
                  <a:cubicBezTo>
                    <a:pt x="58" y="96"/>
                    <a:pt x="63" y="84"/>
                    <a:pt x="71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28"/>
                    <a:pt x="27" y="17"/>
                    <a:pt x="41" y="17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90" y="17"/>
                    <a:pt x="201" y="28"/>
                    <a:pt x="201" y="41"/>
                  </a:cubicBezTo>
                  <a:lnTo>
                    <a:pt x="201" y="75"/>
                  </a:lnTo>
                  <a:close/>
                  <a:moveTo>
                    <a:pt x="201" y="75"/>
                  </a:moveTo>
                  <a:cubicBezTo>
                    <a:pt x="201" y="75"/>
                    <a:pt x="201" y="75"/>
                    <a:pt x="201" y="75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3103105" y="4329795"/>
            <a:ext cx="553815" cy="553815"/>
            <a:chOff x="2776537" y="7758113"/>
            <a:chExt cx="457200" cy="457200"/>
          </a:xfrm>
          <a:solidFill>
            <a:schemeClr val="bg1">
              <a:lumMod val="50000"/>
            </a:schemeClr>
          </a:solidFill>
        </p:grpSpPr>
        <p:sp>
          <p:nvSpPr>
            <p:cNvPr id="195" name="Freeform 194"/>
            <p:cNvSpPr>
              <a:spLocks noEditPoints="1"/>
            </p:cNvSpPr>
            <p:nvPr/>
          </p:nvSpPr>
          <p:spPr bwMode="auto">
            <a:xfrm>
              <a:off x="2911475" y="8020051"/>
              <a:ext cx="84138" cy="60325"/>
            </a:xfrm>
            <a:custGeom>
              <a:avLst/>
              <a:gdLst/>
              <a:ahLst/>
              <a:cxnLst>
                <a:cxn ang="0">
                  <a:pos x="32" y="3"/>
                </a:cxn>
                <a:cxn ang="0">
                  <a:pos x="30" y="1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0" y="15"/>
                </a:cxn>
                <a:cxn ang="0">
                  <a:pos x="20" y="31"/>
                </a:cxn>
                <a:cxn ang="0">
                  <a:pos x="43" y="16"/>
                </a:cxn>
                <a:cxn ang="0">
                  <a:pos x="42" y="13"/>
                </a:cxn>
                <a:cxn ang="0">
                  <a:pos x="32" y="3"/>
                </a:cxn>
                <a:cxn ang="0">
                  <a:pos x="32" y="3"/>
                </a:cxn>
                <a:cxn ang="0">
                  <a:pos x="32" y="3"/>
                </a:cxn>
              </a:cxnLst>
              <a:rect l="0" t="0" r="r" b="b"/>
              <a:pathLst>
                <a:path w="43" h="31">
                  <a:moveTo>
                    <a:pt x="32" y="3"/>
                  </a:moveTo>
                  <a:cubicBezTo>
                    <a:pt x="31" y="2"/>
                    <a:pt x="31" y="2"/>
                    <a:pt x="30" y="1"/>
                  </a:cubicBezTo>
                  <a:cubicBezTo>
                    <a:pt x="27" y="0"/>
                    <a:pt x="25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7"/>
                    <a:pt x="0" y="15"/>
                  </a:cubicBezTo>
                  <a:cubicBezTo>
                    <a:pt x="0" y="24"/>
                    <a:pt x="9" y="31"/>
                    <a:pt x="20" y="31"/>
                  </a:cubicBezTo>
                  <a:cubicBezTo>
                    <a:pt x="35" y="31"/>
                    <a:pt x="43" y="26"/>
                    <a:pt x="43" y="16"/>
                  </a:cubicBezTo>
                  <a:cubicBezTo>
                    <a:pt x="43" y="15"/>
                    <a:pt x="42" y="14"/>
                    <a:pt x="42" y="13"/>
                  </a:cubicBezTo>
                  <a:cubicBezTo>
                    <a:pt x="41" y="9"/>
                    <a:pt x="38" y="7"/>
                    <a:pt x="32" y="3"/>
                  </a:cubicBezTo>
                  <a:close/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96" name="Freeform 195"/>
            <p:cNvSpPr>
              <a:spLocks noEditPoints="1"/>
            </p:cNvSpPr>
            <p:nvPr/>
          </p:nvSpPr>
          <p:spPr bwMode="auto">
            <a:xfrm>
              <a:off x="2925762" y="7891463"/>
              <a:ext cx="55563" cy="73025"/>
            </a:xfrm>
            <a:custGeom>
              <a:avLst/>
              <a:gdLst/>
              <a:ahLst/>
              <a:cxnLst>
                <a:cxn ang="0">
                  <a:pos x="17" y="37"/>
                </a:cxn>
                <a:cxn ang="0">
                  <a:pos x="17" y="37"/>
                </a:cxn>
                <a:cxn ang="0">
                  <a:pos x="24" y="34"/>
                </a:cxn>
                <a:cxn ang="0">
                  <a:pos x="27" y="19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17" y="37"/>
                </a:cxn>
                <a:cxn ang="0">
                  <a:pos x="17" y="37"/>
                </a:cxn>
                <a:cxn ang="0">
                  <a:pos x="17" y="37"/>
                </a:cxn>
              </a:cxnLst>
              <a:rect l="0" t="0" r="r" b="b"/>
              <a:pathLst>
                <a:path w="28" h="37">
                  <a:moveTo>
                    <a:pt x="17" y="3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20" y="37"/>
                    <a:pt x="22" y="36"/>
                    <a:pt x="24" y="34"/>
                  </a:cubicBezTo>
                  <a:cubicBezTo>
                    <a:pt x="27" y="30"/>
                    <a:pt x="28" y="25"/>
                    <a:pt x="27" y="19"/>
                  </a:cubicBezTo>
                  <a:cubicBezTo>
                    <a:pt x="26" y="9"/>
                    <a:pt x="19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6" y="1"/>
                    <a:pt x="4" y="4"/>
                  </a:cubicBezTo>
                  <a:cubicBezTo>
                    <a:pt x="1" y="7"/>
                    <a:pt x="0" y="12"/>
                    <a:pt x="0" y="18"/>
                  </a:cubicBezTo>
                  <a:cubicBezTo>
                    <a:pt x="2" y="28"/>
                    <a:pt x="9" y="37"/>
                    <a:pt x="17" y="37"/>
                  </a:cubicBezTo>
                  <a:close/>
                  <a:moveTo>
                    <a:pt x="17" y="37"/>
                  </a:moveTo>
                  <a:cubicBezTo>
                    <a:pt x="17" y="37"/>
                    <a:pt x="17" y="37"/>
                    <a:pt x="17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97" name="Freeform 196"/>
            <p:cNvSpPr>
              <a:spLocks noEditPoints="1"/>
            </p:cNvSpPr>
            <p:nvPr/>
          </p:nvSpPr>
          <p:spPr bwMode="auto">
            <a:xfrm>
              <a:off x="2776537" y="7758113"/>
              <a:ext cx="457200" cy="457200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0" y="117"/>
                </a:cxn>
                <a:cxn ang="0">
                  <a:pos x="117" y="233"/>
                </a:cxn>
                <a:cxn ang="0">
                  <a:pos x="233" y="117"/>
                </a:cxn>
                <a:cxn ang="0">
                  <a:pos x="117" y="0"/>
                </a:cxn>
                <a:cxn ang="0">
                  <a:pos x="103" y="173"/>
                </a:cxn>
                <a:cxn ang="0">
                  <a:pos x="89" y="175"/>
                </a:cxn>
                <a:cxn ang="0">
                  <a:pos x="73" y="173"/>
                </a:cxn>
                <a:cxn ang="0">
                  <a:pos x="53" y="160"/>
                </a:cxn>
                <a:cxn ang="0">
                  <a:pos x="51" y="152"/>
                </a:cxn>
                <a:cxn ang="0">
                  <a:pos x="53" y="143"/>
                </a:cxn>
                <a:cxn ang="0">
                  <a:pos x="88" y="124"/>
                </a:cxn>
                <a:cxn ang="0">
                  <a:pos x="88" y="124"/>
                </a:cxn>
                <a:cxn ang="0">
                  <a:pos x="86" y="118"/>
                </a:cxn>
                <a:cxn ang="0">
                  <a:pos x="87" y="114"/>
                </a:cxn>
                <a:cxn ang="0">
                  <a:pos x="59" y="86"/>
                </a:cxn>
                <a:cxn ang="0">
                  <a:pos x="80" y="60"/>
                </a:cxn>
                <a:cxn ang="0">
                  <a:pos x="91" y="58"/>
                </a:cxn>
                <a:cxn ang="0">
                  <a:pos x="126" y="58"/>
                </a:cxn>
                <a:cxn ang="0">
                  <a:pos x="129" y="60"/>
                </a:cxn>
                <a:cxn ang="0">
                  <a:pos x="128" y="63"/>
                </a:cxn>
                <a:cxn ang="0">
                  <a:pos x="120" y="69"/>
                </a:cxn>
                <a:cxn ang="0">
                  <a:pos x="118" y="69"/>
                </a:cxn>
                <a:cxn ang="0">
                  <a:pos x="115" y="69"/>
                </a:cxn>
                <a:cxn ang="0">
                  <a:pos x="121" y="86"/>
                </a:cxn>
                <a:cxn ang="0">
                  <a:pos x="110" y="106"/>
                </a:cxn>
                <a:cxn ang="0">
                  <a:pos x="105" y="114"/>
                </a:cxn>
                <a:cxn ang="0">
                  <a:pos x="113" y="123"/>
                </a:cxn>
                <a:cxn ang="0">
                  <a:pos x="126" y="147"/>
                </a:cxn>
                <a:cxn ang="0">
                  <a:pos x="103" y="173"/>
                </a:cxn>
                <a:cxn ang="0">
                  <a:pos x="181" y="114"/>
                </a:cxn>
                <a:cxn ang="0">
                  <a:pos x="179" y="117"/>
                </a:cxn>
                <a:cxn ang="0">
                  <a:pos x="159" y="117"/>
                </a:cxn>
                <a:cxn ang="0">
                  <a:pos x="159" y="136"/>
                </a:cxn>
                <a:cxn ang="0">
                  <a:pos x="156" y="139"/>
                </a:cxn>
                <a:cxn ang="0">
                  <a:pos x="151" y="139"/>
                </a:cxn>
                <a:cxn ang="0">
                  <a:pos x="148" y="136"/>
                </a:cxn>
                <a:cxn ang="0">
                  <a:pos x="148" y="117"/>
                </a:cxn>
                <a:cxn ang="0">
                  <a:pos x="128" y="117"/>
                </a:cxn>
                <a:cxn ang="0">
                  <a:pos x="126" y="114"/>
                </a:cxn>
                <a:cxn ang="0">
                  <a:pos x="126" y="108"/>
                </a:cxn>
                <a:cxn ang="0">
                  <a:pos x="128" y="106"/>
                </a:cxn>
                <a:cxn ang="0">
                  <a:pos x="148" y="106"/>
                </a:cxn>
                <a:cxn ang="0">
                  <a:pos x="148" y="86"/>
                </a:cxn>
                <a:cxn ang="0">
                  <a:pos x="151" y="83"/>
                </a:cxn>
                <a:cxn ang="0">
                  <a:pos x="156" y="83"/>
                </a:cxn>
                <a:cxn ang="0">
                  <a:pos x="159" y="86"/>
                </a:cxn>
                <a:cxn ang="0">
                  <a:pos x="159" y="106"/>
                </a:cxn>
                <a:cxn ang="0">
                  <a:pos x="179" y="106"/>
                </a:cxn>
                <a:cxn ang="0">
                  <a:pos x="181" y="108"/>
                </a:cxn>
                <a:cxn ang="0">
                  <a:pos x="181" y="114"/>
                </a:cxn>
                <a:cxn ang="0">
                  <a:pos x="181" y="114"/>
                </a:cxn>
                <a:cxn ang="0">
                  <a:pos x="181" y="114"/>
                </a:cxn>
              </a:cxnLst>
              <a:rect l="0" t="0" r="r" b="b"/>
              <a:pathLst>
                <a:path w="233" h="233">
                  <a:moveTo>
                    <a:pt x="117" y="0"/>
                  </a:moveTo>
                  <a:cubicBezTo>
                    <a:pt x="53" y="0"/>
                    <a:pt x="0" y="52"/>
                    <a:pt x="0" y="117"/>
                  </a:cubicBezTo>
                  <a:cubicBezTo>
                    <a:pt x="0" y="181"/>
                    <a:pt x="53" y="233"/>
                    <a:pt x="117" y="233"/>
                  </a:cubicBezTo>
                  <a:cubicBezTo>
                    <a:pt x="181" y="233"/>
                    <a:pt x="233" y="181"/>
                    <a:pt x="233" y="117"/>
                  </a:cubicBezTo>
                  <a:cubicBezTo>
                    <a:pt x="233" y="52"/>
                    <a:pt x="181" y="0"/>
                    <a:pt x="117" y="0"/>
                  </a:cubicBezTo>
                  <a:close/>
                  <a:moveTo>
                    <a:pt x="103" y="173"/>
                  </a:moveTo>
                  <a:cubicBezTo>
                    <a:pt x="99" y="174"/>
                    <a:pt x="94" y="175"/>
                    <a:pt x="89" y="175"/>
                  </a:cubicBezTo>
                  <a:cubicBezTo>
                    <a:pt x="84" y="175"/>
                    <a:pt x="78" y="174"/>
                    <a:pt x="73" y="173"/>
                  </a:cubicBezTo>
                  <a:cubicBezTo>
                    <a:pt x="64" y="171"/>
                    <a:pt x="57" y="166"/>
                    <a:pt x="53" y="160"/>
                  </a:cubicBezTo>
                  <a:cubicBezTo>
                    <a:pt x="52" y="158"/>
                    <a:pt x="51" y="155"/>
                    <a:pt x="51" y="152"/>
                  </a:cubicBezTo>
                  <a:cubicBezTo>
                    <a:pt x="51" y="149"/>
                    <a:pt x="52" y="146"/>
                    <a:pt x="53" y="143"/>
                  </a:cubicBezTo>
                  <a:cubicBezTo>
                    <a:pt x="58" y="132"/>
                    <a:pt x="72" y="124"/>
                    <a:pt x="88" y="124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87" y="122"/>
                    <a:pt x="86" y="120"/>
                    <a:pt x="86" y="118"/>
                  </a:cubicBezTo>
                  <a:cubicBezTo>
                    <a:pt x="86" y="116"/>
                    <a:pt x="87" y="115"/>
                    <a:pt x="87" y="114"/>
                  </a:cubicBezTo>
                  <a:cubicBezTo>
                    <a:pt x="71" y="113"/>
                    <a:pt x="59" y="102"/>
                    <a:pt x="59" y="86"/>
                  </a:cubicBezTo>
                  <a:cubicBezTo>
                    <a:pt x="59" y="75"/>
                    <a:pt x="67" y="64"/>
                    <a:pt x="80" y="60"/>
                  </a:cubicBezTo>
                  <a:cubicBezTo>
                    <a:pt x="84" y="59"/>
                    <a:pt x="88" y="58"/>
                    <a:pt x="91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7" y="58"/>
                    <a:pt x="128" y="59"/>
                    <a:pt x="129" y="60"/>
                  </a:cubicBezTo>
                  <a:cubicBezTo>
                    <a:pt x="129" y="61"/>
                    <a:pt x="128" y="62"/>
                    <a:pt x="128" y="63"/>
                  </a:cubicBezTo>
                  <a:cubicBezTo>
                    <a:pt x="120" y="69"/>
                    <a:pt x="120" y="69"/>
                    <a:pt x="120" y="69"/>
                  </a:cubicBezTo>
                  <a:cubicBezTo>
                    <a:pt x="119" y="69"/>
                    <a:pt x="119" y="69"/>
                    <a:pt x="118" y="69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9" y="73"/>
                    <a:pt x="121" y="79"/>
                    <a:pt x="121" y="86"/>
                  </a:cubicBezTo>
                  <a:cubicBezTo>
                    <a:pt x="121" y="94"/>
                    <a:pt x="117" y="101"/>
                    <a:pt x="110" y="106"/>
                  </a:cubicBezTo>
                  <a:cubicBezTo>
                    <a:pt x="105" y="111"/>
                    <a:pt x="105" y="112"/>
                    <a:pt x="105" y="114"/>
                  </a:cubicBezTo>
                  <a:cubicBezTo>
                    <a:pt x="105" y="116"/>
                    <a:pt x="109" y="120"/>
                    <a:pt x="113" y="123"/>
                  </a:cubicBezTo>
                  <a:cubicBezTo>
                    <a:pt x="122" y="130"/>
                    <a:pt x="126" y="136"/>
                    <a:pt x="126" y="147"/>
                  </a:cubicBezTo>
                  <a:cubicBezTo>
                    <a:pt x="126" y="159"/>
                    <a:pt x="117" y="169"/>
                    <a:pt x="103" y="173"/>
                  </a:cubicBezTo>
                  <a:close/>
                  <a:moveTo>
                    <a:pt x="181" y="114"/>
                  </a:moveTo>
                  <a:cubicBezTo>
                    <a:pt x="181" y="115"/>
                    <a:pt x="180" y="117"/>
                    <a:pt x="179" y="117"/>
                  </a:cubicBezTo>
                  <a:cubicBezTo>
                    <a:pt x="159" y="117"/>
                    <a:pt x="159" y="117"/>
                    <a:pt x="159" y="117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59" y="138"/>
                    <a:pt x="158" y="139"/>
                    <a:pt x="156" y="139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49" y="139"/>
                    <a:pt x="148" y="138"/>
                    <a:pt x="148" y="136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27" y="117"/>
                    <a:pt x="126" y="115"/>
                    <a:pt x="126" y="114"/>
                  </a:cubicBezTo>
                  <a:cubicBezTo>
                    <a:pt x="126" y="108"/>
                    <a:pt x="126" y="108"/>
                    <a:pt x="126" y="108"/>
                  </a:cubicBezTo>
                  <a:cubicBezTo>
                    <a:pt x="126" y="107"/>
                    <a:pt x="127" y="106"/>
                    <a:pt x="128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86"/>
                    <a:pt x="148" y="86"/>
                    <a:pt x="148" y="86"/>
                  </a:cubicBezTo>
                  <a:cubicBezTo>
                    <a:pt x="148" y="84"/>
                    <a:pt x="149" y="83"/>
                    <a:pt x="151" y="83"/>
                  </a:cubicBezTo>
                  <a:cubicBezTo>
                    <a:pt x="156" y="83"/>
                    <a:pt x="156" y="83"/>
                    <a:pt x="156" y="83"/>
                  </a:cubicBezTo>
                  <a:cubicBezTo>
                    <a:pt x="158" y="83"/>
                    <a:pt x="159" y="84"/>
                    <a:pt x="159" y="86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79" y="106"/>
                    <a:pt x="179" y="106"/>
                    <a:pt x="179" y="106"/>
                  </a:cubicBezTo>
                  <a:cubicBezTo>
                    <a:pt x="180" y="106"/>
                    <a:pt x="181" y="107"/>
                    <a:pt x="181" y="108"/>
                  </a:cubicBezTo>
                  <a:lnTo>
                    <a:pt x="181" y="114"/>
                  </a:lnTo>
                  <a:close/>
                  <a:moveTo>
                    <a:pt x="181" y="114"/>
                  </a:moveTo>
                  <a:cubicBezTo>
                    <a:pt x="181" y="114"/>
                    <a:pt x="181" y="114"/>
                    <a:pt x="181" y="1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98" name="Freeform 197"/>
          <p:cNvSpPr>
            <a:spLocks noEditPoints="1"/>
          </p:cNvSpPr>
          <p:nvPr/>
        </p:nvSpPr>
        <p:spPr bwMode="auto">
          <a:xfrm>
            <a:off x="1435874" y="5618362"/>
            <a:ext cx="538431" cy="538431"/>
          </a:xfrm>
          <a:custGeom>
            <a:avLst/>
            <a:gdLst/>
            <a:ahLst/>
            <a:cxnLst>
              <a:cxn ang="0">
                <a:pos x="185" y="0"/>
              </a:cxn>
              <a:cxn ang="0">
                <a:pos x="42" y="0"/>
              </a:cxn>
              <a:cxn ang="0">
                <a:pos x="0" y="42"/>
              </a:cxn>
              <a:cxn ang="0">
                <a:pos x="0" y="185"/>
              </a:cxn>
              <a:cxn ang="0">
                <a:pos x="42" y="227"/>
              </a:cxn>
              <a:cxn ang="0">
                <a:pos x="185" y="227"/>
              </a:cxn>
              <a:cxn ang="0">
                <a:pos x="227" y="185"/>
              </a:cxn>
              <a:cxn ang="0">
                <a:pos x="227" y="42"/>
              </a:cxn>
              <a:cxn ang="0">
                <a:pos x="185" y="0"/>
              </a:cxn>
              <a:cxn ang="0">
                <a:pos x="170" y="88"/>
              </a:cxn>
              <a:cxn ang="0">
                <a:pos x="170" y="92"/>
              </a:cxn>
              <a:cxn ang="0">
                <a:pos x="90" y="171"/>
              </a:cxn>
              <a:cxn ang="0">
                <a:pos x="47" y="159"/>
              </a:cxn>
              <a:cxn ang="0">
                <a:pos x="54" y="159"/>
              </a:cxn>
              <a:cxn ang="0">
                <a:pos x="89" y="147"/>
              </a:cxn>
              <a:cxn ang="0">
                <a:pos x="63" y="128"/>
              </a:cxn>
              <a:cxn ang="0">
                <a:pos x="68" y="128"/>
              </a:cxn>
              <a:cxn ang="0">
                <a:pos x="75" y="127"/>
              </a:cxn>
              <a:cxn ang="0">
                <a:pos x="53" y="100"/>
              </a:cxn>
              <a:cxn ang="0">
                <a:pos x="53" y="99"/>
              </a:cxn>
              <a:cxn ang="0">
                <a:pos x="66" y="103"/>
              </a:cxn>
              <a:cxn ang="0">
                <a:pos x="53" y="80"/>
              </a:cxn>
              <a:cxn ang="0">
                <a:pos x="57" y="65"/>
              </a:cxn>
              <a:cxn ang="0">
                <a:pos x="115" y="95"/>
              </a:cxn>
              <a:cxn ang="0">
                <a:pos x="114" y="88"/>
              </a:cxn>
              <a:cxn ang="0">
                <a:pos x="142" y="60"/>
              </a:cxn>
              <a:cxn ang="0">
                <a:pos x="163" y="69"/>
              </a:cxn>
              <a:cxn ang="0">
                <a:pos x="180" y="62"/>
              </a:cxn>
              <a:cxn ang="0">
                <a:pos x="168" y="78"/>
              </a:cxn>
              <a:cxn ang="0">
                <a:pos x="184" y="73"/>
              </a:cxn>
              <a:cxn ang="0">
                <a:pos x="170" y="88"/>
              </a:cxn>
              <a:cxn ang="0">
                <a:pos x="170" y="88"/>
              </a:cxn>
              <a:cxn ang="0">
                <a:pos x="170" y="88"/>
              </a:cxn>
            </a:cxnLst>
            <a:rect l="0" t="0" r="r" b="b"/>
            <a:pathLst>
              <a:path w="227" h="227">
                <a:moveTo>
                  <a:pt x="185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208"/>
                  <a:pt x="19" y="227"/>
                  <a:pt x="42" y="227"/>
                </a:cubicBezTo>
                <a:cubicBezTo>
                  <a:pt x="185" y="227"/>
                  <a:pt x="185" y="227"/>
                  <a:pt x="185" y="227"/>
                </a:cubicBezTo>
                <a:cubicBezTo>
                  <a:pt x="208" y="227"/>
                  <a:pt x="227" y="208"/>
                  <a:pt x="227" y="185"/>
                </a:cubicBezTo>
                <a:cubicBezTo>
                  <a:pt x="227" y="42"/>
                  <a:pt x="227" y="42"/>
                  <a:pt x="227" y="42"/>
                </a:cubicBezTo>
                <a:cubicBezTo>
                  <a:pt x="227" y="19"/>
                  <a:pt x="208" y="0"/>
                  <a:pt x="185" y="0"/>
                </a:cubicBezTo>
                <a:close/>
                <a:moveTo>
                  <a:pt x="170" y="88"/>
                </a:moveTo>
                <a:cubicBezTo>
                  <a:pt x="170" y="92"/>
                  <a:pt x="170" y="92"/>
                  <a:pt x="170" y="92"/>
                </a:cubicBezTo>
                <a:cubicBezTo>
                  <a:pt x="170" y="129"/>
                  <a:pt x="142" y="171"/>
                  <a:pt x="90" y="171"/>
                </a:cubicBezTo>
                <a:cubicBezTo>
                  <a:pt x="75" y="171"/>
                  <a:pt x="60" y="167"/>
                  <a:pt x="47" y="159"/>
                </a:cubicBezTo>
                <a:cubicBezTo>
                  <a:pt x="50" y="159"/>
                  <a:pt x="52" y="159"/>
                  <a:pt x="54" y="159"/>
                </a:cubicBezTo>
                <a:cubicBezTo>
                  <a:pt x="67" y="159"/>
                  <a:pt x="79" y="155"/>
                  <a:pt x="89" y="147"/>
                </a:cubicBezTo>
                <a:cubicBezTo>
                  <a:pt x="77" y="147"/>
                  <a:pt x="66" y="139"/>
                  <a:pt x="63" y="128"/>
                </a:cubicBezTo>
                <a:cubicBezTo>
                  <a:pt x="64" y="128"/>
                  <a:pt x="66" y="128"/>
                  <a:pt x="68" y="128"/>
                </a:cubicBezTo>
                <a:cubicBezTo>
                  <a:pt x="71" y="128"/>
                  <a:pt x="73" y="128"/>
                  <a:pt x="75" y="127"/>
                </a:cubicBezTo>
                <a:cubicBezTo>
                  <a:pt x="63" y="125"/>
                  <a:pt x="53" y="113"/>
                  <a:pt x="53" y="100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101"/>
                  <a:pt x="61" y="103"/>
                  <a:pt x="66" y="103"/>
                </a:cubicBezTo>
                <a:cubicBezTo>
                  <a:pt x="58" y="98"/>
                  <a:pt x="53" y="89"/>
                  <a:pt x="53" y="80"/>
                </a:cubicBezTo>
                <a:cubicBezTo>
                  <a:pt x="53" y="74"/>
                  <a:pt x="54" y="70"/>
                  <a:pt x="57" y="65"/>
                </a:cubicBezTo>
                <a:cubicBezTo>
                  <a:pt x="71" y="82"/>
                  <a:pt x="91" y="94"/>
                  <a:pt x="115" y="95"/>
                </a:cubicBezTo>
                <a:cubicBezTo>
                  <a:pt x="114" y="93"/>
                  <a:pt x="114" y="91"/>
                  <a:pt x="114" y="88"/>
                </a:cubicBezTo>
                <a:cubicBezTo>
                  <a:pt x="114" y="73"/>
                  <a:pt x="127" y="60"/>
                  <a:pt x="142" y="60"/>
                </a:cubicBezTo>
                <a:cubicBezTo>
                  <a:pt x="150" y="60"/>
                  <a:pt x="157" y="64"/>
                  <a:pt x="163" y="69"/>
                </a:cubicBezTo>
                <a:cubicBezTo>
                  <a:pt x="169" y="68"/>
                  <a:pt x="175" y="66"/>
                  <a:pt x="180" y="62"/>
                </a:cubicBezTo>
                <a:cubicBezTo>
                  <a:pt x="178" y="69"/>
                  <a:pt x="174" y="74"/>
                  <a:pt x="168" y="78"/>
                </a:cubicBezTo>
                <a:cubicBezTo>
                  <a:pt x="174" y="77"/>
                  <a:pt x="179" y="76"/>
                  <a:pt x="184" y="73"/>
                </a:cubicBezTo>
                <a:cubicBezTo>
                  <a:pt x="180" y="79"/>
                  <a:pt x="176" y="84"/>
                  <a:pt x="170" y="88"/>
                </a:cubicBezTo>
                <a:close/>
                <a:moveTo>
                  <a:pt x="170" y="88"/>
                </a:moveTo>
                <a:cubicBezTo>
                  <a:pt x="170" y="88"/>
                  <a:pt x="170" y="88"/>
                  <a:pt x="170" y="88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99" name="Freeform 198"/>
          <p:cNvSpPr>
            <a:spLocks noEditPoints="1"/>
          </p:cNvSpPr>
          <p:nvPr/>
        </p:nvSpPr>
        <p:spPr bwMode="auto">
          <a:xfrm>
            <a:off x="2315850" y="3252136"/>
            <a:ext cx="471128" cy="451898"/>
          </a:xfrm>
          <a:custGeom>
            <a:avLst/>
            <a:gdLst/>
            <a:ahLst/>
            <a:cxnLst>
              <a:cxn ang="0">
                <a:pos x="199" y="116"/>
              </a:cxn>
              <a:cxn ang="0">
                <a:pos x="199" y="190"/>
              </a:cxn>
              <a:cxn ang="0">
                <a:pos x="156" y="190"/>
              </a:cxn>
              <a:cxn ang="0">
                <a:pos x="156" y="121"/>
              </a:cxn>
              <a:cxn ang="0">
                <a:pos x="135" y="92"/>
              </a:cxn>
              <a:cxn ang="0">
                <a:pos x="113" y="108"/>
              </a:cxn>
              <a:cxn ang="0">
                <a:pos x="112" y="118"/>
              </a:cxn>
              <a:cxn ang="0">
                <a:pos x="112" y="190"/>
              </a:cxn>
              <a:cxn ang="0">
                <a:pos x="69" y="190"/>
              </a:cxn>
              <a:cxn ang="0">
                <a:pos x="69" y="62"/>
              </a:cxn>
              <a:cxn ang="0">
                <a:pos x="112" y="62"/>
              </a:cxn>
              <a:cxn ang="0">
                <a:pos x="112" y="80"/>
              </a:cxn>
              <a:cxn ang="0">
                <a:pos x="111" y="80"/>
              </a:cxn>
              <a:cxn ang="0">
                <a:pos x="112" y="80"/>
              </a:cxn>
              <a:cxn ang="0">
                <a:pos x="112" y="80"/>
              </a:cxn>
              <a:cxn ang="0">
                <a:pos x="150" y="59"/>
              </a:cxn>
              <a:cxn ang="0">
                <a:pos x="199" y="116"/>
              </a:cxn>
              <a:cxn ang="0">
                <a:pos x="25" y="0"/>
              </a:cxn>
              <a:cxn ang="0">
                <a:pos x="0" y="22"/>
              </a:cxn>
              <a:cxn ang="0">
                <a:pos x="24" y="44"/>
              </a:cxn>
              <a:cxn ang="0">
                <a:pos x="24" y="44"/>
              </a:cxn>
              <a:cxn ang="0">
                <a:pos x="48" y="22"/>
              </a:cxn>
              <a:cxn ang="0">
                <a:pos x="25" y="0"/>
              </a:cxn>
              <a:cxn ang="0">
                <a:pos x="3" y="190"/>
              </a:cxn>
              <a:cxn ang="0">
                <a:pos x="46" y="190"/>
              </a:cxn>
              <a:cxn ang="0">
                <a:pos x="46" y="62"/>
              </a:cxn>
              <a:cxn ang="0">
                <a:pos x="3" y="62"/>
              </a:cxn>
              <a:cxn ang="0">
                <a:pos x="3" y="190"/>
              </a:cxn>
              <a:cxn ang="0">
                <a:pos x="3" y="190"/>
              </a:cxn>
              <a:cxn ang="0">
                <a:pos x="3" y="190"/>
              </a:cxn>
            </a:cxnLst>
            <a:rect l="0" t="0" r="r" b="b"/>
            <a:pathLst>
              <a:path w="199" h="190">
                <a:moveTo>
                  <a:pt x="199" y="116"/>
                </a:moveTo>
                <a:cubicBezTo>
                  <a:pt x="199" y="190"/>
                  <a:pt x="199" y="190"/>
                  <a:pt x="199" y="190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6" y="121"/>
                  <a:pt x="156" y="121"/>
                  <a:pt x="156" y="121"/>
                </a:cubicBezTo>
                <a:cubicBezTo>
                  <a:pt x="156" y="104"/>
                  <a:pt x="150" y="92"/>
                  <a:pt x="135" y="92"/>
                </a:cubicBezTo>
                <a:cubicBezTo>
                  <a:pt x="123" y="92"/>
                  <a:pt x="116" y="100"/>
                  <a:pt x="113" y="108"/>
                </a:cubicBezTo>
                <a:cubicBezTo>
                  <a:pt x="112" y="110"/>
                  <a:pt x="112" y="114"/>
                  <a:pt x="112" y="118"/>
                </a:cubicBezTo>
                <a:cubicBezTo>
                  <a:pt x="112" y="190"/>
                  <a:pt x="112" y="190"/>
                  <a:pt x="112" y="190"/>
                </a:cubicBezTo>
                <a:cubicBezTo>
                  <a:pt x="69" y="190"/>
                  <a:pt x="69" y="190"/>
                  <a:pt x="69" y="190"/>
                </a:cubicBezTo>
                <a:cubicBezTo>
                  <a:pt x="69" y="190"/>
                  <a:pt x="70" y="74"/>
                  <a:pt x="69" y="62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80"/>
                  <a:pt x="111" y="80"/>
                  <a:pt x="111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7" y="71"/>
                  <a:pt x="127" y="59"/>
                  <a:pt x="150" y="59"/>
                </a:cubicBezTo>
                <a:cubicBezTo>
                  <a:pt x="178" y="59"/>
                  <a:pt x="199" y="77"/>
                  <a:pt x="199" y="116"/>
                </a:cubicBezTo>
                <a:close/>
                <a:moveTo>
                  <a:pt x="25" y="0"/>
                </a:moveTo>
                <a:cubicBezTo>
                  <a:pt x="10" y="0"/>
                  <a:pt x="0" y="9"/>
                  <a:pt x="0" y="22"/>
                </a:cubicBezTo>
                <a:cubicBezTo>
                  <a:pt x="0" y="34"/>
                  <a:pt x="10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39" y="44"/>
                  <a:pt x="48" y="34"/>
                  <a:pt x="48" y="22"/>
                </a:cubicBezTo>
                <a:cubicBezTo>
                  <a:pt x="48" y="9"/>
                  <a:pt x="39" y="0"/>
                  <a:pt x="25" y="0"/>
                </a:cubicBezTo>
                <a:close/>
                <a:moveTo>
                  <a:pt x="3" y="190"/>
                </a:moveTo>
                <a:cubicBezTo>
                  <a:pt x="46" y="190"/>
                  <a:pt x="46" y="190"/>
                  <a:pt x="46" y="190"/>
                </a:cubicBezTo>
                <a:cubicBezTo>
                  <a:pt x="46" y="62"/>
                  <a:pt x="46" y="62"/>
                  <a:pt x="46" y="62"/>
                </a:cubicBezTo>
                <a:cubicBezTo>
                  <a:pt x="3" y="62"/>
                  <a:pt x="3" y="62"/>
                  <a:pt x="3" y="62"/>
                </a:cubicBezTo>
                <a:lnTo>
                  <a:pt x="3" y="190"/>
                </a:lnTo>
                <a:close/>
                <a:moveTo>
                  <a:pt x="3" y="190"/>
                </a:moveTo>
                <a:cubicBezTo>
                  <a:pt x="3" y="190"/>
                  <a:pt x="3" y="190"/>
                  <a:pt x="3" y="190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0" name="Freeform 199"/>
          <p:cNvSpPr>
            <a:spLocks noEditPoints="1"/>
          </p:cNvSpPr>
          <p:nvPr/>
        </p:nvSpPr>
        <p:spPr bwMode="auto">
          <a:xfrm>
            <a:off x="2281669" y="4335564"/>
            <a:ext cx="544200" cy="542277"/>
          </a:xfrm>
          <a:custGeom>
            <a:avLst/>
            <a:gdLst/>
            <a:ahLst/>
            <a:cxnLst>
              <a:cxn ang="0">
                <a:pos x="114" y="0"/>
              </a:cxn>
              <a:cxn ang="0">
                <a:pos x="0" y="115"/>
              </a:cxn>
              <a:cxn ang="0">
                <a:pos x="114" y="229"/>
              </a:cxn>
              <a:cxn ang="0">
                <a:pos x="229" y="115"/>
              </a:cxn>
              <a:cxn ang="0">
                <a:pos x="114" y="0"/>
              </a:cxn>
              <a:cxn ang="0">
                <a:pos x="86" y="170"/>
              </a:cxn>
              <a:cxn ang="0">
                <a:pos x="57" y="170"/>
              </a:cxn>
              <a:cxn ang="0">
                <a:pos x="57" y="70"/>
              </a:cxn>
              <a:cxn ang="0">
                <a:pos x="86" y="70"/>
              </a:cxn>
              <a:cxn ang="0">
                <a:pos x="86" y="170"/>
              </a:cxn>
              <a:cxn ang="0">
                <a:pos x="72" y="64"/>
              </a:cxn>
              <a:cxn ang="0">
                <a:pos x="59" y="50"/>
              </a:cxn>
              <a:cxn ang="0">
                <a:pos x="72" y="37"/>
              </a:cxn>
              <a:cxn ang="0">
                <a:pos x="86" y="50"/>
              </a:cxn>
              <a:cxn ang="0">
                <a:pos x="72" y="64"/>
              </a:cxn>
              <a:cxn ang="0">
                <a:pos x="186" y="170"/>
              </a:cxn>
              <a:cxn ang="0">
                <a:pos x="157" y="170"/>
              </a:cxn>
              <a:cxn ang="0">
                <a:pos x="157" y="108"/>
              </a:cxn>
              <a:cxn ang="0">
                <a:pos x="146" y="96"/>
              </a:cxn>
              <a:cxn ang="0">
                <a:pos x="129" y="108"/>
              </a:cxn>
              <a:cxn ang="0">
                <a:pos x="129" y="170"/>
              </a:cxn>
              <a:cxn ang="0">
                <a:pos x="100" y="170"/>
              </a:cxn>
              <a:cxn ang="0">
                <a:pos x="100" y="70"/>
              </a:cxn>
              <a:cxn ang="0">
                <a:pos x="129" y="70"/>
              </a:cxn>
              <a:cxn ang="0">
                <a:pos x="129" y="79"/>
              </a:cxn>
              <a:cxn ang="0">
                <a:pos x="157" y="70"/>
              </a:cxn>
              <a:cxn ang="0">
                <a:pos x="186" y="109"/>
              </a:cxn>
              <a:cxn ang="0">
                <a:pos x="186" y="170"/>
              </a:cxn>
              <a:cxn ang="0">
                <a:pos x="186" y="170"/>
              </a:cxn>
              <a:cxn ang="0">
                <a:pos x="186" y="170"/>
              </a:cxn>
            </a:cxnLst>
            <a:rect l="0" t="0" r="r" b="b"/>
            <a:pathLst>
              <a:path w="229" h="229">
                <a:moveTo>
                  <a:pt x="114" y="0"/>
                </a:moveTo>
                <a:cubicBezTo>
                  <a:pt x="51" y="0"/>
                  <a:pt x="0" y="51"/>
                  <a:pt x="0" y="115"/>
                </a:cubicBezTo>
                <a:cubicBezTo>
                  <a:pt x="0" y="178"/>
                  <a:pt x="51" y="229"/>
                  <a:pt x="114" y="229"/>
                </a:cubicBezTo>
                <a:cubicBezTo>
                  <a:pt x="177" y="229"/>
                  <a:pt x="229" y="178"/>
                  <a:pt x="229" y="115"/>
                </a:cubicBezTo>
                <a:cubicBezTo>
                  <a:pt x="229" y="51"/>
                  <a:pt x="177" y="0"/>
                  <a:pt x="114" y="0"/>
                </a:cubicBezTo>
                <a:close/>
                <a:moveTo>
                  <a:pt x="86" y="170"/>
                </a:moveTo>
                <a:cubicBezTo>
                  <a:pt x="57" y="170"/>
                  <a:pt x="57" y="170"/>
                  <a:pt x="57" y="170"/>
                </a:cubicBezTo>
                <a:cubicBezTo>
                  <a:pt x="57" y="70"/>
                  <a:pt x="57" y="70"/>
                  <a:pt x="57" y="70"/>
                </a:cubicBezTo>
                <a:cubicBezTo>
                  <a:pt x="86" y="70"/>
                  <a:pt x="86" y="70"/>
                  <a:pt x="86" y="70"/>
                </a:cubicBezTo>
                <a:lnTo>
                  <a:pt x="86" y="170"/>
                </a:lnTo>
                <a:close/>
                <a:moveTo>
                  <a:pt x="72" y="64"/>
                </a:moveTo>
                <a:cubicBezTo>
                  <a:pt x="65" y="64"/>
                  <a:pt x="59" y="58"/>
                  <a:pt x="59" y="50"/>
                </a:cubicBezTo>
                <a:cubicBezTo>
                  <a:pt x="59" y="43"/>
                  <a:pt x="65" y="37"/>
                  <a:pt x="72" y="37"/>
                </a:cubicBezTo>
                <a:cubicBezTo>
                  <a:pt x="80" y="37"/>
                  <a:pt x="86" y="43"/>
                  <a:pt x="86" y="50"/>
                </a:cubicBezTo>
                <a:cubicBezTo>
                  <a:pt x="86" y="58"/>
                  <a:pt x="80" y="64"/>
                  <a:pt x="72" y="64"/>
                </a:cubicBezTo>
                <a:close/>
                <a:moveTo>
                  <a:pt x="186" y="170"/>
                </a:moveTo>
                <a:cubicBezTo>
                  <a:pt x="157" y="170"/>
                  <a:pt x="157" y="170"/>
                  <a:pt x="157" y="170"/>
                </a:cubicBezTo>
                <a:cubicBezTo>
                  <a:pt x="157" y="108"/>
                  <a:pt x="157" y="108"/>
                  <a:pt x="157" y="108"/>
                </a:cubicBezTo>
                <a:cubicBezTo>
                  <a:pt x="157" y="101"/>
                  <a:pt x="155" y="96"/>
                  <a:pt x="146" y="96"/>
                </a:cubicBezTo>
                <a:cubicBezTo>
                  <a:pt x="131" y="96"/>
                  <a:pt x="129" y="108"/>
                  <a:pt x="129" y="108"/>
                </a:cubicBezTo>
                <a:cubicBezTo>
                  <a:pt x="129" y="170"/>
                  <a:pt x="129" y="170"/>
                  <a:pt x="129" y="170"/>
                </a:cubicBezTo>
                <a:cubicBezTo>
                  <a:pt x="100" y="170"/>
                  <a:pt x="100" y="170"/>
                  <a:pt x="100" y="1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29" y="70"/>
                  <a:pt x="129" y="70"/>
                  <a:pt x="129" y="70"/>
                </a:cubicBezTo>
                <a:cubicBezTo>
                  <a:pt x="129" y="79"/>
                  <a:pt x="129" y="79"/>
                  <a:pt x="129" y="79"/>
                </a:cubicBezTo>
                <a:cubicBezTo>
                  <a:pt x="133" y="76"/>
                  <a:pt x="143" y="70"/>
                  <a:pt x="157" y="70"/>
                </a:cubicBezTo>
                <a:cubicBezTo>
                  <a:pt x="166" y="70"/>
                  <a:pt x="186" y="75"/>
                  <a:pt x="186" y="109"/>
                </a:cubicBezTo>
                <a:lnTo>
                  <a:pt x="186" y="170"/>
                </a:lnTo>
                <a:close/>
                <a:moveTo>
                  <a:pt x="186" y="170"/>
                </a:moveTo>
                <a:cubicBezTo>
                  <a:pt x="186" y="170"/>
                  <a:pt x="186" y="170"/>
                  <a:pt x="186" y="170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4" name="Freeform 203"/>
          <p:cNvSpPr>
            <a:spLocks noEditPoints="1"/>
          </p:cNvSpPr>
          <p:nvPr/>
        </p:nvSpPr>
        <p:spPr bwMode="auto">
          <a:xfrm>
            <a:off x="4829474" y="3224254"/>
            <a:ext cx="378825" cy="507663"/>
          </a:xfrm>
          <a:custGeom>
            <a:avLst/>
            <a:gdLst/>
            <a:ahLst/>
            <a:cxnLst>
              <a:cxn ang="0">
                <a:pos x="133" y="161"/>
              </a:cxn>
              <a:cxn ang="0">
                <a:pos x="80" y="161"/>
              </a:cxn>
              <a:cxn ang="0">
                <a:pos x="61" y="153"/>
              </a:cxn>
              <a:cxn ang="0">
                <a:pos x="53" y="134"/>
              </a:cxn>
              <a:cxn ang="0">
                <a:pos x="53" y="115"/>
              </a:cxn>
              <a:cxn ang="0">
                <a:pos x="129" y="115"/>
              </a:cxn>
              <a:cxn ang="0">
                <a:pos x="146" y="108"/>
              </a:cxn>
              <a:cxn ang="0">
                <a:pos x="154" y="90"/>
              </a:cxn>
              <a:cxn ang="0">
                <a:pos x="146" y="73"/>
              </a:cxn>
              <a:cxn ang="0">
                <a:pos x="129" y="66"/>
              </a:cxn>
              <a:cxn ang="0">
                <a:pos x="53" y="66"/>
              </a:cxn>
              <a:cxn ang="0">
                <a:pos x="53" y="27"/>
              </a:cxn>
              <a:cxn ang="0">
                <a:pos x="45" y="8"/>
              </a:cxn>
              <a:cxn ang="0">
                <a:pos x="27" y="0"/>
              </a:cxn>
              <a:cxn ang="0">
                <a:pos x="8" y="8"/>
              </a:cxn>
              <a:cxn ang="0">
                <a:pos x="0" y="27"/>
              </a:cxn>
              <a:cxn ang="0">
                <a:pos x="0" y="134"/>
              </a:cxn>
              <a:cxn ang="0">
                <a:pos x="23" y="191"/>
              </a:cxn>
              <a:cxn ang="0">
                <a:pos x="80" y="214"/>
              </a:cxn>
              <a:cxn ang="0">
                <a:pos x="133" y="214"/>
              </a:cxn>
              <a:cxn ang="0">
                <a:pos x="152" y="207"/>
              </a:cxn>
              <a:cxn ang="0">
                <a:pos x="160" y="188"/>
              </a:cxn>
              <a:cxn ang="0">
                <a:pos x="152" y="169"/>
              </a:cxn>
              <a:cxn ang="0">
                <a:pos x="133" y="161"/>
              </a:cxn>
              <a:cxn ang="0">
                <a:pos x="133" y="161"/>
              </a:cxn>
              <a:cxn ang="0">
                <a:pos x="133" y="161"/>
              </a:cxn>
            </a:cxnLst>
            <a:rect l="0" t="0" r="r" b="b"/>
            <a:pathLst>
              <a:path w="160" h="214">
                <a:moveTo>
                  <a:pt x="133" y="161"/>
                </a:moveTo>
                <a:cubicBezTo>
                  <a:pt x="80" y="161"/>
                  <a:pt x="80" y="161"/>
                  <a:pt x="80" y="161"/>
                </a:cubicBezTo>
                <a:cubicBezTo>
                  <a:pt x="72" y="161"/>
                  <a:pt x="66" y="158"/>
                  <a:pt x="61" y="153"/>
                </a:cubicBezTo>
                <a:cubicBezTo>
                  <a:pt x="56" y="148"/>
                  <a:pt x="53" y="142"/>
                  <a:pt x="53" y="134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36" y="115"/>
                  <a:pt x="141" y="113"/>
                  <a:pt x="146" y="108"/>
                </a:cubicBezTo>
                <a:cubicBezTo>
                  <a:pt x="151" y="103"/>
                  <a:pt x="154" y="97"/>
                  <a:pt x="154" y="90"/>
                </a:cubicBezTo>
                <a:cubicBezTo>
                  <a:pt x="154" y="84"/>
                  <a:pt x="151" y="78"/>
                  <a:pt x="146" y="73"/>
                </a:cubicBezTo>
                <a:cubicBezTo>
                  <a:pt x="141" y="68"/>
                  <a:pt x="136" y="66"/>
                  <a:pt x="129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19"/>
                  <a:pt x="51" y="13"/>
                  <a:pt x="45" y="8"/>
                </a:cubicBezTo>
                <a:cubicBezTo>
                  <a:pt x="40" y="2"/>
                  <a:pt x="34" y="0"/>
                  <a:pt x="27" y="0"/>
                </a:cubicBezTo>
                <a:cubicBezTo>
                  <a:pt x="19" y="0"/>
                  <a:pt x="13" y="2"/>
                  <a:pt x="8" y="8"/>
                </a:cubicBezTo>
                <a:cubicBezTo>
                  <a:pt x="2" y="13"/>
                  <a:pt x="0" y="19"/>
                  <a:pt x="0" y="27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56"/>
                  <a:pt x="8" y="175"/>
                  <a:pt x="23" y="191"/>
                </a:cubicBezTo>
                <a:cubicBezTo>
                  <a:pt x="39" y="207"/>
                  <a:pt x="58" y="214"/>
                  <a:pt x="80" y="214"/>
                </a:cubicBezTo>
                <a:cubicBezTo>
                  <a:pt x="133" y="214"/>
                  <a:pt x="133" y="214"/>
                  <a:pt x="133" y="214"/>
                </a:cubicBezTo>
                <a:cubicBezTo>
                  <a:pt x="140" y="214"/>
                  <a:pt x="146" y="212"/>
                  <a:pt x="152" y="207"/>
                </a:cubicBezTo>
                <a:cubicBezTo>
                  <a:pt x="157" y="201"/>
                  <a:pt x="160" y="195"/>
                  <a:pt x="160" y="188"/>
                </a:cubicBezTo>
                <a:cubicBezTo>
                  <a:pt x="160" y="180"/>
                  <a:pt x="157" y="174"/>
                  <a:pt x="152" y="169"/>
                </a:cubicBezTo>
                <a:cubicBezTo>
                  <a:pt x="146" y="163"/>
                  <a:pt x="140" y="161"/>
                  <a:pt x="133" y="161"/>
                </a:cubicBezTo>
                <a:close/>
                <a:moveTo>
                  <a:pt x="133" y="161"/>
                </a:moveTo>
                <a:cubicBezTo>
                  <a:pt x="133" y="161"/>
                  <a:pt x="133" y="161"/>
                  <a:pt x="133" y="161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5" name="Freeform 204"/>
          <p:cNvSpPr>
            <a:spLocks noEditPoints="1"/>
          </p:cNvSpPr>
          <p:nvPr/>
        </p:nvSpPr>
        <p:spPr bwMode="auto">
          <a:xfrm>
            <a:off x="3934156" y="4316334"/>
            <a:ext cx="580736" cy="580736"/>
          </a:xfrm>
          <a:custGeom>
            <a:avLst/>
            <a:gdLst/>
            <a:ahLst/>
            <a:cxnLst>
              <a:cxn ang="0">
                <a:pos x="123" y="0"/>
              </a:cxn>
              <a:cxn ang="0">
                <a:pos x="0" y="122"/>
              </a:cxn>
              <a:cxn ang="0">
                <a:pos x="123" y="244"/>
              </a:cxn>
              <a:cxn ang="0">
                <a:pos x="245" y="122"/>
              </a:cxn>
              <a:cxn ang="0">
                <a:pos x="123" y="0"/>
              </a:cxn>
              <a:cxn ang="0">
                <a:pos x="135" y="163"/>
              </a:cxn>
              <a:cxn ang="0">
                <a:pos x="110" y="151"/>
              </a:cxn>
              <a:cxn ang="0">
                <a:pos x="82" y="213"/>
              </a:cxn>
              <a:cxn ang="0">
                <a:pos x="96" y="116"/>
              </a:cxn>
              <a:cxn ang="0">
                <a:pos x="119" y="72"/>
              </a:cxn>
              <a:cxn ang="0">
                <a:pos x="130" y="144"/>
              </a:cxn>
              <a:cxn ang="0">
                <a:pos x="158" y="61"/>
              </a:cxn>
              <a:cxn ang="0">
                <a:pos x="73" y="106"/>
              </a:cxn>
              <a:cxn ang="0">
                <a:pos x="77" y="136"/>
              </a:cxn>
              <a:cxn ang="0">
                <a:pos x="52" y="94"/>
              </a:cxn>
              <a:cxn ang="0">
                <a:pos x="114" y="31"/>
              </a:cxn>
              <a:cxn ang="0">
                <a:pos x="193" y="81"/>
              </a:cxn>
              <a:cxn ang="0">
                <a:pos x="135" y="163"/>
              </a:cxn>
              <a:cxn ang="0">
                <a:pos x="135" y="163"/>
              </a:cxn>
              <a:cxn ang="0">
                <a:pos x="135" y="163"/>
              </a:cxn>
            </a:cxnLst>
            <a:rect l="0" t="0" r="r" b="b"/>
            <a:pathLst>
              <a:path w="245" h="244">
                <a:moveTo>
                  <a:pt x="123" y="0"/>
                </a:moveTo>
                <a:cubicBezTo>
                  <a:pt x="55" y="0"/>
                  <a:pt x="0" y="54"/>
                  <a:pt x="0" y="122"/>
                </a:cubicBezTo>
                <a:cubicBezTo>
                  <a:pt x="0" y="189"/>
                  <a:pt x="55" y="244"/>
                  <a:pt x="123" y="244"/>
                </a:cubicBezTo>
                <a:cubicBezTo>
                  <a:pt x="190" y="244"/>
                  <a:pt x="245" y="189"/>
                  <a:pt x="245" y="122"/>
                </a:cubicBezTo>
                <a:cubicBezTo>
                  <a:pt x="245" y="54"/>
                  <a:pt x="190" y="0"/>
                  <a:pt x="123" y="0"/>
                </a:cubicBezTo>
                <a:close/>
                <a:moveTo>
                  <a:pt x="135" y="163"/>
                </a:moveTo>
                <a:cubicBezTo>
                  <a:pt x="123" y="162"/>
                  <a:pt x="119" y="157"/>
                  <a:pt x="110" y="151"/>
                </a:cubicBezTo>
                <a:cubicBezTo>
                  <a:pt x="105" y="176"/>
                  <a:pt x="99" y="201"/>
                  <a:pt x="82" y="213"/>
                </a:cubicBezTo>
                <a:cubicBezTo>
                  <a:pt x="77" y="175"/>
                  <a:pt x="90" y="147"/>
                  <a:pt x="96" y="116"/>
                </a:cubicBezTo>
                <a:cubicBezTo>
                  <a:pt x="86" y="99"/>
                  <a:pt x="97" y="63"/>
                  <a:pt x="119" y="72"/>
                </a:cubicBezTo>
                <a:cubicBezTo>
                  <a:pt x="147" y="83"/>
                  <a:pt x="96" y="138"/>
                  <a:pt x="130" y="144"/>
                </a:cubicBezTo>
                <a:cubicBezTo>
                  <a:pt x="165" y="152"/>
                  <a:pt x="180" y="83"/>
                  <a:pt x="158" y="61"/>
                </a:cubicBezTo>
                <a:cubicBezTo>
                  <a:pt x="126" y="28"/>
                  <a:pt x="65" y="60"/>
                  <a:pt x="73" y="106"/>
                </a:cubicBezTo>
                <a:cubicBezTo>
                  <a:pt x="75" y="117"/>
                  <a:pt x="86" y="121"/>
                  <a:pt x="77" y="136"/>
                </a:cubicBezTo>
                <a:cubicBezTo>
                  <a:pt x="57" y="132"/>
                  <a:pt x="51" y="116"/>
                  <a:pt x="52" y="94"/>
                </a:cubicBezTo>
                <a:cubicBezTo>
                  <a:pt x="53" y="59"/>
                  <a:pt x="83" y="35"/>
                  <a:pt x="114" y="31"/>
                </a:cubicBezTo>
                <a:cubicBezTo>
                  <a:pt x="152" y="27"/>
                  <a:pt x="188" y="45"/>
                  <a:pt x="193" y="81"/>
                </a:cubicBezTo>
                <a:cubicBezTo>
                  <a:pt x="198" y="122"/>
                  <a:pt x="176" y="166"/>
                  <a:pt x="135" y="163"/>
                </a:cubicBezTo>
                <a:close/>
                <a:moveTo>
                  <a:pt x="135" y="163"/>
                </a:moveTo>
                <a:cubicBezTo>
                  <a:pt x="135" y="163"/>
                  <a:pt x="135" y="163"/>
                  <a:pt x="135" y="163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6" name="Freeform 205"/>
          <p:cNvSpPr>
            <a:spLocks noEditPoints="1"/>
          </p:cNvSpPr>
          <p:nvPr/>
        </p:nvSpPr>
        <p:spPr bwMode="auto">
          <a:xfrm>
            <a:off x="4072364" y="3238676"/>
            <a:ext cx="382671" cy="478819"/>
          </a:xfrm>
          <a:custGeom>
            <a:avLst/>
            <a:gdLst/>
            <a:ahLst/>
            <a:cxnLst>
              <a:cxn ang="0">
                <a:pos x="154" y="59"/>
              </a:cxn>
              <a:cxn ang="0">
                <a:pos x="68" y="5"/>
              </a:cxn>
              <a:cxn ang="0">
                <a:pos x="1" y="73"/>
              </a:cxn>
              <a:cxn ang="0">
                <a:pos x="29" y="119"/>
              </a:cxn>
              <a:cxn ang="0">
                <a:pos x="24" y="86"/>
              </a:cxn>
              <a:cxn ang="0">
                <a:pos x="116" y="36"/>
              </a:cxn>
              <a:cxn ang="0">
                <a:pos x="86" y="127"/>
              </a:cxn>
              <a:cxn ang="0">
                <a:pos x="75" y="49"/>
              </a:cxn>
              <a:cxn ang="0">
                <a:pos x="49" y="97"/>
              </a:cxn>
              <a:cxn ang="0">
                <a:pos x="34" y="202"/>
              </a:cxn>
              <a:cxn ang="0">
                <a:pos x="64" y="135"/>
              </a:cxn>
              <a:cxn ang="0">
                <a:pos x="91" y="148"/>
              </a:cxn>
              <a:cxn ang="0">
                <a:pos x="154" y="59"/>
              </a:cxn>
              <a:cxn ang="0">
                <a:pos x="154" y="59"/>
              </a:cxn>
              <a:cxn ang="0">
                <a:pos x="154" y="59"/>
              </a:cxn>
            </a:cxnLst>
            <a:rect l="0" t="0" r="r" b="b"/>
            <a:pathLst>
              <a:path w="161" h="202">
                <a:moveTo>
                  <a:pt x="154" y="59"/>
                </a:moveTo>
                <a:cubicBezTo>
                  <a:pt x="149" y="20"/>
                  <a:pt x="110" y="0"/>
                  <a:pt x="68" y="5"/>
                </a:cubicBezTo>
                <a:cubicBezTo>
                  <a:pt x="35" y="8"/>
                  <a:pt x="2" y="35"/>
                  <a:pt x="1" y="73"/>
                </a:cubicBezTo>
                <a:cubicBezTo>
                  <a:pt x="0" y="96"/>
                  <a:pt x="7" y="114"/>
                  <a:pt x="29" y="119"/>
                </a:cubicBezTo>
                <a:cubicBezTo>
                  <a:pt x="39" y="102"/>
                  <a:pt x="26" y="98"/>
                  <a:pt x="24" y="86"/>
                </a:cubicBezTo>
                <a:cubicBezTo>
                  <a:pt x="16" y="35"/>
                  <a:pt x="82" y="1"/>
                  <a:pt x="116" y="36"/>
                </a:cubicBezTo>
                <a:cubicBezTo>
                  <a:pt x="140" y="61"/>
                  <a:pt x="125" y="135"/>
                  <a:pt x="86" y="127"/>
                </a:cubicBezTo>
                <a:cubicBezTo>
                  <a:pt x="49" y="120"/>
                  <a:pt x="104" y="61"/>
                  <a:pt x="75" y="49"/>
                </a:cubicBezTo>
                <a:cubicBezTo>
                  <a:pt x="51" y="39"/>
                  <a:pt x="38" y="78"/>
                  <a:pt x="49" y="97"/>
                </a:cubicBezTo>
                <a:cubicBezTo>
                  <a:pt x="43" y="130"/>
                  <a:pt x="28" y="161"/>
                  <a:pt x="34" y="202"/>
                </a:cubicBezTo>
                <a:cubicBezTo>
                  <a:pt x="53" y="189"/>
                  <a:pt x="59" y="162"/>
                  <a:pt x="64" y="135"/>
                </a:cubicBezTo>
                <a:cubicBezTo>
                  <a:pt x="74" y="141"/>
                  <a:pt x="79" y="147"/>
                  <a:pt x="91" y="148"/>
                </a:cubicBezTo>
                <a:cubicBezTo>
                  <a:pt x="136" y="151"/>
                  <a:pt x="161" y="103"/>
                  <a:pt x="154" y="59"/>
                </a:cubicBezTo>
                <a:close/>
                <a:moveTo>
                  <a:pt x="154" y="59"/>
                </a:moveTo>
                <a:cubicBezTo>
                  <a:pt x="154" y="59"/>
                  <a:pt x="154" y="59"/>
                  <a:pt x="154" y="59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9" name="Freeform 208"/>
          <p:cNvSpPr>
            <a:spLocks noEditPoints="1"/>
          </p:cNvSpPr>
          <p:nvPr/>
        </p:nvSpPr>
        <p:spPr bwMode="auto">
          <a:xfrm>
            <a:off x="3161417" y="3215600"/>
            <a:ext cx="536508" cy="524971"/>
          </a:xfrm>
          <a:custGeom>
            <a:avLst/>
            <a:gdLst/>
            <a:ahLst/>
            <a:cxnLst>
              <a:cxn ang="0">
                <a:pos x="12" y="55"/>
              </a:cxn>
              <a:cxn ang="0">
                <a:pos x="31" y="95"/>
              </a:cxn>
              <a:cxn ang="0">
                <a:pos x="59" y="103"/>
              </a:cxn>
              <a:cxn ang="0">
                <a:pos x="63" y="103"/>
              </a:cxn>
              <a:cxn ang="0">
                <a:pos x="70" y="128"/>
              </a:cxn>
              <a:cxn ang="0">
                <a:pos x="70" y="128"/>
              </a:cxn>
              <a:cxn ang="0">
                <a:pos x="0" y="175"/>
              </a:cxn>
              <a:cxn ang="0">
                <a:pos x="59" y="221"/>
              </a:cxn>
              <a:cxn ang="0">
                <a:pos x="60" y="221"/>
              </a:cxn>
              <a:cxn ang="0">
                <a:pos x="62" y="221"/>
              </a:cxn>
              <a:cxn ang="0">
                <a:pos x="99" y="213"/>
              </a:cxn>
              <a:cxn ang="0">
                <a:pos x="129" y="164"/>
              </a:cxn>
              <a:cxn ang="0">
                <a:pos x="103" y="119"/>
              </a:cxn>
              <a:cxn ang="0">
                <a:pos x="90" y="103"/>
              </a:cxn>
              <a:cxn ang="0">
                <a:pos x="100" y="90"/>
              </a:cxn>
              <a:cxn ang="0">
                <a:pos x="117" y="50"/>
              </a:cxn>
              <a:cxn ang="0">
                <a:pos x="100" y="12"/>
              </a:cxn>
              <a:cxn ang="0">
                <a:pos x="109" y="10"/>
              </a:cxn>
              <a:cxn ang="0">
                <a:pos x="129" y="1"/>
              </a:cxn>
              <a:cxn ang="0">
                <a:pos x="129" y="0"/>
              </a:cxn>
              <a:cxn ang="0">
                <a:pos x="71" y="0"/>
              </a:cxn>
              <a:cxn ang="0">
                <a:pos x="12" y="55"/>
              </a:cxn>
              <a:cxn ang="0">
                <a:pos x="106" y="169"/>
              </a:cxn>
              <a:cxn ang="0">
                <a:pos x="69" y="201"/>
              </a:cxn>
              <a:cxn ang="0">
                <a:pos x="26" y="175"/>
              </a:cxn>
              <a:cxn ang="0">
                <a:pos x="36" y="151"/>
              </a:cxn>
              <a:cxn ang="0">
                <a:pos x="65" y="139"/>
              </a:cxn>
              <a:cxn ang="0">
                <a:pos x="69" y="139"/>
              </a:cxn>
              <a:cxn ang="0">
                <a:pos x="106" y="169"/>
              </a:cxn>
              <a:cxn ang="0">
                <a:pos x="91" y="43"/>
              </a:cxn>
              <a:cxn ang="0">
                <a:pos x="74" y="88"/>
              </a:cxn>
              <a:cxn ang="0">
                <a:pos x="69" y="88"/>
              </a:cxn>
              <a:cxn ang="0">
                <a:pos x="40" y="58"/>
              </a:cxn>
              <a:cxn ang="0">
                <a:pos x="40" y="32"/>
              </a:cxn>
              <a:cxn ang="0">
                <a:pos x="55" y="16"/>
              </a:cxn>
              <a:cxn ang="0">
                <a:pos x="60" y="16"/>
              </a:cxn>
              <a:cxn ang="0">
                <a:pos x="91" y="43"/>
              </a:cxn>
              <a:cxn ang="0">
                <a:pos x="188" y="86"/>
              </a:cxn>
              <a:cxn ang="0">
                <a:pos x="188" y="49"/>
              </a:cxn>
              <a:cxn ang="0">
                <a:pos x="164" y="49"/>
              </a:cxn>
              <a:cxn ang="0">
                <a:pos x="164" y="86"/>
              </a:cxn>
              <a:cxn ang="0">
                <a:pos x="127" y="86"/>
              </a:cxn>
              <a:cxn ang="0">
                <a:pos x="127" y="110"/>
              </a:cxn>
              <a:cxn ang="0">
                <a:pos x="164" y="110"/>
              </a:cxn>
              <a:cxn ang="0">
                <a:pos x="164" y="148"/>
              </a:cxn>
              <a:cxn ang="0">
                <a:pos x="188" y="148"/>
              </a:cxn>
              <a:cxn ang="0">
                <a:pos x="188" y="110"/>
              </a:cxn>
              <a:cxn ang="0">
                <a:pos x="226" y="110"/>
              </a:cxn>
              <a:cxn ang="0">
                <a:pos x="226" y="86"/>
              </a:cxn>
              <a:cxn ang="0">
                <a:pos x="188" y="86"/>
              </a:cxn>
              <a:cxn ang="0">
                <a:pos x="188" y="86"/>
              </a:cxn>
              <a:cxn ang="0">
                <a:pos x="188" y="86"/>
              </a:cxn>
            </a:cxnLst>
            <a:rect l="0" t="0" r="r" b="b"/>
            <a:pathLst>
              <a:path w="226" h="221">
                <a:moveTo>
                  <a:pt x="12" y="55"/>
                </a:moveTo>
                <a:cubicBezTo>
                  <a:pt x="12" y="74"/>
                  <a:pt x="19" y="87"/>
                  <a:pt x="31" y="95"/>
                </a:cubicBezTo>
                <a:cubicBezTo>
                  <a:pt x="41" y="102"/>
                  <a:pt x="53" y="103"/>
                  <a:pt x="59" y="103"/>
                </a:cubicBezTo>
                <a:cubicBezTo>
                  <a:pt x="61" y="103"/>
                  <a:pt x="62" y="103"/>
                  <a:pt x="63" y="103"/>
                </a:cubicBezTo>
                <a:cubicBezTo>
                  <a:pt x="63" y="103"/>
                  <a:pt x="61" y="115"/>
                  <a:pt x="70" y="128"/>
                </a:cubicBezTo>
                <a:cubicBezTo>
                  <a:pt x="70" y="128"/>
                  <a:pt x="70" y="128"/>
                  <a:pt x="70" y="128"/>
                </a:cubicBezTo>
                <a:cubicBezTo>
                  <a:pt x="53" y="128"/>
                  <a:pt x="0" y="131"/>
                  <a:pt x="0" y="175"/>
                </a:cubicBezTo>
                <a:cubicBezTo>
                  <a:pt x="0" y="219"/>
                  <a:pt x="49" y="221"/>
                  <a:pt x="59" y="221"/>
                </a:cubicBezTo>
                <a:cubicBezTo>
                  <a:pt x="60" y="221"/>
                  <a:pt x="60" y="221"/>
                  <a:pt x="60" y="221"/>
                </a:cubicBezTo>
                <a:cubicBezTo>
                  <a:pt x="60" y="221"/>
                  <a:pt x="61" y="221"/>
                  <a:pt x="62" y="221"/>
                </a:cubicBezTo>
                <a:cubicBezTo>
                  <a:pt x="68" y="221"/>
                  <a:pt x="84" y="221"/>
                  <a:pt x="99" y="213"/>
                </a:cubicBezTo>
                <a:cubicBezTo>
                  <a:pt x="119" y="204"/>
                  <a:pt x="129" y="187"/>
                  <a:pt x="129" y="164"/>
                </a:cubicBezTo>
                <a:cubicBezTo>
                  <a:pt x="129" y="142"/>
                  <a:pt x="114" y="129"/>
                  <a:pt x="103" y="119"/>
                </a:cubicBezTo>
                <a:cubicBezTo>
                  <a:pt x="96" y="113"/>
                  <a:pt x="90" y="108"/>
                  <a:pt x="90" y="103"/>
                </a:cubicBezTo>
                <a:cubicBezTo>
                  <a:pt x="90" y="98"/>
                  <a:pt x="94" y="95"/>
                  <a:pt x="100" y="90"/>
                </a:cubicBezTo>
                <a:cubicBezTo>
                  <a:pt x="108" y="82"/>
                  <a:pt x="117" y="71"/>
                  <a:pt x="117" y="50"/>
                </a:cubicBezTo>
                <a:cubicBezTo>
                  <a:pt x="117" y="32"/>
                  <a:pt x="114" y="19"/>
                  <a:pt x="100" y="12"/>
                </a:cubicBezTo>
                <a:cubicBezTo>
                  <a:pt x="101" y="11"/>
                  <a:pt x="107" y="10"/>
                  <a:pt x="109" y="10"/>
                </a:cubicBezTo>
                <a:cubicBezTo>
                  <a:pt x="117" y="9"/>
                  <a:pt x="129" y="8"/>
                  <a:pt x="129" y="1"/>
                </a:cubicBezTo>
                <a:cubicBezTo>
                  <a:pt x="129" y="0"/>
                  <a:pt x="129" y="0"/>
                  <a:pt x="129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0" y="0"/>
                  <a:pt x="12" y="2"/>
                  <a:pt x="12" y="55"/>
                </a:cubicBezTo>
                <a:close/>
                <a:moveTo>
                  <a:pt x="106" y="169"/>
                </a:moveTo>
                <a:cubicBezTo>
                  <a:pt x="107" y="186"/>
                  <a:pt x="92" y="199"/>
                  <a:pt x="69" y="201"/>
                </a:cubicBezTo>
                <a:cubicBezTo>
                  <a:pt x="46" y="203"/>
                  <a:pt x="27" y="192"/>
                  <a:pt x="26" y="175"/>
                </a:cubicBezTo>
                <a:cubicBezTo>
                  <a:pt x="25" y="166"/>
                  <a:pt x="29" y="158"/>
                  <a:pt x="36" y="151"/>
                </a:cubicBezTo>
                <a:cubicBezTo>
                  <a:pt x="44" y="144"/>
                  <a:pt x="54" y="140"/>
                  <a:pt x="65" y="139"/>
                </a:cubicBezTo>
                <a:cubicBezTo>
                  <a:pt x="66" y="139"/>
                  <a:pt x="68" y="139"/>
                  <a:pt x="69" y="139"/>
                </a:cubicBezTo>
                <a:cubicBezTo>
                  <a:pt x="90" y="139"/>
                  <a:pt x="105" y="152"/>
                  <a:pt x="106" y="169"/>
                </a:cubicBezTo>
                <a:close/>
                <a:moveTo>
                  <a:pt x="91" y="43"/>
                </a:moveTo>
                <a:cubicBezTo>
                  <a:pt x="96" y="63"/>
                  <a:pt x="88" y="84"/>
                  <a:pt x="74" y="88"/>
                </a:cubicBezTo>
                <a:cubicBezTo>
                  <a:pt x="73" y="88"/>
                  <a:pt x="71" y="88"/>
                  <a:pt x="69" y="88"/>
                </a:cubicBezTo>
                <a:cubicBezTo>
                  <a:pt x="57" y="88"/>
                  <a:pt x="44" y="76"/>
                  <a:pt x="40" y="58"/>
                </a:cubicBezTo>
                <a:cubicBezTo>
                  <a:pt x="37" y="48"/>
                  <a:pt x="37" y="40"/>
                  <a:pt x="40" y="32"/>
                </a:cubicBezTo>
                <a:cubicBezTo>
                  <a:pt x="43" y="24"/>
                  <a:pt x="48" y="18"/>
                  <a:pt x="55" y="16"/>
                </a:cubicBezTo>
                <a:cubicBezTo>
                  <a:pt x="57" y="16"/>
                  <a:pt x="58" y="16"/>
                  <a:pt x="60" y="16"/>
                </a:cubicBezTo>
                <a:cubicBezTo>
                  <a:pt x="75" y="16"/>
                  <a:pt x="85" y="22"/>
                  <a:pt x="91" y="43"/>
                </a:cubicBezTo>
                <a:close/>
                <a:moveTo>
                  <a:pt x="188" y="86"/>
                </a:moveTo>
                <a:cubicBezTo>
                  <a:pt x="188" y="49"/>
                  <a:pt x="188" y="49"/>
                  <a:pt x="188" y="49"/>
                </a:cubicBezTo>
                <a:cubicBezTo>
                  <a:pt x="164" y="49"/>
                  <a:pt x="164" y="49"/>
                  <a:pt x="164" y="49"/>
                </a:cubicBezTo>
                <a:cubicBezTo>
                  <a:pt x="164" y="86"/>
                  <a:pt x="164" y="86"/>
                  <a:pt x="164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64" y="110"/>
                  <a:pt x="164" y="110"/>
                  <a:pt x="164" y="110"/>
                </a:cubicBezTo>
                <a:cubicBezTo>
                  <a:pt x="164" y="148"/>
                  <a:pt x="164" y="148"/>
                  <a:pt x="164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88" y="110"/>
                  <a:pt x="188" y="110"/>
                  <a:pt x="188" y="110"/>
                </a:cubicBezTo>
                <a:cubicBezTo>
                  <a:pt x="226" y="110"/>
                  <a:pt x="226" y="110"/>
                  <a:pt x="226" y="110"/>
                </a:cubicBezTo>
                <a:cubicBezTo>
                  <a:pt x="226" y="86"/>
                  <a:pt x="226" y="86"/>
                  <a:pt x="226" y="86"/>
                </a:cubicBezTo>
                <a:lnTo>
                  <a:pt x="188" y="86"/>
                </a:lnTo>
                <a:close/>
                <a:moveTo>
                  <a:pt x="188" y="86"/>
                </a:moveTo>
                <a:cubicBezTo>
                  <a:pt x="188" y="86"/>
                  <a:pt x="188" y="86"/>
                  <a:pt x="188" y="86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10" name="Freeform 209"/>
          <p:cNvSpPr>
            <a:spLocks noEditPoints="1"/>
          </p:cNvSpPr>
          <p:nvPr/>
        </p:nvSpPr>
        <p:spPr bwMode="auto">
          <a:xfrm>
            <a:off x="7520011" y="3257905"/>
            <a:ext cx="630733" cy="440360"/>
          </a:xfrm>
          <a:custGeom>
            <a:avLst/>
            <a:gdLst/>
            <a:ahLst/>
            <a:cxnLst>
              <a:cxn ang="0">
                <a:pos x="261" y="30"/>
              </a:cxn>
              <a:cxn ang="0">
                <a:pos x="232" y="4"/>
              </a:cxn>
              <a:cxn ang="0">
                <a:pos x="133" y="0"/>
              </a:cxn>
              <a:cxn ang="0">
                <a:pos x="33" y="4"/>
              </a:cxn>
              <a:cxn ang="0">
                <a:pos x="4" y="30"/>
              </a:cxn>
              <a:cxn ang="0">
                <a:pos x="0" y="93"/>
              </a:cxn>
              <a:cxn ang="0">
                <a:pos x="4" y="156"/>
              </a:cxn>
              <a:cxn ang="0">
                <a:pos x="33" y="182"/>
              </a:cxn>
              <a:cxn ang="0">
                <a:pos x="133" y="186"/>
              </a:cxn>
              <a:cxn ang="0">
                <a:pos x="232" y="182"/>
              </a:cxn>
              <a:cxn ang="0">
                <a:pos x="261" y="156"/>
              </a:cxn>
              <a:cxn ang="0">
                <a:pos x="266" y="93"/>
              </a:cxn>
              <a:cxn ang="0">
                <a:pos x="261" y="30"/>
              </a:cxn>
              <a:cxn ang="0">
                <a:pos x="98" y="134"/>
              </a:cxn>
              <a:cxn ang="0">
                <a:pos x="98" y="46"/>
              </a:cxn>
              <a:cxn ang="0">
                <a:pos x="183" y="90"/>
              </a:cxn>
              <a:cxn ang="0">
                <a:pos x="98" y="134"/>
              </a:cxn>
              <a:cxn ang="0">
                <a:pos x="98" y="134"/>
              </a:cxn>
              <a:cxn ang="0">
                <a:pos x="98" y="134"/>
              </a:cxn>
            </a:cxnLst>
            <a:rect l="0" t="0" r="r" b="b"/>
            <a:pathLst>
              <a:path w="266" h="186">
                <a:moveTo>
                  <a:pt x="261" y="30"/>
                </a:moveTo>
                <a:cubicBezTo>
                  <a:pt x="258" y="16"/>
                  <a:pt x="246" y="5"/>
                  <a:pt x="232" y="4"/>
                </a:cubicBezTo>
                <a:cubicBezTo>
                  <a:pt x="199" y="0"/>
                  <a:pt x="166" y="0"/>
                  <a:pt x="133" y="0"/>
                </a:cubicBezTo>
                <a:cubicBezTo>
                  <a:pt x="100" y="0"/>
                  <a:pt x="66" y="0"/>
                  <a:pt x="33" y="4"/>
                </a:cubicBezTo>
                <a:cubicBezTo>
                  <a:pt x="19" y="5"/>
                  <a:pt x="8" y="16"/>
                  <a:pt x="4" y="30"/>
                </a:cubicBezTo>
                <a:cubicBezTo>
                  <a:pt x="0" y="50"/>
                  <a:pt x="0" y="72"/>
                  <a:pt x="0" y="93"/>
                </a:cubicBezTo>
                <a:cubicBezTo>
                  <a:pt x="0" y="114"/>
                  <a:pt x="0" y="136"/>
                  <a:pt x="4" y="156"/>
                </a:cubicBezTo>
                <a:cubicBezTo>
                  <a:pt x="8" y="170"/>
                  <a:pt x="19" y="180"/>
                  <a:pt x="33" y="182"/>
                </a:cubicBezTo>
                <a:cubicBezTo>
                  <a:pt x="66" y="186"/>
                  <a:pt x="100" y="186"/>
                  <a:pt x="133" y="186"/>
                </a:cubicBezTo>
                <a:cubicBezTo>
                  <a:pt x="166" y="186"/>
                  <a:pt x="199" y="186"/>
                  <a:pt x="232" y="182"/>
                </a:cubicBezTo>
                <a:cubicBezTo>
                  <a:pt x="246" y="180"/>
                  <a:pt x="258" y="170"/>
                  <a:pt x="261" y="156"/>
                </a:cubicBezTo>
                <a:cubicBezTo>
                  <a:pt x="266" y="136"/>
                  <a:pt x="266" y="114"/>
                  <a:pt x="266" y="93"/>
                </a:cubicBezTo>
                <a:cubicBezTo>
                  <a:pt x="266" y="72"/>
                  <a:pt x="266" y="50"/>
                  <a:pt x="261" y="30"/>
                </a:cubicBezTo>
                <a:close/>
                <a:moveTo>
                  <a:pt x="98" y="134"/>
                </a:moveTo>
                <a:cubicBezTo>
                  <a:pt x="98" y="46"/>
                  <a:pt x="98" y="46"/>
                  <a:pt x="98" y="46"/>
                </a:cubicBezTo>
                <a:cubicBezTo>
                  <a:pt x="127" y="61"/>
                  <a:pt x="155" y="76"/>
                  <a:pt x="183" y="90"/>
                </a:cubicBezTo>
                <a:cubicBezTo>
                  <a:pt x="155" y="105"/>
                  <a:pt x="127" y="120"/>
                  <a:pt x="98" y="134"/>
                </a:cubicBezTo>
                <a:close/>
                <a:moveTo>
                  <a:pt x="98" y="134"/>
                </a:moveTo>
                <a:cubicBezTo>
                  <a:pt x="98" y="134"/>
                  <a:pt x="98" y="134"/>
                  <a:pt x="98" y="134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11" name="Freeform 210"/>
          <p:cNvSpPr>
            <a:spLocks noEditPoints="1"/>
          </p:cNvSpPr>
          <p:nvPr/>
        </p:nvSpPr>
        <p:spPr bwMode="auto">
          <a:xfrm>
            <a:off x="5582738" y="3231945"/>
            <a:ext cx="571122" cy="492280"/>
          </a:xfrm>
          <a:custGeom>
            <a:avLst/>
            <a:gdLst/>
            <a:ahLst/>
            <a:cxnLst>
              <a:cxn ang="0">
                <a:pos x="204" y="1"/>
              </a:cxn>
              <a:cxn ang="0">
                <a:pos x="137" y="57"/>
              </a:cxn>
              <a:cxn ang="0">
                <a:pos x="155" y="53"/>
              </a:cxn>
              <a:cxn ang="0">
                <a:pos x="171" y="73"/>
              </a:cxn>
              <a:cxn ang="0">
                <a:pos x="155" y="110"/>
              </a:cxn>
              <a:cxn ang="0">
                <a:pos x="132" y="133"/>
              </a:cxn>
              <a:cxn ang="0">
                <a:pos x="114" y="97"/>
              </a:cxn>
              <a:cxn ang="0">
                <a:pos x="105" y="42"/>
              </a:cxn>
              <a:cxn ang="0">
                <a:pos x="70" y="3"/>
              </a:cxn>
              <a:cxn ang="0">
                <a:pos x="35" y="25"/>
              </a:cxn>
              <a:cxn ang="0">
                <a:pos x="0" y="56"/>
              </a:cxn>
              <a:cxn ang="0">
                <a:pos x="11" y="71"/>
              </a:cxn>
              <a:cxn ang="0">
                <a:pos x="30" y="59"/>
              </a:cxn>
              <a:cxn ang="0">
                <a:pos x="53" y="98"/>
              </a:cxn>
              <a:cxn ang="0">
                <a:pos x="72" y="170"/>
              </a:cxn>
              <a:cxn ang="0">
                <a:pos x="108" y="208"/>
              </a:cxn>
              <a:cxn ang="0">
                <a:pos x="191" y="145"/>
              </a:cxn>
              <a:cxn ang="0">
                <a:pos x="239" y="49"/>
              </a:cxn>
              <a:cxn ang="0">
                <a:pos x="204" y="1"/>
              </a:cxn>
              <a:cxn ang="0">
                <a:pos x="204" y="1"/>
              </a:cxn>
              <a:cxn ang="0">
                <a:pos x="204" y="1"/>
              </a:cxn>
            </a:cxnLst>
            <a:rect l="0" t="0" r="r" b="b"/>
            <a:pathLst>
              <a:path w="241" h="208">
                <a:moveTo>
                  <a:pt x="204" y="1"/>
                </a:moveTo>
                <a:cubicBezTo>
                  <a:pt x="171" y="0"/>
                  <a:pt x="149" y="18"/>
                  <a:pt x="137" y="57"/>
                </a:cubicBezTo>
                <a:cubicBezTo>
                  <a:pt x="143" y="54"/>
                  <a:pt x="149" y="53"/>
                  <a:pt x="155" y="53"/>
                </a:cubicBezTo>
                <a:cubicBezTo>
                  <a:pt x="167" y="53"/>
                  <a:pt x="172" y="60"/>
                  <a:pt x="171" y="73"/>
                </a:cubicBezTo>
                <a:cubicBezTo>
                  <a:pt x="170" y="82"/>
                  <a:pt x="165" y="94"/>
                  <a:pt x="155" y="110"/>
                </a:cubicBezTo>
                <a:cubicBezTo>
                  <a:pt x="144" y="126"/>
                  <a:pt x="137" y="133"/>
                  <a:pt x="132" y="133"/>
                </a:cubicBezTo>
                <a:cubicBezTo>
                  <a:pt x="126" y="133"/>
                  <a:pt x="120" y="121"/>
                  <a:pt x="114" y="97"/>
                </a:cubicBezTo>
                <a:cubicBezTo>
                  <a:pt x="112" y="90"/>
                  <a:pt x="109" y="71"/>
                  <a:pt x="105" y="42"/>
                </a:cubicBezTo>
                <a:cubicBezTo>
                  <a:pt x="100" y="14"/>
                  <a:pt x="89" y="2"/>
                  <a:pt x="70" y="3"/>
                </a:cubicBezTo>
                <a:cubicBezTo>
                  <a:pt x="62" y="4"/>
                  <a:pt x="51" y="11"/>
                  <a:pt x="35" y="25"/>
                </a:cubicBezTo>
                <a:cubicBezTo>
                  <a:pt x="23" y="35"/>
                  <a:pt x="12" y="46"/>
                  <a:pt x="0" y="56"/>
                </a:cubicBezTo>
                <a:cubicBezTo>
                  <a:pt x="11" y="71"/>
                  <a:pt x="11" y="71"/>
                  <a:pt x="11" y="71"/>
                </a:cubicBezTo>
                <a:cubicBezTo>
                  <a:pt x="22" y="63"/>
                  <a:pt x="28" y="59"/>
                  <a:pt x="30" y="59"/>
                </a:cubicBezTo>
                <a:cubicBezTo>
                  <a:pt x="38" y="59"/>
                  <a:pt x="46" y="72"/>
                  <a:pt x="53" y="98"/>
                </a:cubicBezTo>
                <a:cubicBezTo>
                  <a:pt x="59" y="122"/>
                  <a:pt x="66" y="146"/>
                  <a:pt x="72" y="170"/>
                </a:cubicBezTo>
                <a:cubicBezTo>
                  <a:pt x="82" y="195"/>
                  <a:pt x="94" y="208"/>
                  <a:pt x="108" y="208"/>
                </a:cubicBezTo>
                <a:cubicBezTo>
                  <a:pt x="130" y="208"/>
                  <a:pt x="158" y="187"/>
                  <a:pt x="191" y="145"/>
                </a:cubicBezTo>
                <a:cubicBezTo>
                  <a:pt x="222" y="104"/>
                  <a:pt x="238" y="72"/>
                  <a:pt x="239" y="49"/>
                </a:cubicBezTo>
                <a:cubicBezTo>
                  <a:pt x="241" y="17"/>
                  <a:pt x="229" y="1"/>
                  <a:pt x="204" y="1"/>
                </a:cubicBezTo>
                <a:close/>
                <a:moveTo>
                  <a:pt x="204" y="1"/>
                </a:moveTo>
                <a:cubicBezTo>
                  <a:pt x="204" y="1"/>
                  <a:pt x="204" y="1"/>
                  <a:pt x="204" y="1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15" name="Freeform 214"/>
          <p:cNvSpPr>
            <a:spLocks noEditPoints="1"/>
          </p:cNvSpPr>
          <p:nvPr/>
        </p:nvSpPr>
        <p:spPr bwMode="auto">
          <a:xfrm>
            <a:off x="4792128" y="4304796"/>
            <a:ext cx="601889" cy="603812"/>
          </a:xfrm>
          <a:custGeom>
            <a:avLst/>
            <a:gdLst/>
            <a:ahLst/>
            <a:cxnLst>
              <a:cxn ang="0">
                <a:pos x="127" y="0"/>
              </a:cxn>
              <a:cxn ang="0">
                <a:pos x="0" y="127"/>
              </a:cxn>
              <a:cxn ang="0">
                <a:pos x="127" y="254"/>
              </a:cxn>
              <a:cxn ang="0">
                <a:pos x="254" y="127"/>
              </a:cxn>
              <a:cxn ang="0">
                <a:pos x="127" y="0"/>
              </a:cxn>
              <a:cxn ang="0">
                <a:pos x="112" y="166"/>
              </a:cxn>
              <a:cxn ang="0">
                <a:pos x="127" y="173"/>
              </a:cxn>
              <a:cxn ang="0">
                <a:pos x="171" y="173"/>
              </a:cxn>
              <a:cxn ang="0">
                <a:pos x="187" y="180"/>
              </a:cxn>
              <a:cxn ang="0">
                <a:pos x="193" y="196"/>
              </a:cxn>
              <a:cxn ang="0">
                <a:pos x="187" y="212"/>
              </a:cxn>
              <a:cxn ang="0">
                <a:pos x="171" y="219"/>
              </a:cxn>
              <a:cxn ang="0">
                <a:pos x="127" y="219"/>
              </a:cxn>
              <a:cxn ang="0">
                <a:pos x="80" y="199"/>
              </a:cxn>
              <a:cxn ang="0">
                <a:pos x="61" y="150"/>
              </a:cxn>
              <a:cxn ang="0">
                <a:pos x="61" y="59"/>
              </a:cxn>
              <a:cxn ang="0">
                <a:pos x="67" y="42"/>
              </a:cxn>
              <a:cxn ang="0">
                <a:pos x="83" y="36"/>
              </a:cxn>
              <a:cxn ang="0">
                <a:pos x="99" y="42"/>
              </a:cxn>
              <a:cxn ang="0">
                <a:pos x="105" y="59"/>
              </a:cxn>
              <a:cxn ang="0">
                <a:pos x="105" y="81"/>
              </a:cxn>
              <a:cxn ang="0">
                <a:pos x="171" y="81"/>
              </a:cxn>
              <a:cxn ang="0">
                <a:pos x="187" y="88"/>
              </a:cxn>
              <a:cxn ang="0">
                <a:pos x="193" y="104"/>
              </a:cxn>
              <a:cxn ang="0">
                <a:pos x="187" y="121"/>
              </a:cxn>
              <a:cxn ang="0">
                <a:pos x="171" y="127"/>
              </a:cxn>
              <a:cxn ang="0">
                <a:pos x="105" y="127"/>
              </a:cxn>
              <a:cxn ang="0">
                <a:pos x="105" y="150"/>
              </a:cxn>
              <a:cxn ang="0">
                <a:pos x="112" y="166"/>
              </a:cxn>
              <a:cxn ang="0">
                <a:pos x="112" y="166"/>
              </a:cxn>
              <a:cxn ang="0">
                <a:pos x="112" y="166"/>
              </a:cxn>
            </a:cxnLst>
            <a:rect l="0" t="0" r="r" b="b"/>
            <a:pathLst>
              <a:path w="254" h="254">
                <a:moveTo>
                  <a:pt x="127" y="0"/>
                </a:moveTo>
                <a:cubicBezTo>
                  <a:pt x="57" y="0"/>
                  <a:pt x="0" y="57"/>
                  <a:pt x="0" y="127"/>
                </a:cubicBezTo>
                <a:cubicBezTo>
                  <a:pt x="0" y="197"/>
                  <a:pt x="57" y="254"/>
                  <a:pt x="127" y="254"/>
                </a:cubicBezTo>
                <a:cubicBezTo>
                  <a:pt x="197" y="254"/>
                  <a:pt x="254" y="197"/>
                  <a:pt x="254" y="127"/>
                </a:cubicBezTo>
                <a:cubicBezTo>
                  <a:pt x="254" y="57"/>
                  <a:pt x="197" y="0"/>
                  <a:pt x="127" y="0"/>
                </a:cubicBezTo>
                <a:close/>
                <a:moveTo>
                  <a:pt x="112" y="166"/>
                </a:moveTo>
                <a:cubicBezTo>
                  <a:pt x="116" y="171"/>
                  <a:pt x="121" y="173"/>
                  <a:pt x="127" y="173"/>
                </a:cubicBezTo>
                <a:cubicBezTo>
                  <a:pt x="171" y="173"/>
                  <a:pt x="171" y="173"/>
                  <a:pt x="171" y="173"/>
                </a:cubicBezTo>
                <a:cubicBezTo>
                  <a:pt x="177" y="173"/>
                  <a:pt x="182" y="175"/>
                  <a:pt x="187" y="180"/>
                </a:cubicBezTo>
                <a:cubicBezTo>
                  <a:pt x="191" y="184"/>
                  <a:pt x="193" y="189"/>
                  <a:pt x="193" y="196"/>
                </a:cubicBezTo>
                <a:cubicBezTo>
                  <a:pt x="193" y="202"/>
                  <a:pt x="191" y="207"/>
                  <a:pt x="187" y="212"/>
                </a:cubicBezTo>
                <a:cubicBezTo>
                  <a:pt x="182" y="216"/>
                  <a:pt x="177" y="219"/>
                  <a:pt x="171" y="219"/>
                </a:cubicBezTo>
                <a:cubicBezTo>
                  <a:pt x="127" y="219"/>
                  <a:pt x="127" y="219"/>
                  <a:pt x="127" y="219"/>
                </a:cubicBezTo>
                <a:cubicBezTo>
                  <a:pt x="109" y="219"/>
                  <a:pt x="93" y="212"/>
                  <a:pt x="80" y="199"/>
                </a:cubicBezTo>
                <a:cubicBezTo>
                  <a:pt x="67" y="185"/>
                  <a:pt x="61" y="169"/>
                  <a:pt x="61" y="150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2"/>
                  <a:pt x="63" y="47"/>
                  <a:pt x="67" y="42"/>
                </a:cubicBezTo>
                <a:cubicBezTo>
                  <a:pt x="72" y="38"/>
                  <a:pt x="77" y="36"/>
                  <a:pt x="83" y="36"/>
                </a:cubicBezTo>
                <a:cubicBezTo>
                  <a:pt x="89" y="36"/>
                  <a:pt x="94" y="38"/>
                  <a:pt x="99" y="42"/>
                </a:cubicBezTo>
                <a:cubicBezTo>
                  <a:pt x="103" y="47"/>
                  <a:pt x="105" y="52"/>
                  <a:pt x="105" y="59"/>
                </a:cubicBezTo>
                <a:cubicBezTo>
                  <a:pt x="105" y="81"/>
                  <a:pt x="105" y="81"/>
                  <a:pt x="105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7" y="81"/>
                  <a:pt x="182" y="84"/>
                  <a:pt x="187" y="88"/>
                </a:cubicBezTo>
                <a:cubicBezTo>
                  <a:pt x="191" y="93"/>
                  <a:pt x="193" y="98"/>
                  <a:pt x="193" y="104"/>
                </a:cubicBezTo>
                <a:cubicBezTo>
                  <a:pt x="193" y="111"/>
                  <a:pt x="191" y="116"/>
                  <a:pt x="187" y="121"/>
                </a:cubicBezTo>
                <a:cubicBezTo>
                  <a:pt x="182" y="125"/>
                  <a:pt x="177" y="127"/>
                  <a:pt x="171" y="127"/>
                </a:cubicBezTo>
                <a:cubicBezTo>
                  <a:pt x="105" y="127"/>
                  <a:pt x="105" y="127"/>
                  <a:pt x="105" y="127"/>
                </a:cubicBezTo>
                <a:cubicBezTo>
                  <a:pt x="105" y="150"/>
                  <a:pt x="105" y="150"/>
                  <a:pt x="105" y="150"/>
                </a:cubicBezTo>
                <a:cubicBezTo>
                  <a:pt x="105" y="156"/>
                  <a:pt x="107" y="162"/>
                  <a:pt x="112" y="166"/>
                </a:cubicBezTo>
                <a:close/>
                <a:moveTo>
                  <a:pt x="112" y="166"/>
                </a:moveTo>
                <a:cubicBezTo>
                  <a:pt x="112" y="166"/>
                  <a:pt x="112" y="166"/>
                  <a:pt x="112" y="166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16" name="Freeform 215"/>
          <p:cNvSpPr>
            <a:spLocks noEditPoints="1"/>
          </p:cNvSpPr>
          <p:nvPr/>
        </p:nvSpPr>
        <p:spPr bwMode="auto">
          <a:xfrm>
            <a:off x="8525183" y="3266559"/>
            <a:ext cx="423053" cy="423053"/>
          </a:xfrm>
          <a:custGeom>
            <a:avLst/>
            <a:gdLst/>
            <a:ahLst/>
            <a:cxnLst>
              <a:cxn ang="0">
                <a:pos x="122" y="179"/>
              </a:cxn>
              <a:cxn ang="0">
                <a:pos x="179" y="122"/>
              </a:cxn>
              <a:cxn ang="0">
                <a:pos x="179" y="77"/>
              </a:cxn>
              <a:cxn ang="0">
                <a:pos x="179" y="74"/>
              </a:cxn>
              <a:cxn ang="0">
                <a:pos x="177" y="71"/>
              </a:cxn>
              <a:cxn ang="0">
                <a:pos x="175" y="69"/>
              </a:cxn>
              <a:cxn ang="0">
                <a:pos x="150" y="65"/>
              </a:cxn>
              <a:cxn ang="0">
                <a:pos x="146" y="50"/>
              </a:cxn>
              <a:cxn ang="0">
                <a:pos x="141" y="31"/>
              </a:cxn>
              <a:cxn ang="0">
                <a:pos x="97" y="0"/>
              </a:cxn>
              <a:cxn ang="0">
                <a:pos x="57" y="0"/>
              </a:cxn>
              <a:cxn ang="0">
                <a:pos x="0" y="56"/>
              </a:cxn>
              <a:cxn ang="0">
                <a:pos x="0" y="122"/>
              </a:cxn>
              <a:cxn ang="0">
                <a:pos x="57" y="179"/>
              </a:cxn>
              <a:cxn ang="0">
                <a:pos x="122" y="179"/>
              </a:cxn>
              <a:cxn ang="0">
                <a:pos x="58" y="46"/>
              </a:cxn>
              <a:cxn ang="0">
                <a:pos x="89" y="46"/>
              </a:cxn>
              <a:cxn ang="0">
                <a:pos x="100" y="57"/>
              </a:cxn>
              <a:cxn ang="0">
                <a:pos x="89" y="68"/>
              </a:cxn>
              <a:cxn ang="0">
                <a:pos x="58" y="68"/>
              </a:cxn>
              <a:cxn ang="0">
                <a:pos x="47" y="57"/>
              </a:cxn>
              <a:cxn ang="0">
                <a:pos x="58" y="46"/>
              </a:cxn>
              <a:cxn ang="0">
                <a:pos x="47" y="121"/>
              </a:cxn>
              <a:cxn ang="0">
                <a:pos x="58" y="111"/>
              </a:cxn>
              <a:cxn ang="0">
                <a:pos x="122" y="111"/>
              </a:cxn>
              <a:cxn ang="0">
                <a:pos x="132" y="121"/>
              </a:cxn>
              <a:cxn ang="0">
                <a:pos x="122" y="132"/>
              </a:cxn>
              <a:cxn ang="0">
                <a:pos x="58" y="132"/>
              </a:cxn>
              <a:cxn ang="0">
                <a:pos x="47" y="121"/>
              </a:cxn>
              <a:cxn ang="0">
                <a:pos x="47" y="121"/>
              </a:cxn>
              <a:cxn ang="0">
                <a:pos x="47" y="121"/>
              </a:cxn>
            </a:cxnLst>
            <a:rect l="0" t="0" r="r" b="b"/>
            <a:pathLst>
              <a:path w="179" h="179">
                <a:moveTo>
                  <a:pt x="122" y="179"/>
                </a:moveTo>
                <a:cubicBezTo>
                  <a:pt x="153" y="179"/>
                  <a:pt x="179" y="153"/>
                  <a:pt x="179" y="122"/>
                </a:cubicBezTo>
                <a:cubicBezTo>
                  <a:pt x="179" y="77"/>
                  <a:pt x="179" y="77"/>
                  <a:pt x="179" y="77"/>
                </a:cubicBezTo>
                <a:cubicBezTo>
                  <a:pt x="179" y="74"/>
                  <a:pt x="179" y="74"/>
                  <a:pt x="179" y="74"/>
                </a:cubicBezTo>
                <a:cubicBezTo>
                  <a:pt x="177" y="71"/>
                  <a:pt x="177" y="71"/>
                  <a:pt x="177" y="71"/>
                </a:cubicBezTo>
                <a:cubicBezTo>
                  <a:pt x="175" y="69"/>
                  <a:pt x="175" y="69"/>
                  <a:pt x="175" y="69"/>
                </a:cubicBezTo>
                <a:cubicBezTo>
                  <a:pt x="171" y="67"/>
                  <a:pt x="155" y="69"/>
                  <a:pt x="150" y="65"/>
                </a:cubicBezTo>
                <a:cubicBezTo>
                  <a:pt x="147" y="62"/>
                  <a:pt x="147" y="57"/>
                  <a:pt x="146" y="50"/>
                </a:cubicBezTo>
                <a:cubicBezTo>
                  <a:pt x="144" y="36"/>
                  <a:pt x="143" y="35"/>
                  <a:pt x="141" y="31"/>
                </a:cubicBezTo>
                <a:cubicBezTo>
                  <a:pt x="133" y="14"/>
                  <a:pt x="111" y="2"/>
                  <a:pt x="9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26" y="0"/>
                  <a:pt x="0" y="25"/>
                  <a:pt x="0" y="56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53"/>
                  <a:pt x="26" y="179"/>
                  <a:pt x="57" y="179"/>
                </a:cubicBezTo>
                <a:lnTo>
                  <a:pt x="122" y="179"/>
                </a:lnTo>
                <a:close/>
                <a:moveTo>
                  <a:pt x="58" y="46"/>
                </a:moveTo>
                <a:cubicBezTo>
                  <a:pt x="89" y="46"/>
                  <a:pt x="89" y="46"/>
                  <a:pt x="89" y="46"/>
                </a:cubicBezTo>
                <a:cubicBezTo>
                  <a:pt x="95" y="46"/>
                  <a:pt x="100" y="51"/>
                  <a:pt x="100" y="57"/>
                </a:cubicBezTo>
                <a:cubicBezTo>
                  <a:pt x="100" y="63"/>
                  <a:pt x="95" y="68"/>
                  <a:pt x="89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2" y="68"/>
                  <a:pt x="47" y="63"/>
                  <a:pt x="47" y="57"/>
                </a:cubicBezTo>
                <a:cubicBezTo>
                  <a:pt x="47" y="51"/>
                  <a:pt x="52" y="46"/>
                  <a:pt x="58" y="46"/>
                </a:cubicBezTo>
                <a:close/>
                <a:moveTo>
                  <a:pt x="47" y="121"/>
                </a:moveTo>
                <a:cubicBezTo>
                  <a:pt x="47" y="116"/>
                  <a:pt x="52" y="111"/>
                  <a:pt x="58" y="111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28" y="111"/>
                  <a:pt x="132" y="116"/>
                  <a:pt x="132" y="121"/>
                </a:cubicBezTo>
                <a:cubicBezTo>
                  <a:pt x="132" y="127"/>
                  <a:pt x="128" y="132"/>
                  <a:pt x="122" y="132"/>
                </a:cubicBezTo>
                <a:cubicBezTo>
                  <a:pt x="58" y="132"/>
                  <a:pt x="58" y="132"/>
                  <a:pt x="58" y="132"/>
                </a:cubicBezTo>
                <a:cubicBezTo>
                  <a:pt x="52" y="132"/>
                  <a:pt x="47" y="127"/>
                  <a:pt x="47" y="121"/>
                </a:cubicBezTo>
                <a:close/>
                <a:moveTo>
                  <a:pt x="47" y="121"/>
                </a:moveTo>
                <a:cubicBezTo>
                  <a:pt x="47" y="121"/>
                  <a:pt x="47" y="121"/>
                  <a:pt x="47" y="121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17" name="Group 216"/>
          <p:cNvGrpSpPr/>
          <p:nvPr/>
        </p:nvGrpSpPr>
        <p:grpSpPr>
          <a:xfrm>
            <a:off x="7433348" y="4299027"/>
            <a:ext cx="615350" cy="615350"/>
            <a:chOff x="5284787" y="2817812"/>
            <a:chExt cx="508000" cy="508000"/>
          </a:xfrm>
        </p:grpSpPr>
        <p:sp>
          <p:nvSpPr>
            <p:cNvPr id="223" name="Freeform 222"/>
            <p:cNvSpPr>
              <a:spLocks noEditPoints="1"/>
            </p:cNvSpPr>
            <p:nvPr/>
          </p:nvSpPr>
          <p:spPr bwMode="auto">
            <a:xfrm>
              <a:off x="5491162" y="3009900"/>
              <a:ext cx="114300" cy="117475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59" y="30"/>
                </a:cxn>
                <a:cxn ang="0">
                  <a:pos x="0" y="0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0"/>
                </a:cxn>
              </a:cxnLst>
              <a:rect l="0" t="0" r="r" b="b"/>
              <a:pathLst>
                <a:path w="59" h="60">
                  <a:moveTo>
                    <a:pt x="0" y="60"/>
                  </a:moveTo>
                  <a:cubicBezTo>
                    <a:pt x="20" y="50"/>
                    <a:pt x="39" y="40"/>
                    <a:pt x="59" y="30"/>
                  </a:cubicBezTo>
                  <a:cubicBezTo>
                    <a:pt x="39" y="20"/>
                    <a:pt x="20" y="10"/>
                    <a:pt x="0" y="0"/>
                  </a:cubicBezTo>
                  <a:lnTo>
                    <a:pt x="0" y="60"/>
                  </a:lnTo>
                  <a:close/>
                  <a:moveTo>
                    <a:pt x="0" y="60"/>
                  </a:moveTo>
                  <a:cubicBezTo>
                    <a:pt x="0" y="60"/>
                    <a:pt x="0" y="60"/>
                    <a:pt x="0" y="6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24" name="Freeform 223"/>
            <p:cNvSpPr>
              <a:spLocks noEditPoints="1"/>
            </p:cNvSpPr>
            <p:nvPr/>
          </p:nvSpPr>
          <p:spPr bwMode="auto">
            <a:xfrm>
              <a:off x="5284787" y="2817812"/>
              <a:ext cx="508000" cy="508000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0" y="130"/>
                </a:cxn>
                <a:cxn ang="0">
                  <a:pos x="129" y="259"/>
                </a:cxn>
                <a:cxn ang="0">
                  <a:pos x="259" y="130"/>
                </a:cxn>
                <a:cxn ang="0">
                  <a:pos x="129" y="0"/>
                </a:cxn>
                <a:cxn ang="0">
                  <a:pos x="217" y="173"/>
                </a:cxn>
                <a:cxn ang="0">
                  <a:pos x="198" y="191"/>
                </a:cxn>
                <a:cxn ang="0">
                  <a:pos x="129" y="194"/>
                </a:cxn>
                <a:cxn ang="0">
                  <a:pos x="61" y="191"/>
                </a:cxn>
                <a:cxn ang="0">
                  <a:pos x="41" y="173"/>
                </a:cxn>
                <a:cxn ang="0">
                  <a:pos x="38" y="130"/>
                </a:cxn>
                <a:cxn ang="0">
                  <a:pos x="41" y="87"/>
                </a:cxn>
                <a:cxn ang="0">
                  <a:pos x="61" y="69"/>
                </a:cxn>
                <a:cxn ang="0">
                  <a:pos x="129" y="66"/>
                </a:cxn>
                <a:cxn ang="0">
                  <a:pos x="198" y="69"/>
                </a:cxn>
                <a:cxn ang="0">
                  <a:pos x="217" y="87"/>
                </a:cxn>
                <a:cxn ang="0">
                  <a:pos x="221" y="130"/>
                </a:cxn>
                <a:cxn ang="0">
                  <a:pos x="217" y="173"/>
                </a:cxn>
                <a:cxn ang="0">
                  <a:pos x="217" y="173"/>
                </a:cxn>
                <a:cxn ang="0">
                  <a:pos x="217" y="173"/>
                </a:cxn>
              </a:cxnLst>
              <a:rect l="0" t="0" r="r" b="b"/>
              <a:pathLst>
                <a:path w="259" h="259">
                  <a:moveTo>
                    <a:pt x="129" y="0"/>
                  </a:moveTo>
                  <a:cubicBezTo>
                    <a:pt x="58" y="0"/>
                    <a:pt x="0" y="58"/>
                    <a:pt x="0" y="130"/>
                  </a:cubicBezTo>
                  <a:cubicBezTo>
                    <a:pt x="0" y="201"/>
                    <a:pt x="58" y="259"/>
                    <a:pt x="129" y="259"/>
                  </a:cubicBezTo>
                  <a:cubicBezTo>
                    <a:pt x="201" y="259"/>
                    <a:pt x="259" y="201"/>
                    <a:pt x="259" y="130"/>
                  </a:cubicBezTo>
                  <a:cubicBezTo>
                    <a:pt x="259" y="58"/>
                    <a:pt x="201" y="0"/>
                    <a:pt x="129" y="0"/>
                  </a:cubicBezTo>
                  <a:close/>
                  <a:moveTo>
                    <a:pt x="217" y="173"/>
                  </a:moveTo>
                  <a:cubicBezTo>
                    <a:pt x="215" y="183"/>
                    <a:pt x="207" y="190"/>
                    <a:pt x="198" y="191"/>
                  </a:cubicBezTo>
                  <a:cubicBezTo>
                    <a:pt x="175" y="194"/>
                    <a:pt x="152" y="194"/>
                    <a:pt x="129" y="194"/>
                  </a:cubicBezTo>
                  <a:cubicBezTo>
                    <a:pt x="106" y="194"/>
                    <a:pt x="83" y="194"/>
                    <a:pt x="61" y="191"/>
                  </a:cubicBezTo>
                  <a:cubicBezTo>
                    <a:pt x="51" y="190"/>
                    <a:pt x="43" y="183"/>
                    <a:pt x="41" y="173"/>
                  </a:cubicBezTo>
                  <a:cubicBezTo>
                    <a:pt x="38" y="159"/>
                    <a:pt x="38" y="144"/>
                    <a:pt x="38" y="130"/>
                  </a:cubicBezTo>
                  <a:cubicBezTo>
                    <a:pt x="38" y="115"/>
                    <a:pt x="38" y="100"/>
                    <a:pt x="41" y="87"/>
                  </a:cubicBezTo>
                  <a:cubicBezTo>
                    <a:pt x="43" y="77"/>
                    <a:pt x="51" y="70"/>
                    <a:pt x="61" y="69"/>
                  </a:cubicBezTo>
                  <a:cubicBezTo>
                    <a:pt x="83" y="66"/>
                    <a:pt x="106" y="66"/>
                    <a:pt x="129" y="66"/>
                  </a:cubicBezTo>
                  <a:cubicBezTo>
                    <a:pt x="152" y="66"/>
                    <a:pt x="175" y="66"/>
                    <a:pt x="198" y="69"/>
                  </a:cubicBezTo>
                  <a:cubicBezTo>
                    <a:pt x="207" y="70"/>
                    <a:pt x="215" y="77"/>
                    <a:pt x="217" y="87"/>
                  </a:cubicBezTo>
                  <a:cubicBezTo>
                    <a:pt x="221" y="100"/>
                    <a:pt x="221" y="116"/>
                    <a:pt x="221" y="130"/>
                  </a:cubicBezTo>
                  <a:cubicBezTo>
                    <a:pt x="221" y="144"/>
                    <a:pt x="221" y="159"/>
                    <a:pt x="217" y="173"/>
                  </a:cubicBezTo>
                  <a:close/>
                  <a:moveTo>
                    <a:pt x="217" y="173"/>
                  </a:moveTo>
                  <a:cubicBezTo>
                    <a:pt x="217" y="173"/>
                    <a:pt x="217" y="173"/>
                    <a:pt x="217" y="173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25" name="Freeform 224"/>
          <p:cNvSpPr>
            <a:spLocks noEditPoints="1"/>
          </p:cNvSpPr>
          <p:nvPr/>
        </p:nvSpPr>
        <p:spPr bwMode="auto">
          <a:xfrm>
            <a:off x="3022336" y="5640476"/>
            <a:ext cx="494203" cy="494203"/>
          </a:xfrm>
          <a:custGeom>
            <a:avLst/>
            <a:gdLst/>
            <a:ahLst/>
            <a:cxnLst>
              <a:cxn ang="0">
                <a:pos x="53" y="162"/>
              </a:cxn>
              <a:cxn ang="0">
                <a:pos x="21" y="167"/>
              </a:cxn>
              <a:cxn ang="0">
                <a:pos x="0" y="181"/>
              </a:cxn>
              <a:cxn ang="0">
                <a:pos x="0" y="196"/>
              </a:cxn>
              <a:cxn ang="0">
                <a:pos x="20" y="208"/>
              </a:cxn>
              <a:cxn ang="0">
                <a:pos x="98" y="208"/>
              </a:cxn>
              <a:cxn ang="0">
                <a:pos x="99" y="202"/>
              </a:cxn>
              <a:cxn ang="0">
                <a:pos x="60" y="162"/>
              </a:cxn>
              <a:cxn ang="0">
                <a:pos x="53" y="162"/>
              </a:cxn>
              <a:cxn ang="0">
                <a:pos x="0" y="110"/>
              </a:cxn>
              <a:cxn ang="0">
                <a:pos x="0" y="163"/>
              </a:cxn>
              <a:cxn ang="0">
                <a:pos x="49" y="153"/>
              </a:cxn>
              <a:cxn ang="0">
                <a:pos x="40" y="133"/>
              </a:cxn>
              <a:cxn ang="0">
                <a:pos x="43" y="121"/>
              </a:cxn>
              <a:cxn ang="0">
                <a:pos x="34" y="122"/>
              </a:cxn>
              <a:cxn ang="0">
                <a:pos x="0" y="110"/>
              </a:cxn>
              <a:cxn ang="0">
                <a:pos x="39" y="27"/>
              </a:cxn>
              <a:cxn ang="0">
                <a:pos x="18" y="37"/>
              </a:cxn>
              <a:cxn ang="0">
                <a:pos x="12" y="59"/>
              </a:cxn>
              <a:cxn ang="0">
                <a:pos x="49" y="110"/>
              </a:cxn>
              <a:cxn ang="0">
                <a:pos x="69" y="102"/>
              </a:cxn>
              <a:cxn ang="0">
                <a:pos x="77" y="83"/>
              </a:cxn>
              <a:cxn ang="0">
                <a:pos x="39" y="27"/>
              </a:cxn>
              <a:cxn ang="0">
                <a:pos x="20" y="0"/>
              </a:cxn>
              <a:cxn ang="0">
                <a:pos x="0" y="20"/>
              </a:cxn>
              <a:cxn ang="0">
                <a:pos x="0" y="36"/>
              </a:cxn>
              <a:cxn ang="0">
                <a:pos x="3" y="34"/>
              </a:cxn>
              <a:cxn ang="0">
                <a:pos x="55" y="17"/>
              </a:cxn>
              <a:cxn ang="0">
                <a:pos x="118" y="17"/>
              </a:cxn>
              <a:cxn ang="0">
                <a:pos x="101" y="30"/>
              </a:cxn>
              <a:cxn ang="0">
                <a:pos x="83" y="30"/>
              </a:cxn>
              <a:cxn ang="0">
                <a:pos x="101" y="69"/>
              </a:cxn>
              <a:cxn ang="0">
                <a:pos x="77" y="112"/>
              </a:cxn>
              <a:cxn ang="0">
                <a:pos x="69" y="127"/>
              </a:cxn>
              <a:cxn ang="0">
                <a:pos x="76" y="140"/>
              </a:cxn>
              <a:cxn ang="0">
                <a:pos x="87" y="148"/>
              </a:cxn>
              <a:cxn ang="0">
                <a:pos x="118" y="193"/>
              </a:cxn>
              <a:cxn ang="0">
                <a:pos x="115" y="208"/>
              </a:cxn>
              <a:cxn ang="0">
                <a:pos x="189" y="208"/>
              </a:cxn>
              <a:cxn ang="0">
                <a:pos x="208" y="196"/>
              </a:cxn>
              <a:cxn ang="0">
                <a:pos x="208" y="71"/>
              </a:cxn>
              <a:cxn ang="0">
                <a:pos x="170" y="71"/>
              </a:cxn>
              <a:cxn ang="0">
                <a:pos x="170" y="110"/>
              </a:cxn>
              <a:cxn ang="0">
                <a:pos x="153" y="110"/>
              </a:cxn>
              <a:cxn ang="0">
                <a:pos x="153" y="71"/>
              </a:cxn>
              <a:cxn ang="0">
                <a:pos x="115" y="71"/>
              </a:cxn>
              <a:cxn ang="0">
                <a:pos x="115" y="55"/>
              </a:cxn>
              <a:cxn ang="0">
                <a:pos x="153" y="55"/>
              </a:cxn>
              <a:cxn ang="0">
                <a:pos x="153" y="17"/>
              </a:cxn>
              <a:cxn ang="0">
                <a:pos x="170" y="17"/>
              </a:cxn>
              <a:cxn ang="0">
                <a:pos x="170" y="55"/>
              </a:cxn>
              <a:cxn ang="0">
                <a:pos x="208" y="55"/>
              </a:cxn>
              <a:cxn ang="0">
                <a:pos x="208" y="20"/>
              </a:cxn>
              <a:cxn ang="0">
                <a:pos x="189" y="0"/>
              </a:cxn>
              <a:cxn ang="0">
                <a:pos x="20" y="0"/>
              </a:cxn>
              <a:cxn ang="0">
                <a:pos x="20" y="0"/>
              </a:cxn>
              <a:cxn ang="0">
                <a:pos x="20" y="0"/>
              </a:cxn>
            </a:cxnLst>
            <a:rect l="0" t="0" r="r" b="b"/>
            <a:pathLst>
              <a:path w="208" h="208">
                <a:moveTo>
                  <a:pt x="53" y="162"/>
                </a:moveTo>
                <a:cubicBezTo>
                  <a:pt x="50" y="162"/>
                  <a:pt x="34" y="162"/>
                  <a:pt x="21" y="167"/>
                </a:cubicBezTo>
                <a:cubicBezTo>
                  <a:pt x="17" y="168"/>
                  <a:pt x="7" y="172"/>
                  <a:pt x="0" y="181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207"/>
                  <a:pt x="9" y="208"/>
                  <a:pt x="20" y="208"/>
                </a:cubicBezTo>
                <a:cubicBezTo>
                  <a:pt x="98" y="208"/>
                  <a:pt x="98" y="208"/>
                  <a:pt x="98" y="208"/>
                </a:cubicBezTo>
                <a:cubicBezTo>
                  <a:pt x="98" y="206"/>
                  <a:pt x="99" y="205"/>
                  <a:pt x="99" y="202"/>
                </a:cubicBezTo>
                <a:cubicBezTo>
                  <a:pt x="99" y="187"/>
                  <a:pt x="82" y="179"/>
                  <a:pt x="60" y="162"/>
                </a:cubicBezTo>
                <a:cubicBezTo>
                  <a:pt x="57" y="162"/>
                  <a:pt x="56" y="162"/>
                  <a:pt x="53" y="162"/>
                </a:cubicBezTo>
                <a:close/>
                <a:moveTo>
                  <a:pt x="0" y="110"/>
                </a:moveTo>
                <a:cubicBezTo>
                  <a:pt x="0" y="163"/>
                  <a:pt x="0" y="163"/>
                  <a:pt x="0" y="163"/>
                </a:cubicBezTo>
                <a:cubicBezTo>
                  <a:pt x="14" y="152"/>
                  <a:pt x="38" y="154"/>
                  <a:pt x="49" y="153"/>
                </a:cubicBezTo>
                <a:cubicBezTo>
                  <a:pt x="45" y="148"/>
                  <a:pt x="40" y="142"/>
                  <a:pt x="40" y="133"/>
                </a:cubicBezTo>
                <a:cubicBezTo>
                  <a:pt x="40" y="128"/>
                  <a:pt x="42" y="125"/>
                  <a:pt x="43" y="121"/>
                </a:cubicBezTo>
                <a:cubicBezTo>
                  <a:pt x="40" y="121"/>
                  <a:pt x="37" y="122"/>
                  <a:pt x="34" y="122"/>
                </a:cubicBezTo>
                <a:cubicBezTo>
                  <a:pt x="20" y="122"/>
                  <a:pt x="9" y="116"/>
                  <a:pt x="0" y="110"/>
                </a:cubicBezTo>
                <a:close/>
                <a:moveTo>
                  <a:pt x="39" y="27"/>
                </a:moveTo>
                <a:cubicBezTo>
                  <a:pt x="31" y="27"/>
                  <a:pt x="23" y="31"/>
                  <a:pt x="18" y="37"/>
                </a:cubicBezTo>
                <a:cubicBezTo>
                  <a:pt x="13" y="43"/>
                  <a:pt x="12" y="52"/>
                  <a:pt x="12" y="59"/>
                </a:cubicBezTo>
                <a:cubicBezTo>
                  <a:pt x="12" y="80"/>
                  <a:pt x="23" y="110"/>
                  <a:pt x="49" y="110"/>
                </a:cubicBezTo>
                <a:cubicBezTo>
                  <a:pt x="56" y="110"/>
                  <a:pt x="64" y="108"/>
                  <a:pt x="69" y="102"/>
                </a:cubicBezTo>
                <a:cubicBezTo>
                  <a:pt x="75" y="96"/>
                  <a:pt x="77" y="87"/>
                  <a:pt x="77" y="83"/>
                </a:cubicBezTo>
                <a:cubicBezTo>
                  <a:pt x="77" y="61"/>
                  <a:pt x="64" y="27"/>
                  <a:pt x="39" y="27"/>
                </a:cubicBezTo>
                <a:close/>
                <a:moveTo>
                  <a:pt x="20" y="0"/>
                </a:moveTo>
                <a:cubicBezTo>
                  <a:pt x="9" y="0"/>
                  <a:pt x="0" y="6"/>
                  <a:pt x="0" y="20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5"/>
                  <a:pt x="2" y="34"/>
                  <a:pt x="3" y="34"/>
                </a:cubicBezTo>
                <a:cubicBezTo>
                  <a:pt x="20" y="19"/>
                  <a:pt x="39" y="17"/>
                  <a:pt x="55" y="17"/>
                </a:cubicBezTo>
                <a:cubicBezTo>
                  <a:pt x="118" y="17"/>
                  <a:pt x="118" y="17"/>
                  <a:pt x="118" y="17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90" y="37"/>
                  <a:pt x="101" y="48"/>
                  <a:pt x="101" y="69"/>
                </a:cubicBezTo>
                <a:cubicBezTo>
                  <a:pt x="101" y="91"/>
                  <a:pt x="90" y="102"/>
                  <a:pt x="77" y="112"/>
                </a:cubicBezTo>
                <a:cubicBezTo>
                  <a:pt x="73" y="116"/>
                  <a:pt x="69" y="120"/>
                  <a:pt x="69" y="127"/>
                </a:cubicBezTo>
                <a:cubicBezTo>
                  <a:pt x="69" y="133"/>
                  <a:pt x="73" y="137"/>
                  <a:pt x="76" y="14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101" y="159"/>
                  <a:pt x="118" y="172"/>
                  <a:pt x="118" y="193"/>
                </a:cubicBezTo>
                <a:cubicBezTo>
                  <a:pt x="118" y="199"/>
                  <a:pt x="117" y="204"/>
                  <a:pt x="115" y="208"/>
                </a:cubicBezTo>
                <a:cubicBezTo>
                  <a:pt x="189" y="208"/>
                  <a:pt x="189" y="208"/>
                  <a:pt x="189" y="208"/>
                </a:cubicBezTo>
                <a:cubicBezTo>
                  <a:pt x="199" y="208"/>
                  <a:pt x="208" y="207"/>
                  <a:pt x="208" y="196"/>
                </a:cubicBezTo>
                <a:cubicBezTo>
                  <a:pt x="208" y="71"/>
                  <a:pt x="208" y="71"/>
                  <a:pt x="208" y="71"/>
                </a:cubicBezTo>
                <a:cubicBezTo>
                  <a:pt x="170" y="71"/>
                  <a:pt x="170" y="71"/>
                  <a:pt x="170" y="71"/>
                </a:cubicBezTo>
                <a:cubicBezTo>
                  <a:pt x="170" y="110"/>
                  <a:pt x="170" y="110"/>
                  <a:pt x="170" y="110"/>
                </a:cubicBezTo>
                <a:cubicBezTo>
                  <a:pt x="153" y="110"/>
                  <a:pt x="153" y="110"/>
                  <a:pt x="153" y="11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53" y="17"/>
                  <a:pt x="153" y="17"/>
                  <a:pt x="153" y="17"/>
                </a:cubicBezTo>
                <a:cubicBezTo>
                  <a:pt x="170" y="17"/>
                  <a:pt x="170" y="17"/>
                  <a:pt x="170" y="17"/>
                </a:cubicBezTo>
                <a:cubicBezTo>
                  <a:pt x="170" y="55"/>
                  <a:pt x="170" y="55"/>
                  <a:pt x="170" y="55"/>
                </a:cubicBezTo>
                <a:cubicBezTo>
                  <a:pt x="208" y="55"/>
                  <a:pt x="208" y="55"/>
                  <a:pt x="208" y="55"/>
                </a:cubicBezTo>
                <a:cubicBezTo>
                  <a:pt x="208" y="20"/>
                  <a:pt x="208" y="20"/>
                  <a:pt x="208" y="20"/>
                </a:cubicBezTo>
                <a:cubicBezTo>
                  <a:pt x="208" y="6"/>
                  <a:pt x="199" y="0"/>
                  <a:pt x="189" y="0"/>
                </a:cubicBezTo>
                <a:lnTo>
                  <a:pt x="20" y="0"/>
                </a:lnTo>
                <a:close/>
                <a:moveTo>
                  <a:pt x="20" y="0"/>
                </a:move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27" name="Group 226"/>
          <p:cNvGrpSpPr/>
          <p:nvPr/>
        </p:nvGrpSpPr>
        <p:grpSpPr>
          <a:xfrm>
            <a:off x="6533071" y="4295182"/>
            <a:ext cx="623041" cy="623041"/>
            <a:chOff x="4686300" y="2803525"/>
            <a:chExt cx="514350" cy="514350"/>
          </a:xfrm>
        </p:grpSpPr>
        <p:sp>
          <p:nvSpPr>
            <p:cNvPr id="228" name="Freeform 227"/>
            <p:cNvSpPr>
              <a:spLocks noEditPoints="1"/>
            </p:cNvSpPr>
            <p:nvPr/>
          </p:nvSpPr>
          <p:spPr bwMode="auto">
            <a:xfrm>
              <a:off x="4808537" y="2982912"/>
              <a:ext cx="84138" cy="52388"/>
            </a:xfrm>
            <a:custGeom>
              <a:avLst/>
              <a:gdLst/>
              <a:ahLst/>
              <a:cxnLst>
                <a:cxn ang="0">
                  <a:pos x="43" y="13"/>
                </a:cxn>
                <a:cxn ang="0">
                  <a:pos x="35" y="0"/>
                </a:cxn>
                <a:cxn ang="0">
                  <a:pos x="0" y="0"/>
                </a:cxn>
                <a:cxn ang="0">
                  <a:pos x="0" y="27"/>
                </a:cxn>
                <a:cxn ang="0">
                  <a:pos x="32" y="27"/>
                </a:cxn>
                <a:cxn ang="0">
                  <a:pos x="43" y="13"/>
                </a:cxn>
                <a:cxn ang="0">
                  <a:pos x="43" y="13"/>
                </a:cxn>
                <a:cxn ang="0">
                  <a:pos x="43" y="13"/>
                </a:cxn>
              </a:cxnLst>
              <a:rect l="0" t="0" r="r" b="b"/>
              <a:pathLst>
                <a:path w="43" h="27">
                  <a:moveTo>
                    <a:pt x="43" y="13"/>
                  </a:moveTo>
                  <a:cubicBezTo>
                    <a:pt x="43" y="0"/>
                    <a:pt x="35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8" y="27"/>
                    <a:pt x="43" y="25"/>
                    <a:pt x="43" y="13"/>
                  </a:cubicBezTo>
                  <a:close/>
                  <a:moveTo>
                    <a:pt x="43" y="13"/>
                  </a:moveTo>
                  <a:cubicBezTo>
                    <a:pt x="43" y="13"/>
                    <a:pt x="43" y="13"/>
                    <a:pt x="43" y="13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29" name="Freeform 228"/>
            <p:cNvSpPr>
              <a:spLocks noEditPoints="1"/>
            </p:cNvSpPr>
            <p:nvPr/>
          </p:nvSpPr>
          <p:spPr bwMode="auto">
            <a:xfrm>
              <a:off x="4808537" y="3070225"/>
              <a:ext cx="92075" cy="63500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33" y="32"/>
                </a:cxn>
                <a:cxn ang="0">
                  <a:pos x="47" y="17"/>
                </a:cxn>
                <a:cxn ang="0">
                  <a:pos x="35" y="0"/>
                </a:cxn>
                <a:cxn ang="0">
                  <a:pos x="35" y="0"/>
                </a:cxn>
                <a:cxn ang="0">
                  <a:pos x="35" y="0"/>
                </a:cxn>
              </a:cxnLst>
              <a:rect l="0" t="0" r="r" b="b"/>
              <a:pathLst>
                <a:path w="47" h="32">
                  <a:moveTo>
                    <a:pt x="3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8" y="32"/>
                    <a:pt x="47" y="30"/>
                    <a:pt x="47" y="17"/>
                  </a:cubicBezTo>
                  <a:cubicBezTo>
                    <a:pt x="47" y="0"/>
                    <a:pt x="35" y="0"/>
                    <a:pt x="35" y="0"/>
                  </a:cubicBezTo>
                  <a:close/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37" name="Freeform 236"/>
            <p:cNvSpPr>
              <a:spLocks noEditPoints="1"/>
            </p:cNvSpPr>
            <p:nvPr/>
          </p:nvSpPr>
          <p:spPr bwMode="auto">
            <a:xfrm>
              <a:off x="5008562" y="3035300"/>
              <a:ext cx="77788" cy="34925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18"/>
                </a:cxn>
                <a:cxn ang="0">
                  <a:pos x="39" y="18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40" h="18">
                  <a:moveTo>
                    <a:pt x="21" y="0"/>
                  </a:moveTo>
                  <a:cubicBezTo>
                    <a:pt x="3" y="0"/>
                    <a:pt x="0" y="18"/>
                    <a:pt x="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40" y="0"/>
                    <a:pt x="21" y="0"/>
                  </a:cubicBezTo>
                  <a:close/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38" name="Freeform 237"/>
            <p:cNvSpPr>
              <a:spLocks noEditPoints="1"/>
            </p:cNvSpPr>
            <p:nvPr/>
          </p:nvSpPr>
          <p:spPr bwMode="auto">
            <a:xfrm>
              <a:off x="4686300" y="2803525"/>
              <a:ext cx="514350" cy="51435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0" y="131"/>
                </a:cxn>
                <a:cxn ang="0">
                  <a:pos x="132" y="262"/>
                </a:cxn>
                <a:cxn ang="0">
                  <a:pos x="263" y="131"/>
                </a:cxn>
                <a:cxn ang="0">
                  <a:pos x="132" y="0"/>
                </a:cxn>
                <a:cxn ang="0">
                  <a:pos x="160" y="77"/>
                </a:cxn>
                <a:cxn ang="0">
                  <a:pos x="209" y="77"/>
                </a:cxn>
                <a:cxn ang="0">
                  <a:pos x="209" y="92"/>
                </a:cxn>
                <a:cxn ang="0">
                  <a:pos x="160" y="92"/>
                </a:cxn>
                <a:cxn ang="0">
                  <a:pos x="160" y="77"/>
                </a:cxn>
                <a:cxn ang="0">
                  <a:pos x="135" y="154"/>
                </a:cxn>
                <a:cxn ang="0">
                  <a:pos x="98" y="189"/>
                </a:cxn>
                <a:cxn ang="0">
                  <a:pos x="36" y="189"/>
                </a:cxn>
                <a:cxn ang="0">
                  <a:pos x="36" y="70"/>
                </a:cxn>
                <a:cxn ang="0">
                  <a:pos x="98" y="70"/>
                </a:cxn>
                <a:cxn ang="0">
                  <a:pos x="131" y="102"/>
                </a:cxn>
                <a:cxn ang="0">
                  <a:pos x="113" y="125"/>
                </a:cxn>
                <a:cxn ang="0">
                  <a:pos x="135" y="154"/>
                </a:cxn>
                <a:cxn ang="0">
                  <a:pos x="187" y="173"/>
                </a:cxn>
                <a:cxn ang="0">
                  <a:pos x="206" y="160"/>
                </a:cxn>
                <a:cxn ang="0">
                  <a:pos x="227" y="160"/>
                </a:cxn>
                <a:cxn ang="0">
                  <a:pos x="186" y="192"/>
                </a:cxn>
                <a:cxn ang="0">
                  <a:pos x="140" y="146"/>
                </a:cxn>
                <a:cxn ang="0">
                  <a:pos x="186" y="100"/>
                </a:cxn>
                <a:cxn ang="0">
                  <a:pos x="227" y="152"/>
                </a:cxn>
                <a:cxn ang="0">
                  <a:pos x="166" y="152"/>
                </a:cxn>
                <a:cxn ang="0">
                  <a:pos x="187" y="173"/>
                </a:cxn>
                <a:cxn ang="0">
                  <a:pos x="187" y="173"/>
                </a:cxn>
                <a:cxn ang="0">
                  <a:pos x="187" y="173"/>
                </a:cxn>
              </a:cxnLst>
              <a:rect l="0" t="0" r="r" b="b"/>
              <a:pathLst>
                <a:path w="263" h="262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3"/>
                    <a:pt x="59" y="262"/>
                    <a:pt x="132" y="262"/>
                  </a:cubicBezTo>
                  <a:cubicBezTo>
                    <a:pt x="204" y="262"/>
                    <a:pt x="263" y="203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60" y="77"/>
                  </a:moveTo>
                  <a:cubicBezTo>
                    <a:pt x="209" y="77"/>
                    <a:pt x="209" y="77"/>
                    <a:pt x="209" y="77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160" y="92"/>
                    <a:pt x="160" y="92"/>
                    <a:pt x="160" y="92"/>
                  </a:cubicBezTo>
                  <a:lnTo>
                    <a:pt x="160" y="77"/>
                  </a:lnTo>
                  <a:close/>
                  <a:moveTo>
                    <a:pt x="135" y="154"/>
                  </a:moveTo>
                  <a:cubicBezTo>
                    <a:pt x="135" y="190"/>
                    <a:pt x="98" y="189"/>
                    <a:pt x="98" y="189"/>
                  </a:cubicBezTo>
                  <a:cubicBezTo>
                    <a:pt x="36" y="189"/>
                    <a:pt x="36" y="189"/>
                    <a:pt x="36" y="18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16" y="70"/>
                    <a:pt x="131" y="81"/>
                    <a:pt x="131" y="102"/>
                  </a:cubicBezTo>
                  <a:cubicBezTo>
                    <a:pt x="131" y="123"/>
                    <a:pt x="113" y="125"/>
                    <a:pt x="113" y="125"/>
                  </a:cubicBezTo>
                  <a:cubicBezTo>
                    <a:pt x="137" y="125"/>
                    <a:pt x="135" y="154"/>
                    <a:pt x="135" y="154"/>
                  </a:cubicBezTo>
                  <a:close/>
                  <a:moveTo>
                    <a:pt x="187" y="173"/>
                  </a:moveTo>
                  <a:cubicBezTo>
                    <a:pt x="206" y="173"/>
                    <a:pt x="206" y="160"/>
                    <a:pt x="206" y="160"/>
                  </a:cubicBezTo>
                  <a:cubicBezTo>
                    <a:pt x="227" y="160"/>
                    <a:pt x="227" y="160"/>
                    <a:pt x="227" y="160"/>
                  </a:cubicBezTo>
                  <a:cubicBezTo>
                    <a:pt x="227" y="194"/>
                    <a:pt x="186" y="192"/>
                    <a:pt x="186" y="192"/>
                  </a:cubicBezTo>
                  <a:cubicBezTo>
                    <a:pt x="137" y="192"/>
                    <a:pt x="140" y="146"/>
                    <a:pt x="140" y="146"/>
                  </a:cubicBezTo>
                  <a:cubicBezTo>
                    <a:pt x="140" y="146"/>
                    <a:pt x="140" y="100"/>
                    <a:pt x="186" y="100"/>
                  </a:cubicBezTo>
                  <a:cubicBezTo>
                    <a:pt x="234" y="100"/>
                    <a:pt x="227" y="152"/>
                    <a:pt x="227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6" y="174"/>
                    <a:pt x="187" y="173"/>
                    <a:pt x="187" y="173"/>
                  </a:cubicBezTo>
                  <a:close/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39" name="Group 238"/>
          <p:cNvGrpSpPr/>
          <p:nvPr/>
        </p:nvGrpSpPr>
        <p:grpSpPr>
          <a:xfrm>
            <a:off x="10995038" y="5622208"/>
            <a:ext cx="530739" cy="530739"/>
            <a:chOff x="5710237" y="9226551"/>
            <a:chExt cx="438150" cy="438150"/>
          </a:xfrm>
          <a:solidFill>
            <a:schemeClr val="bg1">
              <a:lumMod val="50000"/>
            </a:schemeClr>
          </a:solidFill>
        </p:grpSpPr>
        <p:sp>
          <p:nvSpPr>
            <p:cNvPr id="241" name="Freeform 240"/>
            <p:cNvSpPr>
              <a:spLocks noEditPoints="1"/>
            </p:cNvSpPr>
            <p:nvPr/>
          </p:nvSpPr>
          <p:spPr bwMode="auto">
            <a:xfrm>
              <a:off x="5710237" y="9226551"/>
              <a:ext cx="438150" cy="438150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2" y="12"/>
                </a:cxn>
                <a:cxn ang="0">
                  <a:pos x="0" y="182"/>
                </a:cxn>
                <a:cxn ang="0">
                  <a:pos x="42" y="224"/>
                </a:cxn>
                <a:cxn ang="0">
                  <a:pos x="211" y="211"/>
                </a:cxn>
                <a:cxn ang="0">
                  <a:pos x="223" y="42"/>
                </a:cxn>
                <a:cxn ang="0">
                  <a:pos x="132" y="32"/>
                </a:cxn>
                <a:cxn ang="0">
                  <a:pos x="142" y="72"/>
                </a:cxn>
                <a:cxn ang="0">
                  <a:pos x="144" y="78"/>
                </a:cxn>
                <a:cxn ang="0">
                  <a:pos x="150" y="32"/>
                </a:cxn>
                <a:cxn ang="0">
                  <a:pos x="160" y="86"/>
                </a:cxn>
                <a:cxn ang="0">
                  <a:pos x="150" y="80"/>
                </a:cxn>
                <a:cxn ang="0">
                  <a:pos x="133" y="83"/>
                </a:cxn>
                <a:cxn ang="0">
                  <a:pos x="132" y="32"/>
                </a:cxn>
                <a:cxn ang="0">
                  <a:pos x="98" y="37"/>
                </a:cxn>
                <a:cxn ang="0">
                  <a:pos x="121" y="37"/>
                </a:cxn>
                <a:cxn ang="0">
                  <a:pos x="124" y="69"/>
                </a:cxn>
                <a:cxn ang="0">
                  <a:pos x="109" y="87"/>
                </a:cxn>
                <a:cxn ang="0">
                  <a:pos x="95" y="69"/>
                </a:cxn>
                <a:cxn ang="0">
                  <a:pos x="69" y="14"/>
                </a:cxn>
                <a:cxn ang="0">
                  <a:pos x="84" y="14"/>
                </a:cxn>
                <a:cxn ang="0">
                  <a:pos x="82" y="57"/>
                </a:cxn>
                <a:cxn ang="0">
                  <a:pos x="71" y="86"/>
                </a:cxn>
                <a:cxn ang="0">
                  <a:pos x="64" y="34"/>
                </a:cxn>
                <a:cxn ang="0">
                  <a:pos x="57" y="14"/>
                </a:cxn>
                <a:cxn ang="0">
                  <a:pos x="189" y="190"/>
                </a:cxn>
                <a:cxn ang="0">
                  <a:pos x="172" y="205"/>
                </a:cxn>
                <a:cxn ang="0">
                  <a:pos x="52" y="205"/>
                </a:cxn>
                <a:cxn ang="0">
                  <a:pos x="34" y="190"/>
                </a:cxn>
                <a:cxn ang="0">
                  <a:pos x="34" y="114"/>
                </a:cxn>
                <a:cxn ang="0">
                  <a:pos x="52" y="98"/>
                </a:cxn>
                <a:cxn ang="0">
                  <a:pos x="172" y="98"/>
                </a:cxn>
                <a:cxn ang="0">
                  <a:pos x="189" y="114"/>
                </a:cxn>
                <a:cxn ang="0">
                  <a:pos x="189" y="190"/>
                </a:cxn>
                <a:cxn ang="0">
                  <a:pos x="189" y="190"/>
                </a:cxn>
              </a:cxnLst>
              <a:rect l="0" t="0" r="r" b="b"/>
              <a:pathLst>
                <a:path w="223" h="224">
                  <a:moveTo>
                    <a:pt x="211" y="12"/>
                  </a:moveTo>
                  <a:cubicBezTo>
                    <a:pt x="203" y="4"/>
                    <a:pt x="193" y="0"/>
                    <a:pt x="18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0" y="0"/>
                    <a:pt x="20" y="4"/>
                    <a:pt x="12" y="12"/>
                  </a:cubicBezTo>
                  <a:cubicBezTo>
                    <a:pt x="4" y="21"/>
                    <a:pt x="0" y="30"/>
                    <a:pt x="0" y="42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93"/>
                    <a:pt x="4" y="203"/>
                    <a:pt x="12" y="211"/>
                  </a:cubicBezTo>
                  <a:cubicBezTo>
                    <a:pt x="20" y="220"/>
                    <a:pt x="30" y="224"/>
                    <a:pt x="42" y="224"/>
                  </a:cubicBezTo>
                  <a:cubicBezTo>
                    <a:pt x="181" y="224"/>
                    <a:pt x="181" y="224"/>
                    <a:pt x="181" y="224"/>
                  </a:cubicBezTo>
                  <a:cubicBezTo>
                    <a:pt x="193" y="224"/>
                    <a:pt x="203" y="220"/>
                    <a:pt x="211" y="211"/>
                  </a:cubicBezTo>
                  <a:cubicBezTo>
                    <a:pt x="219" y="203"/>
                    <a:pt x="223" y="193"/>
                    <a:pt x="223" y="182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3" y="30"/>
                    <a:pt x="219" y="21"/>
                    <a:pt x="211" y="12"/>
                  </a:cubicBezTo>
                  <a:close/>
                  <a:moveTo>
                    <a:pt x="132" y="32"/>
                  </a:moveTo>
                  <a:cubicBezTo>
                    <a:pt x="142" y="32"/>
                    <a:pt x="142" y="32"/>
                    <a:pt x="142" y="3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42" y="74"/>
                    <a:pt x="142" y="76"/>
                    <a:pt x="142" y="76"/>
                  </a:cubicBezTo>
                  <a:cubicBezTo>
                    <a:pt x="142" y="77"/>
                    <a:pt x="143" y="78"/>
                    <a:pt x="144" y="78"/>
                  </a:cubicBezTo>
                  <a:cubicBezTo>
                    <a:pt x="146" y="78"/>
                    <a:pt x="148" y="77"/>
                    <a:pt x="150" y="74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60" y="32"/>
                    <a:pt x="160" y="32"/>
                    <a:pt x="160" y="32"/>
                  </a:cubicBezTo>
                  <a:cubicBezTo>
                    <a:pt x="160" y="86"/>
                    <a:pt x="160" y="86"/>
                    <a:pt x="160" y="86"/>
                  </a:cubicBezTo>
                  <a:cubicBezTo>
                    <a:pt x="150" y="86"/>
                    <a:pt x="150" y="86"/>
                    <a:pt x="150" y="86"/>
                  </a:cubicBezTo>
                  <a:cubicBezTo>
                    <a:pt x="150" y="80"/>
                    <a:pt x="150" y="80"/>
                    <a:pt x="150" y="80"/>
                  </a:cubicBezTo>
                  <a:cubicBezTo>
                    <a:pt x="146" y="85"/>
                    <a:pt x="142" y="87"/>
                    <a:pt x="139" y="87"/>
                  </a:cubicBezTo>
                  <a:cubicBezTo>
                    <a:pt x="136" y="87"/>
                    <a:pt x="134" y="86"/>
                    <a:pt x="133" y="83"/>
                  </a:cubicBezTo>
                  <a:cubicBezTo>
                    <a:pt x="132" y="81"/>
                    <a:pt x="132" y="79"/>
                    <a:pt x="132" y="75"/>
                  </a:cubicBezTo>
                  <a:lnTo>
                    <a:pt x="132" y="32"/>
                  </a:lnTo>
                  <a:close/>
                  <a:moveTo>
                    <a:pt x="95" y="50"/>
                  </a:moveTo>
                  <a:cubicBezTo>
                    <a:pt x="95" y="44"/>
                    <a:pt x="96" y="40"/>
                    <a:pt x="98" y="37"/>
                  </a:cubicBezTo>
                  <a:cubicBezTo>
                    <a:pt x="101" y="34"/>
                    <a:pt x="104" y="32"/>
                    <a:pt x="109" y="32"/>
                  </a:cubicBezTo>
                  <a:cubicBezTo>
                    <a:pt x="114" y="32"/>
                    <a:pt x="118" y="34"/>
                    <a:pt x="121" y="37"/>
                  </a:cubicBezTo>
                  <a:cubicBezTo>
                    <a:pt x="123" y="40"/>
                    <a:pt x="124" y="44"/>
                    <a:pt x="124" y="50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75"/>
                    <a:pt x="123" y="79"/>
                    <a:pt x="121" y="81"/>
                  </a:cubicBezTo>
                  <a:cubicBezTo>
                    <a:pt x="118" y="85"/>
                    <a:pt x="114" y="87"/>
                    <a:pt x="109" y="87"/>
                  </a:cubicBezTo>
                  <a:cubicBezTo>
                    <a:pt x="104" y="87"/>
                    <a:pt x="101" y="85"/>
                    <a:pt x="98" y="81"/>
                  </a:cubicBezTo>
                  <a:cubicBezTo>
                    <a:pt x="96" y="79"/>
                    <a:pt x="95" y="74"/>
                    <a:pt x="95" y="69"/>
                  </a:cubicBezTo>
                  <a:lnTo>
                    <a:pt x="95" y="50"/>
                  </a:lnTo>
                  <a:close/>
                  <a:moveTo>
                    <a:pt x="69" y="14"/>
                  </a:moveTo>
                  <a:cubicBezTo>
                    <a:pt x="76" y="42"/>
                    <a:pt x="76" y="42"/>
                    <a:pt x="76" y="42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0" y="52"/>
                    <a:pt x="68" y="44"/>
                    <a:pt x="64" y="34"/>
                  </a:cubicBezTo>
                  <a:cubicBezTo>
                    <a:pt x="62" y="27"/>
                    <a:pt x="61" y="24"/>
                    <a:pt x="61" y="24"/>
                  </a:cubicBezTo>
                  <a:cubicBezTo>
                    <a:pt x="57" y="14"/>
                    <a:pt x="57" y="14"/>
                    <a:pt x="57" y="14"/>
                  </a:cubicBezTo>
                  <a:lnTo>
                    <a:pt x="69" y="14"/>
                  </a:lnTo>
                  <a:close/>
                  <a:moveTo>
                    <a:pt x="189" y="190"/>
                  </a:moveTo>
                  <a:cubicBezTo>
                    <a:pt x="188" y="194"/>
                    <a:pt x="186" y="197"/>
                    <a:pt x="183" y="200"/>
                  </a:cubicBezTo>
                  <a:cubicBezTo>
                    <a:pt x="179" y="203"/>
                    <a:pt x="176" y="205"/>
                    <a:pt x="172" y="205"/>
                  </a:cubicBezTo>
                  <a:cubicBezTo>
                    <a:pt x="158" y="207"/>
                    <a:pt x="138" y="208"/>
                    <a:pt x="112" y="208"/>
                  </a:cubicBezTo>
                  <a:cubicBezTo>
                    <a:pt x="85" y="208"/>
                    <a:pt x="65" y="207"/>
                    <a:pt x="52" y="205"/>
                  </a:cubicBezTo>
                  <a:cubicBezTo>
                    <a:pt x="47" y="205"/>
                    <a:pt x="44" y="203"/>
                    <a:pt x="41" y="200"/>
                  </a:cubicBezTo>
                  <a:cubicBezTo>
                    <a:pt x="37" y="197"/>
                    <a:pt x="35" y="194"/>
                    <a:pt x="34" y="190"/>
                  </a:cubicBezTo>
                  <a:cubicBezTo>
                    <a:pt x="32" y="181"/>
                    <a:pt x="31" y="169"/>
                    <a:pt x="31" y="152"/>
                  </a:cubicBezTo>
                  <a:cubicBezTo>
                    <a:pt x="31" y="135"/>
                    <a:pt x="32" y="122"/>
                    <a:pt x="34" y="114"/>
                  </a:cubicBezTo>
                  <a:cubicBezTo>
                    <a:pt x="35" y="110"/>
                    <a:pt x="37" y="106"/>
                    <a:pt x="41" y="103"/>
                  </a:cubicBezTo>
                  <a:cubicBezTo>
                    <a:pt x="44" y="100"/>
                    <a:pt x="47" y="99"/>
                    <a:pt x="52" y="98"/>
                  </a:cubicBezTo>
                  <a:cubicBezTo>
                    <a:pt x="65" y="97"/>
                    <a:pt x="85" y="96"/>
                    <a:pt x="112" y="96"/>
                  </a:cubicBezTo>
                  <a:cubicBezTo>
                    <a:pt x="138" y="96"/>
                    <a:pt x="158" y="97"/>
                    <a:pt x="172" y="98"/>
                  </a:cubicBezTo>
                  <a:cubicBezTo>
                    <a:pt x="176" y="99"/>
                    <a:pt x="179" y="100"/>
                    <a:pt x="183" y="103"/>
                  </a:cubicBezTo>
                  <a:cubicBezTo>
                    <a:pt x="186" y="106"/>
                    <a:pt x="188" y="110"/>
                    <a:pt x="189" y="114"/>
                  </a:cubicBezTo>
                  <a:cubicBezTo>
                    <a:pt x="191" y="122"/>
                    <a:pt x="192" y="135"/>
                    <a:pt x="192" y="152"/>
                  </a:cubicBezTo>
                  <a:cubicBezTo>
                    <a:pt x="192" y="169"/>
                    <a:pt x="191" y="181"/>
                    <a:pt x="189" y="190"/>
                  </a:cubicBezTo>
                  <a:close/>
                  <a:moveTo>
                    <a:pt x="189" y="190"/>
                  </a:moveTo>
                  <a:cubicBezTo>
                    <a:pt x="189" y="190"/>
                    <a:pt x="189" y="190"/>
                    <a:pt x="189" y="19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42" name="Freeform 241"/>
            <p:cNvSpPr>
              <a:spLocks noEditPoints="1"/>
            </p:cNvSpPr>
            <p:nvPr/>
          </p:nvSpPr>
          <p:spPr bwMode="auto">
            <a:xfrm>
              <a:off x="5795962" y="9451976"/>
              <a:ext cx="65088" cy="1381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4" y="12"/>
                </a:cxn>
                <a:cxn ang="0">
                  <a:pos x="14" y="87"/>
                </a:cxn>
                <a:cxn ang="0">
                  <a:pos x="28" y="87"/>
                </a:cxn>
                <a:cxn ang="0">
                  <a:pos x="28" y="12"/>
                </a:cxn>
                <a:cxn ang="0">
                  <a:pos x="41" y="12"/>
                </a:cxn>
                <a:cxn ang="0">
                  <a:pos x="4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41" h="87">
                  <a:moveTo>
                    <a:pt x="0" y="12"/>
                  </a:moveTo>
                  <a:lnTo>
                    <a:pt x="14" y="12"/>
                  </a:lnTo>
                  <a:lnTo>
                    <a:pt x="14" y="87"/>
                  </a:lnTo>
                  <a:lnTo>
                    <a:pt x="28" y="87"/>
                  </a:lnTo>
                  <a:lnTo>
                    <a:pt x="28" y="12"/>
                  </a:lnTo>
                  <a:lnTo>
                    <a:pt x="41" y="12"/>
                  </a:lnTo>
                  <a:lnTo>
                    <a:pt x="41" y="0"/>
                  </a:lnTo>
                  <a:lnTo>
                    <a:pt x="0" y="0"/>
                  </a:lnTo>
                  <a:lnTo>
                    <a:pt x="0" y="12"/>
                  </a:lnTo>
                  <a:close/>
                  <a:moveTo>
                    <a:pt x="0" y="12"/>
                  </a:move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43" name="Freeform 242"/>
            <p:cNvSpPr>
              <a:spLocks noEditPoints="1"/>
            </p:cNvSpPr>
            <p:nvPr/>
          </p:nvSpPr>
          <p:spPr bwMode="auto">
            <a:xfrm>
              <a:off x="5795962" y="9451976"/>
              <a:ext cx="65088" cy="1381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4" y="12"/>
                </a:cxn>
                <a:cxn ang="0">
                  <a:pos x="14" y="87"/>
                </a:cxn>
                <a:cxn ang="0">
                  <a:pos x="28" y="87"/>
                </a:cxn>
                <a:cxn ang="0">
                  <a:pos x="28" y="12"/>
                </a:cxn>
                <a:cxn ang="0">
                  <a:pos x="41" y="12"/>
                </a:cxn>
                <a:cxn ang="0">
                  <a:pos x="4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41" h="87">
                  <a:moveTo>
                    <a:pt x="0" y="12"/>
                  </a:moveTo>
                  <a:lnTo>
                    <a:pt x="14" y="12"/>
                  </a:lnTo>
                  <a:lnTo>
                    <a:pt x="14" y="87"/>
                  </a:lnTo>
                  <a:lnTo>
                    <a:pt x="28" y="87"/>
                  </a:lnTo>
                  <a:lnTo>
                    <a:pt x="28" y="12"/>
                  </a:lnTo>
                  <a:lnTo>
                    <a:pt x="41" y="12"/>
                  </a:lnTo>
                  <a:lnTo>
                    <a:pt x="41" y="0"/>
                  </a:lnTo>
                  <a:lnTo>
                    <a:pt x="0" y="0"/>
                  </a:lnTo>
                  <a:lnTo>
                    <a:pt x="0" y="12"/>
                  </a:lnTo>
                  <a:moveTo>
                    <a:pt x="0" y="12"/>
                  </a:moveTo>
                  <a:lnTo>
                    <a:pt x="0" y="1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45" name="Freeform 244"/>
            <p:cNvSpPr>
              <a:spLocks noEditPoints="1"/>
            </p:cNvSpPr>
            <p:nvPr/>
          </p:nvSpPr>
          <p:spPr bwMode="auto">
            <a:xfrm>
              <a:off x="5865812" y="9486901"/>
              <a:ext cx="52388" cy="106363"/>
            </a:xfrm>
            <a:custGeom>
              <a:avLst/>
              <a:gdLst/>
              <a:ahLst/>
              <a:cxnLst>
                <a:cxn ang="0">
                  <a:pos x="18" y="41"/>
                </a:cxn>
                <a:cxn ang="0">
                  <a:pos x="12" y="45"/>
                </a:cxn>
                <a:cxn ang="0">
                  <a:pos x="9" y="43"/>
                </a:cxn>
                <a:cxn ang="0">
                  <a:pos x="9" y="39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42"/>
                </a:cxn>
                <a:cxn ang="0">
                  <a:pos x="1" y="50"/>
                </a:cxn>
                <a:cxn ang="0">
                  <a:pos x="7" y="54"/>
                </a:cxn>
                <a:cxn ang="0">
                  <a:pos x="18" y="48"/>
                </a:cxn>
                <a:cxn ang="0">
                  <a:pos x="18" y="53"/>
                </a:cxn>
                <a:cxn ang="0">
                  <a:pos x="27" y="53"/>
                </a:cxn>
                <a:cxn ang="0">
                  <a:pos x="27" y="0"/>
                </a:cxn>
                <a:cxn ang="0">
                  <a:pos x="18" y="0"/>
                </a:cxn>
                <a:cxn ang="0">
                  <a:pos x="18" y="41"/>
                </a:cxn>
                <a:cxn ang="0">
                  <a:pos x="18" y="41"/>
                </a:cxn>
                <a:cxn ang="0">
                  <a:pos x="18" y="41"/>
                </a:cxn>
              </a:cxnLst>
              <a:rect l="0" t="0" r="r" b="b"/>
              <a:pathLst>
                <a:path w="27" h="54">
                  <a:moveTo>
                    <a:pt x="18" y="41"/>
                  </a:moveTo>
                  <a:cubicBezTo>
                    <a:pt x="16" y="44"/>
                    <a:pt x="14" y="45"/>
                    <a:pt x="12" y="45"/>
                  </a:cubicBezTo>
                  <a:cubicBezTo>
                    <a:pt x="10" y="45"/>
                    <a:pt x="10" y="45"/>
                    <a:pt x="9" y="43"/>
                  </a:cubicBezTo>
                  <a:cubicBezTo>
                    <a:pt x="9" y="43"/>
                    <a:pt x="9" y="42"/>
                    <a:pt x="9" y="3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0" y="49"/>
                    <a:pt x="1" y="50"/>
                  </a:cubicBezTo>
                  <a:cubicBezTo>
                    <a:pt x="1" y="53"/>
                    <a:pt x="3" y="54"/>
                    <a:pt x="7" y="54"/>
                  </a:cubicBezTo>
                  <a:cubicBezTo>
                    <a:pt x="10" y="54"/>
                    <a:pt x="14" y="52"/>
                    <a:pt x="18" y="48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41"/>
                  </a:lnTo>
                  <a:close/>
                  <a:moveTo>
                    <a:pt x="18" y="41"/>
                  </a:moveTo>
                  <a:cubicBezTo>
                    <a:pt x="18" y="41"/>
                    <a:pt x="18" y="41"/>
                    <a:pt x="18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46" name="Freeform 245"/>
            <p:cNvSpPr>
              <a:spLocks noEditPoints="1"/>
            </p:cNvSpPr>
            <p:nvPr/>
          </p:nvSpPr>
          <p:spPr bwMode="auto">
            <a:xfrm>
              <a:off x="5935662" y="9451976"/>
              <a:ext cx="55563" cy="141288"/>
            </a:xfrm>
            <a:custGeom>
              <a:avLst/>
              <a:gdLst/>
              <a:ahLst/>
              <a:cxnLst>
                <a:cxn ang="0">
                  <a:pos x="19" y="17"/>
                </a:cxn>
                <a:cxn ang="0">
                  <a:pos x="10" y="23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0" y="71"/>
                </a:cxn>
                <a:cxn ang="0">
                  <a:pos x="10" y="66"/>
                </a:cxn>
                <a:cxn ang="0">
                  <a:pos x="19" y="72"/>
                </a:cxn>
                <a:cxn ang="0">
                  <a:pos x="27" y="66"/>
                </a:cxn>
                <a:cxn ang="0">
                  <a:pos x="28" y="55"/>
                </a:cxn>
                <a:cxn ang="0">
                  <a:pos x="28" y="34"/>
                </a:cxn>
                <a:cxn ang="0">
                  <a:pos x="27" y="23"/>
                </a:cxn>
                <a:cxn ang="0">
                  <a:pos x="19" y="17"/>
                </a:cxn>
                <a:cxn ang="0">
                  <a:pos x="19" y="56"/>
                </a:cxn>
                <a:cxn ang="0">
                  <a:pos x="14" y="63"/>
                </a:cxn>
                <a:cxn ang="0">
                  <a:pos x="10" y="61"/>
                </a:cxn>
                <a:cxn ang="0">
                  <a:pos x="10" y="28"/>
                </a:cxn>
                <a:cxn ang="0">
                  <a:pos x="14" y="26"/>
                </a:cxn>
                <a:cxn ang="0">
                  <a:pos x="19" y="33"/>
                </a:cxn>
                <a:cxn ang="0">
                  <a:pos x="19" y="56"/>
                </a:cxn>
                <a:cxn ang="0">
                  <a:pos x="19" y="56"/>
                </a:cxn>
                <a:cxn ang="0">
                  <a:pos x="19" y="56"/>
                </a:cxn>
              </a:cxnLst>
              <a:rect l="0" t="0" r="r" b="b"/>
              <a:pathLst>
                <a:path w="28" h="72">
                  <a:moveTo>
                    <a:pt x="19" y="17"/>
                  </a:moveTo>
                  <a:cubicBezTo>
                    <a:pt x="16" y="17"/>
                    <a:pt x="13" y="19"/>
                    <a:pt x="10" y="2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3" y="70"/>
                    <a:pt x="16" y="72"/>
                    <a:pt x="19" y="72"/>
                  </a:cubicBezTo>
                  <a:cubicBezTo>
                    <a:pt x="23" y="72"/>
                    <a:pt x="26" y="70"/>
                    <a:pt x="27" y="66"/>
                  </a:cubicBezTo>
                  <a:cubicBezTo>
                    <a:pt x="28" y="64"/>
                    <a:pt x="28" y="60"/>
                    <a:pt x="28" y="55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9"/>
                    <a:pt x="28" y="25"/>
                    <a:pt x="27" y="23"/>
                  </a:cubicBezTo>
                  <a:cubicBezTo>
                    <a:pt x="26" y="19"/>
                    <a:pt x="23" y="17"/>
                    <a:pt x="19" y="17"/>
                  </a:cubicBezTo>
                  <a:close/>
                  <a:moveTo>
                    <a:pt x="19" y="56"/>
                  </a:moveTo>
                  <a:cubicBezTo>
                    <a:pt x="19" y="61"/>
                    <a:pt x="17" y="63"/>
                    <a:pt x="14" y="63"/>
                  </a:cubicBezTo>
                  <a:cubicBezTo>
                    <a:pt x="13" y="63"/>
                    <a:pt x="11" y="63"/>
                    <a:pt x="10" y="61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7"/>
                    <a:pt x="13" y="26"/>
                    <a:pt x="14" y="26"/>
                  </a:cubicBezTo>
                  <a:cubicBezTo>
                    <a:pt x="17" y="26"/>
                    <a:pt x="19" y="28"/>
                    <a:pt x="19" y="33"/>
                  </a:cubicBezTo>
                  <a:lnTo>
                    <a:pt x="19" y="56"/>
                  </a:lnTo>
                  <a:close/>
                  <a:moveTo>
                    <a:pt x="19" y="56"/>
                  </a:moveTo>
                  <a:cubicBezTo>
                    <a:pt x="19" y="56"/>
                    <a:pt x="19" y="56"/>
                    <a:pt x="19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47" name="Freeform 246"/>
            <p:cNvSpPr>
              <a:spLocks noEditPoints="1"/>
            </p:cNvSpPr>
            <p:nvPr/>
          </p:nvSpPr>
          <p:spPr bwMode="auto">
            <a:xfrm>
              <a:off x="6007100" y="9485313"/>
              <a:ext cx="57150" cy="107950"/>
            </a:xfrm>
            <a:custGeom>
              <a:avLst/>
              <a:gdLst/>
              <a:ahLst/>
              <a:cxnLst>
                <a:cxn ang="0">
                  <a:pos x="19" y="39"/>
                </a:cxn>
                <a:cxn ang="0">
                  <a:pos x="19" y="41"/>
                </a:cxn>
                <a:cxn ang="0">
                  <a:pos x="19" y="43"/>
                </a:cxn>
                <a:cxn ang="0">
                  <a:pos x="14" y="46"/>
                </a:cxn>
                <a:cxn ang="0">
                  <a:pos x="9" y="39"/>
                </a:cxn>
                <a:cxn ang="0">
                  <a:pos x="9" y="29"/>
                </a:cxn>
                <a:cxn ang="0">
                  <a:pos x="29" y="29"/>
                </a:cxn>
                <a:cxn ang="0">
                  <a:pos x="29" y="18"/>
                </a:cxn>
                <a:cxn ang="0">
                  <a:pos x="26" y="6"/>
                </a:cxn>
                <a:cxn ang="0">
                  <a:pos x="14" y="0"/>
                </a:cxn>
                <a:cxn ang="0">
                  <a:pos x="3" y="6"/>
                </a:cxn>
                <a:cxn ang="0">
                  <a:pos x="0" y="18"/>
                </a:cxn>
                <a:cxn ang="0">
                  <a:pos x="0" y="37"/>
                </a:cxn>
                <a:cxn ang="0">
                  <a:pos x="3" y="50"/>
                </a:cxn>
                <a:cxn ang="0">
                  <a:pos x="15" y="55"/>
                </a:cxn>
                <a:cxn ang="0">
                  <a:pos x="26" y="49"/>
                </a:cxn>
                <a:cxn ang="0">
                  <a:pos x="28" y="44"/>
                </a:cxn>
                <a:cxn ang="0">
                  <a:pos x="29" y="37"/>
                </a:cxn>
                <a:cxn ang="0">
                  <a:pos x="29" y="36"/>
                </a:cxn>
                <a:cxn ang="0">
                  <a:pos x="19" y="36"/>
                </a:cxn>
                <a:cxn ang="0">
                  <a:pos x="19" y="39"/>
                </a:cxn>
                <a:cxn ang="0">
                  <a:pos x="9" y="16"/>
                </a:cxn>
                <a:cxn ang="0">
                  <a:pos x="14" y="9"/>
                </a:cxn>
                <a:cxn ang="0">
                  <a:pos x="19" y="16"/>
                </a:cxn>
                <a:cxn ang="0">
                  <a:pos x="19" y="21"/>
                </a:cxn>
                <a:cxn ang="0">
                  <a:pos x="9" y="21"/>
                </a:cxn>
                <a:cxn ang="0">
                  <a:pos x="9" y="16"/>
                </a:cxn>
                <a:cxn ang="0">
                  <a:pos x="9" y="16"/>
                </a:cxn>
                <a:cxn ang="0">
                  <a:pos x="9" y="16"/>
                </a:cxn>
              </a:cxnLst>
              <a:rect l="0" t="0" r="r" b="b"/>
              <a:pathLst>
                <a:path w="29" h="55">
                  <a:moveTo>
                    <a:pt x="19" y="39"/>
                  </a:moveTo>
                  <a:cubicBezTo>
                    <a:pt x="19" y="40"/>
                    <a:pt x="19" y="41"/>
                    <a:pt x="19" y="41"/>
                  </a:cubicBezTo>
                  <a:cubicBezTo>
                    <a:pt x="19" y="42"/>
                    <a:pt x="19" y="42"/>
                    <a:pt x="19" y="43"/>
                  </a:cubicBezTo>
                  <a:cubicBezTo>
                    <a:pt x="18" y="45"/>
                    <a:pt x="17" y="46"/>
                    <a:pt x="14" y="46"/>
                  </a:cubicBezTo>
                  <a:cubicBezTo>
                    <a:pt x="11" y="46"/>
                    <a:pt x="9" y="44"/>
                    <a:pt x="9" y="3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3"/>
                    <a:pt x="28" y="9"/>
                    <a:pt x="26" y="6"/>
                  </a:cubicBezTo>
                  <a:cubicBezTo>
                    <a:pt x="23" y="2"/>
                    <a:pt x="19" y="0"/>
                    <a:pt x="14" y="0"/>
                  </a:cubicBezTo>
                  <a:cubicBezTo>
                    <a:pt x="9" y="0"/>
                    <a:pt x="5" y="2"/>
                    <a:pt x="3" y="6"/>
                  </a:cubicBezTo>
                  <a:cubicBezTo>
                    <a:pt x="1" y="8"/>
                    <a:pt x="0" y="13"/>
                    <a:pt x="0" y="1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1" y="47"/>
                    <a:pt x="3" y="50"/>
                  </a:cubicBezTo>
                  <a:cubicBezTo>
                    <a:pt x="6" y="53"/>
                    <a:pt x="10" y="55"/>
                    <a:pt x="15" y="55"/>
                  </a:cubicBezTo>
                  <a:cubicBezTo>
                    <a:pt x="20" y="55"/>
                    <a:pt x="24" y="53"/>
                    <a:pt x="26" y="49"/>
                  </a:cubicBezTo>
                  <a:cubicBezTo>
                    <a:pt x="27" y="48"/>
                    <a:pt x="28" y="46"/>
                    <a:pt x="28" y="44"/>
                  </a:cubicBezTo>
                  <a:cubicBezTo>
                    <a:pt x="29" y="42"/>
                    <a:pt x="29" y="40"/>
                    <a:pt x="29" y="37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19" y="36"/>
                    <a:pt x="19" y="36"/>
                    <a:pt x="19" y="36"/>
                  </a:cubicBezTo>
                  <a:lnTo>
                    <a:pt x="19" y="39"/>
                  </a:lnTo>
                  <a:close/>
                  <a:moveTo>
                    <a:pt x="9" y="16"/>
                  </a:moveTo>
                  <a:cubicBezTo>
                    <a:pt x="9" y="11"/>
                    <a:pt x="11" y="9"/>
                    <a:pt x="14" y="9"/>
                  </a:cubicBezTo>
                  <a:cubicBezTo>
                    <a:pt x="17" y="9"/>
                    <a:pt x="19" y="11"/>
                    <a:pt x="19" y="16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9" y="16"/>
                  </a:ln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53" name="Freeform 252"/>
            <p:cNvSpPr>
              <a:spLocks noEditPoints="1"/>
            </p:cNvSpPr>
            <p:nvPr/>
          </p:nvSpPr>
          <p:spPr bwMode="auto">
            <a:xfrm>
              <a:off x="5916612" y="9304338"/>
              <a:ext cx="17463" cy="74613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9" y="31"/>
                </a:cxn>
                <a:cxn ang="0">
                  <a:pos x="9" y="8"/>
                </a:cxn>
                <a:cxn ang="0">
                  <a:pos x="4" y="0"/>
                </a:cxn>
                <a:cxn ang="0">
                  <a:pos x="0" y="8"/>
                </a:cxn>
                <a:cxn ang="0">
                  <a:pos x="0" y="31"/>
                </a:cxn>
                <a:cxn ang="0">
                  <a:pos x="4" y="38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9" h="38">
                  <a:moveTo>
                    <a:pt x="4" y="38"/>
                  </a:moveTo>
                  <a:cubicBezTo>
                    <a:pt x="7" y="38"/>
                    <a:pt x="9" y="36"/>
                    <a:pt x="9" y="3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7" y="0"/>
                    <a:pt x="4" y="0"/>
                  </a:cubicBezTo>
                  <a:cubicBezTo>
                    <a:pt x="1" y="0"/>
                    <a:pt x="0" y="3"/>
                    <a:pt x="0" y="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1" y="38"/>
                    <a:pt x="4" y="38"/>
                  </a:cubicBezTo>
                  <a:close/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54" name="Group 253"/>
          <p:cNvGrpSpPr/>
          <p:nvPr/>
        </p:nvGrpSpPr>
        <p:grpSpPr>
          <a:xfrm>
            <a:off x="8325934" y="4302873"/>
            <a:ext cx="607658" cy="607658"/>
            <a:chOff x="5861050" y="2817812"/>
            <a:chExt cx="501650" cy="501650"/>
          </a:xfrm>
        </p:grpSpPr>
        <p:sp>
          <p:nvSpPr>
            <p:cNvPr id="255" name="Freeform 254"/>
            <p:cNvSpPr>
              <a:spLocks noEditPoints="1"/>
            </p:cNvSpPr>
            <p:nvPr/>
          </p:nvSpPr>
          <p:spPr bwMode="auto">
            <a:xfrm>
              <a:off x="5861050" y="2817812"/>
              <a:ext cx="501650" cy="50165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0" y="128"/>
                </a:cxn>
                <a:cxn ang="0">
                  <a:pos x="128" y="256"/>
                </a:cxn>
                <a:cxn ang="0">
                  <a:pos x="256" y="128"/>
                </a:cxn>
                <a:cxn ang="0">
                  <a:pos x="128" y="0"/>
                </a:cxn>
                <a:cxn ang="0">
                  <a:pos x="208" y="156"/>
                </a:cxn>
                <a:cxn ang="0">
                  <a:pos x="156" y="208"/>
                </a:cxn>
                <a:cxn ang="0">
                  <a:pos x="100" y="208"/>
                </a:cxn>
                <a:cxn ang="0">
                  <a:pos x="48" y="156"/>
                </a:cxn>
                <a:cxn ang="0">
                  <a:pos x="48" y="100"/>
                </a:cxn>
                <a:cxn ang="0">
                  <a:pos x="100" y="48"/>
                </a:cxn>
                <a:cxn ang="0">
                  <a:pos x="126" y="48"/>
                </a:cxn>
                <a:cxn ang="0">
                  <a:pos x="178" y="98"/>
                </a:cxn>
                <a:cxn ang="0">
                  <a:pos x="189" y="108"/>
                </a:cxn>
                <a:cxn ang="0">
                  <a:pos x="198" y="108"/>
                </a:cxn>
                <a:cxn ang="0">
                  <a:pos x="208" y="120"/>
                </a:cxn>
                <a:cxn ang="0">
                  <a:pos x="208" y="156"/>
                </a:cxn>
                <a:cxn ang="0">
                  <a:pos x="208" y="156"/>
                </a:cxn>
                <a:cxn ang="0">
                  <a:pos x="208" y="156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57" y="0"/>
                    <a:pt x="0" y="57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99" y="256"/>
                    <a:pt x="256" y="199"/>
                    <a:pt x="256" y="128"/>
                  </a:cubicBezTo>
                  <a:cubicBezTo>
                    <a:pt x="256" y="57"/>
                    <a:pt x="199" y="0"/>
                    <a:pt x="128" y="0"/>
                  </a:cubicBezTo>
                  <a:close/>
                  <a:moveTo>
                    <a:pt x="208" y="156"/>
                  </a:moveTo>
                  <a:cubicBezTo>
                    <a:pt x="208" y="185"/>
                    <a:pt x="185" y="208"/>
                    <a:pt x="156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71" y="208"/>
                    <a:pt x="48" y="185"/>
                    <a:pt x="48" y="156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8" y="71"/>
                    <a:pt x="71" y="48"/>
                    <a:pt x="100" y="48"/>
                  </a:cubicBezTo>
                  <a:cubicBezTo>
                    <a:pt x="126" y="48"/>
                    <a:pt x="126" y="48"/>
                    <a:pt x="126" y="48"/>
                  </a:cubicBezTo>
                  <a:cubicBezTo>
                    <a:pt x="155" y="48"/>
                    <a:pt x="178" y="69"/>
                    <a:pt x="178" y="98"/>
                  </a:cubicBezTo>
                  <a:cubicBezTo>
                    <a:pt x="178" y="103"/>
                    <a:pt x="183" y="108"/>
                    <a:pt x="189" y="108"/>
                  </a:cubicBezTo>
                  <a:cubicBezTo>
                    <a:pt x="198" y="108"/>
                    <a:pt x="198" y="108"/>
                    <a:pt x="198" y="108"/>
                  </a:cubicBezTo>
                  <a:cubicBezTo>
                    <a:pt x="203" y="108"/>
                    <a:pt x="208" y="114"/>
                    <a:pt x="208" y="120"/>
                  </a:cubicBezTo>
                  <a:lnTo>
                    <a:pt x="208" y="156"/>
                  </a:lnTo>
                  <a:close/>
                  <a:moveTo>
                    <a:pt x="208" y="156"/>
                  </a:moveTo>
                  <a:cubicBezTo>
                    <a:pt x="208" y="156"/>
                    <a:pt x="208" y="156"/>
                    <a:pt x="208" y="156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56" name="Freeform 255"/>
            <p:cNvSpPr>
              <a:spLocks noEditPoints="1"/>
            </p:cNvSpPr>
            <p:nvPr/>
          </p:nvSpPr>
          <p:spPr bwMode="auto">
            <a:xfrm>
              <a:off x="6032500" y="3108325"/>
              <a:ext cx="157163" cy="3810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20"/>
                </a:cxn>
                <a:cxn ang="0">
                  <a:pos x="70" y="20"/>
                </a:cxn>
                <a:cxn ang="0">
                  <a:pos x="80" y="10"/>
                </a:cxn>
                <a:cxn ang="0">
                  <a:pos x="70" y="0"/>
                </a:cxn>
                <a:cxn ang="0">
                  <a:pos x="70" y="0"/>
                </a:cxn>
                <a:cxn ang="0">
                  <a:pos x="70" y="0"/>
                </a:cxn>
              </a:cxnLst>
              <a:rect l="0" t="0" r="r" b="b"/>
              <a:pathLst>
                <a:path w="80" h="20">
                  <a:moveTo>
                    <a:pt x="7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5" y="20"/>
                    <a:pt x="80" y="15"/>
                    <a:pt x="80" y="10"/>
                  </a:cubicBezTo>
                  <a:cubicBezTo>
                    <a:pt x="80" y="4"/>
                    <a:pt x="75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57" name="Freeform 256"/>
            <p:cNvSpPr>
              <a:spLocks noEditPoints="1"/>
            </p:cNvSpPr>
            <p:nvPr/>
          </p:nvSpPr>
          <p:spPr bwMode="auto">
            <a:xfrm>
              <a:off x="6032500" y="2990850"/>
              <a:ext cx="98425" cy="38100"/>
            </a:xfrm>
            <a:custGeom>
              <a:avLst/>
              <a:gdLst/>
              <a:ahLst/>
              <a:cxnLst>
                <a:cxn ang="0">
                  <a:pos x="10" y="20"/>
                </a:cxn>
                <a:cxn ang="0">
                  <a:pos x="40" y="20"/>
                </a:cxn>
                <a:cxn ang="0">
                  <a:pos x="50" y="10"/>
                </a:cxn>
                <a:cxn ang="0">
                  <a:pos x="40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0" y="20"/>
                </a:cxn>
              </a:cxnLst>
              <a:rect l="0" t="0" r="r" b="b"/>
              <a:pathLst>
                <a:path w="50" h="20">
                  <a:moveTo>
                    <a:pt x="10" y="20"/>
                  </a:moveTo>
                  <a:cubicBezTo>
                    <a:pt x="40" y="20"/>
                    <a:pt x="40" y="20"/>
                    <a:pt x="40" y="20"/>
                  </a:cubicBezTo>
                  <a:cubicBezTo>
                    <a:pt x="46" y="20"/>
                    <a:pt x="50" y="15"/>
                    <a:pt x="50" y="10"/>
                  </a:cubicBezTo>
                  <a:cubicBezTo>
                    <a:pt x="50" y="4"/>
                    <a:pt x="45" y="0"/>
                    <a:pt x="4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close/>
                  <a:moveTo>
                    <a:pt x="10" y="20"/>
                  </a:moveTo>
                  <a:cubicBezTo>
                    <a:pt x="10" y="20"/>
                    <a:pt x="10" y="20"/>
                    <a:pt x="10" y="2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58" name="Freeform 257"/>
          <p:cNvSpPr>
            <a:spLocks noEditPoints="1"/>
          </p:cNvSpPr>
          <p:nvPr/>
        </p:nvSpPr>
        <p:spPr bwMode="auto">
          <a:xfrm>
            <a:off x="8544188" y="5602016"/>
            <a:ext cx="571122" cy="571122"/>
          </a:xfrm>
          <a:custGeom>
            <a:avLst/>
            <a:gdLst/>
            <a:ahLst/>
            <a:cxnLst>
              <a:cxn ang="0">
                <a:pos x="193" y="0"/>
              </a:cxn>
              <a:cxn ang="0">
                <a:pos x="51" y="0"/>
              </a:cxn>
              <a:cxn ang="0">
                <a:pos x="38" y="1"/>
              </a:cxn>
              <a:cxn ang="0">
                <a:pos x="0" y="48"/>
              </a:cxn>
              <a:cxn ang="0">
                <a:pos x="0" y="187"/>
              </a:cxn>
              <a:cxn ang="0">
                <a:pos x="2" y="203"/>
              </a:cxn>
              <a:cxn ang="0">
                <a:pos x="48" y="241"/>
              </a:cxn>
              <a:cxn ang="0">
                <a:pos x="120" y="241"/>
              </a:cxn>
              <a:cxn ang="0">
                <a:pos x="190" y="241"/>
              </a:cxn>
              <a:cxn ang="0">
                <a:pos x="203" y="239"/>
              </a:cxn>
              <a:cxn ang="0">
                <a:pos x="241" y="192"/>
              </a:cxn>
              <a:cxn ang="0">
                <a:pos x="241" y="48"/>
              </a:cxn>
              <a:cxn ang="0">
                <a:pos x="193" y="0"/>
              </a:cxn>
              <a:cxn ang="0">
                <a:pos x="192" y="193"/>
              </a:cxn>
              <a:cxn ang="0">
                <a:pos x="139" y="201"/>
              </a:cxn>
              <a:cxn ang="0">
                <a:pos x="131" y="201"/>
              </a:cxn>
              <a:cxn ang="0">
                <a:pos x="41" y="135"/>
              </a:cxn>
              <a:cxn ang="0">
                <a:pos x="39" y="120"/>
              </a:cxn>
              <a:cxn ang="0">
                <a:pos x="40" y="107"/>
              </a:cxn>
              <a:cxn ang="0">
                <a:pos x="40" y="103"/>
              </a:cxn>
              <a:cxn ang="0">
                <a:pos x="68" y="36"/>
              </a:cxn>
              <a:cxn ang="0">
                <a:pos x="102" y="39"/>
              </a:cxn>
              <a:cxn ang="0">
                <a:pos x="108" y="40"/>
              </a:cxn>
              <a:cxn ang="0">
                <a:pos x="177" y="61"/>
              </a:cxn>
              <a:cxn ang="0">
                <a:pos x="202" y="114"/>
              </a:cxn>
              <a:cxn ang="0">
                <a:pos x="201" y="134"/>
              </a:cxn>
              <a:cxn ang="0">
                <a:pos x="202" y="138"/>
              </a:cxn>
              <a:cxn ang="0">
                <a:pos x="192" y="193"/>
              </a:cxn>
              <a:cxn ang="0">
                <a:pos x="149" y="117"/>
              </a:cxn>
              <a:cxn ang="0">
                <a:pos x="129" y="111"/>
              </a:cxn>
              <a:cxn ang="0">
                <a:pos x="107" y="105"/>
              </a:cxn>
              <a:cxn ang="0">
                <a:pos x="101" y="98"/>
              </a:cxn>
              <a:cxn ang="0">
                <a:pos x="106" y="88"/>
              </a:cxn>
              <a:cxn ang="0">
                <a:pos x="111" y="86"/>
              </a:cxn>
              <a:cxn ang="0">
                <a:pos x="139" y="95"/>
              </a:cxn>
              <a:cxn ang="0">
                <a:pos x="144" y="99"/>
              </a:cxn>
              <a:cxn ang="0">
                <a:pos x="157" y="97"/>
              </a:cxn>
              <a:cxn ang="0">
                <a:pos x="158" y="86"/>
              </a:cxn>
              <a:cxn ang="0">
                <a:pos x="152" y="78"/>
              </a:cxn>
              <a:cxn ang="0">
                <a:pos x="94" y="73"/>
              </a:cxn>
              <a:cxn ang="0">
                <a:pos x="78" y="106"/>
              </a:cxn>
              <a:cxn ang="0">
                <a:pos x="96" y="124"/>
              </a:cxn>
              <a:cxn ang="0">
                <a:pos x="117" y="129"/>
              </a:cxn>
              <a:cxn ang="0">
                <a:pos x="133" y="134"/>
              </a:cxn>
              <a:cxn ang="0">
                <a:pos x="136" y="151"/>
              </a:cxn>
              <a:cxn ang="0">
                <a:pos x="100" y="147"/>
              </a:cxn>
              <a:cxn ang="0">
                <a:pos x="96" y="142"/>
              </a:cxn>
              <a:cxn ang="0">
                <a:pos x="82" y="139"/>
              </a:cxn>
              <a:cxn ang="0">
                <a:pos x="78" y="152"/>
              </a:cxn>
              <a:cxn ang="0">
                <a:pos x="88" y="164"/>
              </a:cxn>
              <a:cxn ang="0">
                <a:pos x="121" y="173"/>
              </a:cxn>
              <a:cxn ang="0">
                <a:pos x="153" y="164"/>
              </a:cxn>
              <a:cxn ang="0">
                <a:pos x="149" y="117"/>
              </a:cxn>
              <a:cxn ang="0">
                <a:pos x="149" y="117"/>
              </a:cxn>
              <a:cxn ang="0">
                <a:pos x="149" y="117"/>
              </a:cxn>
            </a:cxnLst>
            <a:rect l="0" t="0" r="r" b="b"/>
            <a:pathLst>
              <a:path w="241" h="241">
                <a:moveTo>
                  <a:pt x="193" y="0"/>
                </a:moveTo>
                <a:cubicBezTo>
                  <a:pt x="146" y="0"/>
                  <a:pt x="99" y="0"/>
                  <a:pt x="51" y="0"/>
                </a:cubicBezTo>
                <a:cubicBezTo>
                  <a:pt x="47" y="0"/>
                  <a:pt x="42" y="1"/>
                  <a:pt x="38" y="1"/>
                </a:cubicBezTo>
                <a:cubicBezTo>
                  <a:pt x="16" y="6"/>
                  <a:pt x="1" y="25"/>
                  <a:pt x="0" y="48"/>
                </a:cubicBezTo>
                <a:cubicBezTo>
                  <a:pt x="0" y="94"/>
                  <a:pt x="0" y="141"/>
                  <a:pt x="0" y="187"/>
                </a:cubicBezTo>
                <a:cubicBezTo>
                  <a:pt x="0" y="193"/>
                  <a:pt x="1" y="198"/>
                  <a:pt x="2" y="203"/>
                </a:cubicBezTo>
                <a:cubicBezTo>
                  <a:pt x="7" y="225"/>
                  <a:pt x="25" y="240"/>
                  <a:pt x="48" y="241"/>
                </a:cubicBezTo>
                <a:cubicBezTo>
                  <a:pt x="72" y="241"/>
                  <a:pt x="96" y="241"/>
                  <a:pt x="120" y="241"/>
                </a:cubicBezTo>
                <a:cubicBezTo>
                  <a:pt x="144" y="241"/>
                  <a:pt x="167" y="241"/>
                  <a:pt x="190" y="241"/>
                </a:cubicBezTo>
                <a:cubicBezTo>
                  <a:pt x="195" y="241"/>
                  <a:pt x="199" y="240"/>
                  <a:pt x="203" y="239"/>
                </a:cubicBezTo>
                <a:cubicBezTo>
                  <a:pt x="226" y="234"/>
                  <a:pt x="241" y="215"/>
                  <a:pt x="241" y="192"/>
                </a:cubicBezTo>
                <a:cubicBezTo>
                  <a:pt x="241" y="144"/>
                  <a:pt x="241" y="96"/>
                  <a:pt x="241" y="48"/>
                </a:cubicBezTo>
                <a:cubicBezTo>
                  <a:pt x="241" y="21"/>
                  <a:pt x="220" y="0"/>
                  <a:pt x="193" y="0"/>
                </a:cubicBezTo>
                <a:close/>
                <a:moveTo>
                  <a:pt x="192" y="193"/>
                </a:moveTo>
                <a:cubicBezTo>
                  <a:pt x="178" y="207"/>
                  <a:pt x="157" y="210"/>
                  <a:pt x="139" y="201"/>
                </a:cubicBezTo>
                <a:cubicBezTo>
                  <a:pt x="136" y="200"/>
                  <a:pt x="134" y="201"/>
                  <a:pt x="131" y="201"/>
                </a:cubicBezTo>
                <a:cubicBezTo>
                  <a:pt x="89" y="207"/>
                  <a:pt x="48" y="178"/>
                  <a:pt x="41" y="135"/>
                </a:cubicBezTo>
                <a:cubicBezTo>
                  <a:pt x="40" y="130"/>
                  <a:pt x="39" y="125"/>
                  <a:pt x="39" y="120"/>
                </a:cubicBezTo>
                <a:cubicBezTo>
                  <a:pt x="39" y="116"/>
                  <a:pt x="40" y="111"/>
                  <a:pt x="40" y="107"/>
                </a:cubicBezTo>
                <a:cubicBezTo>
                  <a:pt x="41" y="105"/>
                  <a:pt x="40" y="104"/>
                  <a:pt x="40" y="103"/>
                </a:cubicBezTo>
                <a:cubicBezTo>
                  <a:pt x="27" y="76"/>
                  <a:pt x="40" y="46"/>
                  <a:pt x="68" y="36"/>
                </a:cubicBezTo>
                <a:cubicBezTo>
                  <a:pt x="80" y="33"/>
                  <a:pt x="91" y="34"/>
                  <a:pt x="102" y="39"/>
                </a:cubicBezTo>
                <a:cubicBezTo>
                  <a:pt x="104" y="40"/>
                  <a:pt x="106" y="40"/>
                  <a:pt x="108" y="40"/>
                </a:cubicBezTo>
                <a:cubicBezTo>
                  <a:pt x="134" y="36"/>
                  <a:pt x="157" y="43"/>
                  <a:pt x="177" y="61"/>
                </a:cubicBezTo>
                <a:cubicBezTo>
                  <a:pt x="192" y="75"/>
                  <a:pt x="200" y="93"/>
                  <a:pt x="202" y="114"/>
                </a:cubicBezTo>
                <a:cubicBezTo>
                  <a:pt x="203" y="120"/>
                  <a:pt x="202" y="127"/>
                  <a:pt x="201" y="134"/>
                </a:cubicBezTo>
                <a:cubicBezTo>
                  <a:pt x="201" y="135"/>
                  <a:pt x="201" y="137"/>
                  <a:pt x="202" y="138"/>
                </a:cubicBezTo>
                <a:cubicBezTo>
                  <a:pt x="211" y="157"/>
                  <a:pt x="207" y="178"/>
                  <a:pt x="192" y="193"/>
                </a:cubicBezTo>
                <a:close/>
                <a:moveTo>
                  <a:pt x="149" y="117"/>
                </a:moveTo>
                <a:cubicBezTo>
                  <a:pt x="143" y="114"/>
                  <a:pt x="136" y="112"/>
                  <a:pt x="129" y="111"/>
                </a:cubicBezTo>
                <a:cubicBezTo>
                  <a:pt x="122" y="109"/>
                  <a:pt x="114" y="108"/>
                  <a:pt x="107" y="105"/>
                </a:cubicBezTo>
                <a:cubicBezTo>
                  <a:pt x="104" y="104"/>
                  <a:pt x="101" y="102"/>
                  <a:pt x="101" y="98"/>
                </a:cubicBezTo>
                <a:cubicBezTo>
                  <a:pt x="100" y="93"/>
                  <a:pt x="102" y="90"/>
                  <a:pt x="106" y="88"/>
                </a:cubicBezTo>
                <a:cubicBezTo>
                  <a:pt x="107" y="87"/>
                  <a:pt x="109" y="87"/>
                  <a:pt x="111" y="86"/>
                </a:cubicBezTo>
                <a:cubicBezTo>
                  <a:pt x="121" y="85"/>
                  <a:pt x="131" y="86"/>
                  <a:pt x="139" y="95"/>
                </a:cubicBezTo>
                <a:cubicBezTo>
                  <a:pt x="140" y="96"/>
                  <a:pt x="142" y="98"/>
                  <a:pt x="144" y="99"/>
                </a:cubicBezTo>
                <a:cubicBezTo>
                  <a:pt x="148" y="101"/>
                  <a:pt x="153" y="101"/>
                  <a:pt x="157" y="97"/>
                </a:cubicBezTo>
                <a:cubicBezTo>
                  <a:pt x="160" y="95"/>
                  <a:pt x="160" y="90"/>
                  <a:pt x="158" y="86"/>
                </a:cubicBezTo>
                <a:cubicBezTo>
                  <a:pt x="157" y="83"/>
                  <a:pt x="155" y="80"/>
                  <a:pt x="152" y="78"/>
                </a:cubicBezTo>
                <a:cubicBezTo>
                  <a:pt x="134" y="66"/>
                  <a:pt x="114" y="64"/>
                  <a:pt x="94" y="73"/>
                </a:cubicBezTo>
                <a:cubicBezTo>
                  <a:pt x="81" y="79"/>
                  <a:pt x="75" y="92"/>
                  <a:pt x="78" y="106"/>
                </a:cubicBezTo>
                <a:cubicBezTo>
                  <a:pt x="81" y="115"/>
                  <a:pt x="87" y="120"/>
                  <a:pt x="96" y="124"/>
                </a:cubicBezTo>
                <a:cubicBezTo>
                  <a:pt x="102" y="126"/>
                  <a:pt x="110" y="128"/>
                  <a:pt x="117" y="129"/>
                </a:cubicBezTo>
                <a:cubicBezTo>
                  <a:pt x="122" y="131"/>
                  <a:pt x="128" y="132"/>
                  <a:pt x="133" y="134"/>
                </a:cubicBezTo>
                <a:cubicBezTo>
                  <a:pt x="141" y="137"/>
                  <a:pt x="142" y="145"/>
                  <a:pt x="136" y="151"/>
                </a:cubicBezTo>
                <a:cubicBezTo>
                  <a:pt x="130" y="158"/>
                  <a:pt x="108" y="159"/>
                  <a:pt x="100" y="147"/>
                </a:cubicBezTo>
                <a:cubicBezTo>
                  <a:pt x="99" y="145"/>
                  <a:pt x="97" y="143"/>
                  <a:pt x="96" y="142"/>
                </a:cubicBezTo>
                <a:cubicBezTo>
                  <a:pt x="92" y="138"/>
                  <a:pt x="86" y="137"/>
                  <a:pt x="82" y="139"/>
                </a:cubicBezTo>
                <a:cubicBezTo>
                  <a:pt x="78" y="142"/>
                  <a:pt x="76" y="147"/>
                  <a:pt x="78" y="152"/>
                </a:cubicBezTo>
                <a:cubicBezTo>
                  <a:pt x="80" y="158"/>
                  <a:pt x="84" y="161"/>
                  <a:pt x="88" y="164"/>
                </a:cubicBezTo>
                <a:cubicBezTo>
                  <a:pt x="98" y="171"/>
                  <a:pt x="109" y="173"/>
                  <a:pt x="121" y="173"/>
                </a:cubicBezTo>
                <a:cubicBezTo>
                  <a:pt x="132" y="173"/>
                  <a:pt x="143" y="171"/>
                  <a:pt x="153" y="164"/>
                </a:cubicBezTo>
                <a:cubicBezTo>
                  <a:pt x="168" y="153"/>
                  <a:pt x="168" y="126"/>
                  <a:pt x="149" y="117"/>
                </a:cubicBezTo>
                <a:close/>
                <a:moveTo>
                  <a:pt x="149" y="117"/>
                </a:moveTo>
                <a:cubicBezTo>
                  <a:pt x="149" y="117"/>
                  <a:pt x="149" y="117"/>
                  <a:pt x="149" y="117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59" name="Freeform 258"/>
          <p:cNvSpPr>
            <a:spLocks noEditPoints="1"/>
          </p:cNvSpPr>
          <p:nvPr/>
        </p:nvSpPr>
        <p:spPr bwMode="auto">
          <a:xfrm>
            <a:off x="10178725" y="5607785"/>
            <a:ext cx="559584" cy="559584"/>
          </a:xfrm>
          <a:custGeom>
            <a:avLst/>
            <a:gdLst/>
            <a:ahLst/>
            <a:cxnLst>
              <a:cxn ang="0">
                <a:pos x="191" y="0"/>
              </a:cxn>
              <a:cxn ang="0">
                <a:pos x="44" y="0"/>
              </a:cxn>
              <a:cxn ang="0">
                <a:pos x="0" y="45"/>
              </a:cxn>
              <a:cxn ang="0">
                <a:pos x="0" y="192"/>
              </a:cxn>
              <a:cxn ang="0">
                <a:pos x="44" y="236"/>
              </a:cxn>
              <a:cxn ang="0">
                <a:pos x="191" y="236"/>
              </a:cxn>
              <a:cxn ang="0">
                <a:pos x="236" y="192"/>
              </a:cxn>
              <a:cxn ang="0">
                <a:pos x="236" y="45"/>
              </a:cxn>
              <a:cxn ang="0">
                <a:pos x="191" y="0"/>
              </a:cxn>
              <a:cxn ang="0">
                <a:pos x="63" y="192"/>
              </a:cxn>
              <a:cxn ang="0">
                <a:pos x="44" y="173"/>
              </a:cxn>
              <a:cxn ang="0">
                <a:pos x="63" y="153"/>
              </a:cxn>
              <a:cxn ang="0">
                <a:pos x="83" y="173"/>
              </a:cxn>
              <a:cxn ang="0">
                <a:pos x="63" y="192"/>
              </a:cxn>
              <a:cxn ang="0">
                <a:pos x="112" y="192"/>
              </a:cxn>
              <a:cxn ang="0">
                <a:pos x="92" y="144"/>
              </a:cxn>
              <a:cxn ang="0">
                <a:pos x="44" y="124"/>
              </a:cxn>
              <a:cxn ang="0">
                <a:pos x="44" y="97"/>
              </a:cxn>
              <a:cxn ang="0">
                <a:pos x="139" y="192"/>
              </a:cxn>
              <a:cxn ang="0">
                <a:pos x="112" y="192"/>
              </a:cxn>
              <a:cxn ang="0">
                <a:pos x="161" y="192"/>
              </a:cxn>
              <a:cxn ang="0">
                <a:pos x="44" y="75"/>
              </a:cxn>
              <a:cxn ang="0">
                <a:pos x="44" y="48"/>
              </a:cxn>
              <a:cxn ang="0">
                <a:pos x="188" y="192"/>
              </a:cxn>
              <a:cxn ang="0">
                <a:pos x="161" y="192"/>
              </a:cxn>
              <a:cxn ang="0">
                <a:pos x="161" y="192"/>
              </a:cxn>
              <a:cxn ang="0">
                <a:pos x="161" y="192"/>
              </a:cxn>
            </a:cxnLst>
            <a:rect l="0" t="0" r="r" b="b"/>
            <a:pathLst>
              <a:path w="236" h="236">
                <a:moveTo>
                  <a:pt x="191" y="0"/>
                </a:moveTo>
                <a:cubicBezTo>
                  <a:pt x="44" y="0"/>
                  <a:pt x="44" y="0"/>
                  <a:pt x="44" y="0"/>
                </a:cubicBezTo>
                <a:cubicBezTo>
                  <a:pt x="19" y="0"/>
                  <a:pt x="0" y="20"/>
                  <a:pt x="0" y="45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17"/>
                  <a:pt x="19" y="236"/>
                  <a:pt x="44" y="236"/>
                </a:cubicBezTo>
                <a:cubicBezTo>
                  <a:pt x="191" y="236"/>
                  <a:pt x="191" y="236"/>
                  <a:pt x="191" y="236"/>
                </a:cubicBezTo>
                <a:cubicBezTo>
                  <a:pt x="216" y="236"/>
                  <a:pt x="236" y="217"/>
                  <a:pt x="236" y="192"/>
                </a:cubicBezTo>
                <a:cubicBezTo>
                  <a:pt x="236" y="45"/>
                  <a:pt x="236" y="45"/>
                  <a:pt x="236" y="45"/>
                </a:cubicBezTo>
                <a:cubicBezTo>
                  <a:pt x="236" y="20"/>
                  <a:pt x="216" y="0"/>
                  <a:pt x="191" y="0"/>
                </a:cubicBezTo>
                <a:close/>
                <a:moveTo>
                  <a:pt x="63" y="192"/>
                </a:moveTo>
                <a:cubicBezTo>
                  <a:pt x="53" y="192"/>
                  <a:pt x="44" y="183"/>
                  <a:pt x="44" y="173"/>
                </a:cubicBezTo>
                <a:cubicBezTo>
                  <a:pt x="44" y="162"/>
                  <a:pt x="53" y="153"/>
                  <a:pt x="63" y="153"/>
                </a:cubicBezTo>
                <a:cubicBezTo>
                  <a:pt x="74" y="153"/>
                  <a:pt x="83" y="162"/>
                  <a:pt x="83" y="173"/>
                </a:cubicBezTo>
                <a:cubicBezTo>
                  <a:pt x="83" y="183"/>
                  <a:pt x="74" y="192"/>
                  <a:pt x="63" y="192"/>
                </a:cubicBezTo>
                <a:close/>
                <a:moveTo>
                  <a:pt x="112" y="192"/>
                </a:moveTo>
                <a:cubicBezTo>
                  <a:pt x="112" y="174"/>
                  <a:pt x="105" y="157"/>
                  <a:pt x="92" y="144"/>
                </a:cubicBezTo>
                <a:cubicBezTo>
                  <a:pt x="79" y="131"/>
                  <a:pt x="62" y="124"/>
                  <a:pt x="44" y="124"/>
                </a:cubicBezTo>
                <a:cubicBezTo>
                  <a:pt x="44" y="97"/>
                  <a:pt x="44" y="97"/>
                  <a:pt x="44" y="97"/>
                </a:cubicBezTo>
                <a:cubicBezTo>
                  <a:pt x="97" y="97"/>
                  <a:pt x="139" y="139"/>
                  <a:pt x="139" y="192"/>
                </a:cubicBezTo>
                <a:lnTo>
                  <a:pt x="112" y="192"/>
                </a:lnTo>
                <a:close/>
                <a:moveTo>
                  <a:pt x="161" y="192"/>
                </a:moveTo>
                <a:cubicBezTo>
                  <a:pt x="161" y="128"/>
                  <a:pt x="108" y="75"/>
                  <a:pt x="44" y="75"/>
                </a:cubicBezTo>
                <a:cubicBezTo>
                  <a:pt x="44" y="48"/>
                  <a:pt x="44" y="48"/>
                  <a:pt x="44" y="48"/>
                </a:cubicBezTo>
                <a:cubicBezTo>
                  <a:pt x="124" y="48"/>
                  <a:pt x="188" y="112"/>
                  <a:pt x="188" y="192"/>
                </a:cubicBezTo>
                <a:lnTo>
                  <a:pt x="161" y="192"/>
                </a:lnTo>
                <a:close/>
                <a:moveTo>
                  <a:pt x="161" y="192"/>
                </a:moveTo>
                <a:cubicBezTo>
                  <a:pt x="161" y="192"/>
                  <a:pt x="161" y="192"/>
                  <a:pt x="161" y="192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60" name="Freeform 259"/>
          <p:cNvSpPr>
            <a:spLocks noEditPoints="1"/>
          </p:cNvSpPr>
          <p:nvPr/>
        </p:nvSpPr>
        <p:spPr bwMode="auto">
          <a:xfrm>
            <a:off x="5671253" y="4313449"/>
            <a:ext cx="584582" cy="586506"/>
          </a:xfrm>
          <a:custGeom>
            <a:avLst/>
            <a:gdLst/>
            <a:ahLst/>
            <a:cxnLst>
              <a:cxn ang="0">
                <a:pos x="124" y="0"/>
              </a:cxn>
              <a:cxn ang="0">
                <a:pos x="0" y="123"/>
              </a:cxn>
              <a:cxn ang="0">
                <a:pos x="124" y="247"/>
              </a:cxn>
              <a:cxn ang="0">
                <a:pos x="247" y="123"/>
              </a:cxn>
              <a:cxn ang="0">
                <a:pos x="124" y="0"/>
              </a:cxn>
              <a:cxn ang="0">
                <a:pos x="211" y="83"/>
              </a:cxn>
              <a:cxn ang="0">
                <a:pos x="175" y="153"/>
              </a:cxn>
              <a:cxn ang="0">
                <a:pos x="115" y="199"/>
              </a:cxn>
              <a:cxn ang="0">
                <a:pos x="89" y="171"/>
              </a:cxn>
              <a:cxn ang="0">
                <a:pos x="75" y="119"/>
              </a:cxn>
              <a:cxn ang="0">
                <a:pos x="58" y="91"/>
              </a:cxn>
              <a:cxn ang="0">
                <a:pos x="44" y="99"/>
              </a:cxn>
              <a:cxn ang="0">
                <a:pos x="36" y="88"/>
              </a:cxn>
              <a:cxn ang="0">
                <a:pos x="62" y="66"/>
              </a:cxn>
              <a:cxn ang="0">
                <a:pos x="87" y="50"/>
              </a:cxn>
              <a:cxn ang="0">
                <a:pos x="113" y="78"/>
              </a:cxn>
              <a:cxn ang="0">
                <a:pos x="120" y="118"/>
              </a:cxn>
              <a:cxn ang="0">
                <a:pos x="133" y="145"/>
              </a:cxn>
              <a:cxn ang="0">
                <a:pos x="149" y="127"/>
              </a:cxn>
              <a:cxn ang="0">
                <a:pos x="161" y="101"/>
              </a:cxn>
              <a:cxn ang="0">
                <a:pos x="149" y="86"/>
              </a:cxn>
              <a:cxn ang="0">
                <a:pos x="136" y="89"/>
              </a:cxn>
              <a:cxn ang="0">
                <a:pos x="186" y="48"/>
              </a:cxn>
              <a:cxn ang="0">
                <a:pos x="211" y="83"/>
              </a:cxn>
              <a:cxn ang="0">
                <a:pos x="211" y="83"/>
              </a:cxn>
              <a:cxn ang="0">
                <a:pos x="211" y="83"/>
              </a:cxn>
            </a:cxnLst>
            <a:rect l="0" t="0" r="r" b="b"/>
            <a:pathLst>
              <a:path w="247" h="247">
                <a:moveTo>
                  <a:pt x="124" y="0"/>
                </a:moveTo>
                <a:cubicBezTo>
                  <a:pt x="55" y="0"/>
                  <a:pt x="0" y="55"/>
                  <a:pt x="0" y="123"/>
                </a:cubicBezTo>
                <a:cubicBezTo>
                  <a:pt x="0" y="192"/>
                  <a:pt x="55" y="247"/>
                  <a:pt x="124" y="247"/>
                </a:cubicBezTo>
                <a:cubicBezTo>
                  <a:pt x="192" y="247"/>
                  <a:pt x="247" y="192"/>
                  <a:pt x="247" y="123"/>
                </a:cubicBezTo>
                <a:cubicBezTo>
                  <a:pt x="247" y="55"/>
                  <a:pt x="192" y="0"/>
                  <a:pt x="124" y="0"/>
                </a:cubicBezTo>
                <a:close/>
                <a:moveTo>
                  <a:pt x="211" y="83"/>
                </a:moveTo>
                <a:cubicBezTo>
                  <a:pt x="210" y="100"/>
                  <a:pt x="198" y="123"/>
                  <a:pt x="175" y="153"/>
                </a:cubicBezTo>
                <a:cubicBezTo>
                  <a:pt x="151" y="184"/>
                  <a:pt x="131" y="199"/>
                  <a:pt x="115" y="199"/>
                </a:cubicBezTo>
                <a:cubicBezTo>
                  <a:pt x="105" y="199"/>
                  <a:pt x="96" y="190"/>
                  <a:pt x="89" y="171"/>
                </a:cubicBezTo>
                <a:cubicBezTo>
                  <a:pt x="84" y="154"/>
                  <a:pt x="80" y="136"/>
                  <a:pt x="75" y="119"/>
                </a:cubicBezTo>
                <a:cubicBezTo>
                  <a:pt x="70" y="100"/>
                  <a:pt x="64" y="91"/>
                  <a:pt x="58" y="91"/>
                </a:cubicBezTo>
                <a:cubicBezTo>
                  <a:pt x="57" y="91"/>
                  <a:pt x="52" y="94"/>
                  <a:pt x="44" y="99"/>
                </a:cubicBezTo>
                <a:cubicBezTo>
                  <a:pt x="36" y="88"/>
                  <a:pt x="36" y="88"/>
                  <a:pt x="36" y="88"/>
                </a:cubicBezTo>
                <a:cubicBezTo>
                  <a:pt x="45" y="81"/>
                  <a:pt x="53" y="73"/>
                  <a:pt x="62" y="66"/>
                </a:cubicBezTo>
                <a:cubicBezTo>
                  <a:pt x="73" y="56"/>
                  <a:pt x="82" y="50"/>
                  <a:pt x="87" y="50"/>
                </a:cubicBezTo>
                <a:cubicBezTo>
                  <a:pt x="101" y="49"/>
                  <a:pt x="109" y="58"/>
                  <a:pt x="113" y="78"/>
                </a:cubicBezTo>
                <a:cubicBezTo>
                  <a:pt x="116" y="99"/>
                  <a:pt x="118" y="113"/>
                  <a:pt x="120" y="118"/>
                </a:cubicBezTo>
                <a:cubicBezTo>
                  <a:pt x="124" y="136"/>
                  <a:pt x="128" y="145"/>
                  <a:pt x="133" y="145"/>
                </a:cubicBezTo>
                <a:cubicBezTo>
                  <a:pt x="136" y="145"/>
                  <a:pt x="142" y="139"/>
                  <a:pt x="149" y="127"/>
                </a:cubicBezTo>
                <a:cubicBezTo>
                  <a:pt x="157" y="116"/>
                  <a:pt x="160" y="107"/>
                  <a:pt x="161" y="101"/>
                </a:cubicBezTo>
                <a:cubicBezTo>
                  <a:pt x="162" y="91"/>
                  <a:pt x="158" y="86"/>
                  <a:pt x="149" y="86"/>
                </a:cubicBezTo>
                <a:cubicBezTo>
                  <a:pt x="145" y="86"/>
                  <a:pt x="141" y="87"/>
                  <a:pt x="136" y="89"/>
                </a:cubicBezTo>
                <a:cubicBezTo>
                  <a:pt x="145" y="61"/>
                  <a:pt x="161" y="47"/>
                  <a:pt x="186" y="48"/>
                </a:cubicBezTo>
                <a:cubicBezTo>
                  <a:pt x="204" y="48"/>
                  <a:pt x="212" y="60"/>
                  <a:pt x="211" y="83"/>
                </a:cubicBezTo>
                <a:close/>
                <a:moveTo>
                  <a:pt x="211" y="83"/>
                </a:moveTo>
                <a:cubicBezTo>
                  <a:pt x="211" y="83"/>
                  <a:pt x="211" y="83"/>
                  <a:pt x="211" y="83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61" name="Freeform 260"/>
          <p:cNvSpPr>
            <a:spLocks noEditPoints="1"/>
          </p:cNvSpPr>
          <p:nvPr/>
        </p:nvSpPr>
        <p:spPr bwMode="auto">
          <a:xfrm>
            <a:off x="5369340" y="5621246"/>
            <a:ext cx="534585" cy="532663"/>
          </a:xfrm>
          <a:custGeom>
            <a:avLst/>
            <a:gdLst/>
            <a:ahLst/>
            <a:cxnLst>
              <a:cxn ang="0">
                <a:pos x="183" y="0"/>
              </a:cxn>
              <a:cxn ang="0">
                <a:pos x="42" y="0"/>
              </a:cxn>
              <a:cxn ang="0">
                <a:pos x="0" y="42"/>
              </a:cxn>
              <a:cxn ang="0">
                <a:pos x="0" y="183"/>
              </a:cxn>
              <a:cxn ang="0">
                <a:pos x="42" y="225"/>
              </a:cxn>
              <a:cxn ang="0">
                <a:pos x="183" y="225"/>
              </a:cxn>
              <a:cxn ang="0">
                <a:pos x="225" y="183"/>
              </a:cxn>
              <a:cxn ang="0">
                <a:pos x="225" y="42"/>
              </a:cxn>
              <a:cxn ang="0">
                <a:pos x="183" y="0"/>
              </a:cxn>
              <a:cxn ang="0">
                <a:pos x="179" y="82"/>
              </a:cxn>
              <a:cxn ang="0">
                <a:pos x="117" y="168"/>
              </a:cxn>
              <a:cxn ang="0">
                <a:pos x="89" y="156"/>
              </a:cxn>
              <a:cxn ang="0">
                <a:pos x="66" y="88"/>
              </a:cxn>
              <a:cxn ang="0">
                <a:pos x="50" y="93"/>
              </a:cxn>
              <a:cxn ang="0">
                <a:pos x="45" y="85"/>
              </a:cxn>
              <a:cxn ang="0">
                <a:pos x="85" y="54"/>
              </a:cxn>
              <a:cxn ang="0">
                <a:pos x="108" y="101"/>
              </a:cxn>
              <a:cxn ang="0">
                <a:pos x="119" y="128"/>
              </a:cxn>
              <a:cxn ang="0">
                <a:pos x="138" y="104"/>
              </a:cxn>
              <a:cxn ang="0">
                <a:pos x="122" y="85"/>
              </a:cxn>
              <a:cxn ang="0">
                <a:pos x="179" y="82"/>
              </a:cxn>
              <a:cxn ang="0">
                <a:pos x="179" y="82"/>
              </a:cxn>
              <a:cxn ang="0">
                <a:pos x="179" y="82"/>
              </a:cxn>
            </a:cxnLst>
            <a:rect l="0" t="0" r="r" b="b"/>
            <a:pathLst>
              <a:path w="225" h="225">
                <a:moveTo>
                  <a:pt x="183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06"/>
                  <a:pt x="19" y="225"/>
                  <a:pt x="42" y="225"/>
                </a:cubicBezTo>
                <a:cubicBezTo>
                  <a:pt x="183" y="225"/>
                  <a:pt x="183" y="225"/>
                  <a:pt x="183" y="225"/>
                </a:cubicBezTo>
                <a:cubicBezTo>
                  <a:pt x="206" y="225"/>
                  <a:pt x="225" y="206"/>
                  <a:pt x="225" y="183"/>
                </a:cubicBezTo>
                <a:cubicBezTo>
                  <a:pt x="225" y="42"/>
                  <a:pt x="225" y="42"/>
                  <a:pt x="225" y="42"/>
                </a:cubicBezTo>
                <a:cubicBezTo>
                  <a:pt x="225" y="19"/>
                  <a:pt x="206" y="0"/>
                  <a:pt x="183" y="0"/>
                </a:cubicBezTo>
                <a:close/>
                <a:moveTo>
                  <a:pt x="179" y="82"/>
                </a:moveTo>
                <a:cubicBezTo>
                  <a:pt x="172" y="124"/>
                  <a:pt x="130" y="160"/>
                  <a:pt x="117" y="168"/>
                </a:cubicBezTo>
                <a:cubicBezTo>
                  <a:pt x="104" y="177"/>
                  <a:pt x="93" y="165"/>
                  <a:pt x="89" y="156"/>
                </a:cubicBezTo>
                <a:cubicBezTo>
                  <a:pt x="84" y="146"/>
                  <a:pt x="69" y="93"/>
                  <a:pt x="66" y="88"/>
                </a:cubicBezTo>
                <a:cubicBezTo>
                  <a:pt x="62" y="84"/>
                  <a:pt x="50" y="93"/>
                  <a:pt x="50" y="93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5"/>
                  <a:pt x="68" y="58"/>
                  <a:pt x="85" y="54"/>
                </a:cubicBezTo>
                <a:cubicBezTo>
                  <a:pt x="104" y="51"/>
                  <a:pt x="104" y="83"/>
                  <a:pt x="108" y="101"/>
                </a:cubicBezTo>
                <a:cubicBezTo>
                  <a:pt x="113" y="118"/>
                  <a:pt x="116" y="128"/>
                  <a:pt x="119" y="128"/>
                </a:cubicBezTo>
                <a:cubicBezTo>
                  <a:pt x="123" y="128"/>
                  <a:pt x="130" y="118"/>
                  <a:pt x="138" y="104"/>
                </a:cubicBezTo>
                <a:cubicBezTo>
                  <a:pt x="146" y="89"/>
                  <a:pt x="138" y="76"/>
                  <a:pt x="122" y="85"/>
                </a:cubicBezTo>
                <a:cubicBezTo>
                  <a:pt x="129" y="48"/>
                  <a:pt x="187" y="39"/>
                  <a:pt x="179" y="82"/>
                </a:cubicBezTo>
                <a:close/>
                <a:moveTo>
                  <a:pt x="179" y="82"/>
                </a:moveTo>
                <a:cubicBezTo>
                  <a:pt x="179" y="82"/>
                  <a:pt x="179" y="82"/>
                  <a:pt x="179" y="82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62" name="Group 261"/>
          <p:cNvGrpSpPr/>
          <p:nvPr/>
        </p:nvGrpSpPr>
        <p:grpSpPr>
          <a:xfrm>
            <a:off x="6528299" y="3285789"/>
            <a:ext cx="617273" cy="384593"/>
            <a:chOff x="4479925" y="1885950"/>
            <a:chExt cx="509588" cy="317500"/>
          </a:xfrm>
        </p:grpSpPr>
        <p:sp>
          <p:nvSpPr>
            <p:cNvPr id="263" name="Freeform 262"/>
            <p:cNvSpPr>
              <a:spLocks noEditPoints="1"/>
            </p:cNvSpPr>
            <p:nvPr/>
          </p:nvSpPr>
          <p:spPr bwMode="auto">
            <a:xfrm>
              <a:off x="4479925" y="1885950"/>
              <a:ext cx="260350" cy="307975"/>
            </a:xfrm>
            <a:custGeom>
              <a:avLst/>
              <a:gdLst/>
              <a:ahLst/>
              <a:cxnLst>
                <a:cxn ang="0">
                  <a:pos x="102" y="71"/>
                </a:cxn>
                <a:cxn ang="0">
                  <a:pos x="125" y="41"/>
                </a:cxn>
                <a:cxn ang="0">
                  <a:pos x="81" y="0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81" y="156"/>
                </a:cxn>
                <a:cxn ang="0">
                  <a:pos x="131" y="110"/>
                </a:cxn>
                <a:cxn ang="0">
                  <a:pos x="102" y="71"/>
                </a:cxn>
                <a:cxn ang="0">
                  <a:pos x="36" y="27"/>
                </a:cxn>
                <a:cxn ang="0">
                  <a:pos x="81" y="27"/>
                </a:cxn>
                <a:cxn ang="0">
                  <a:pos x="92" y="44"/>
                </a:cxn>
                <a:cxn ang="0">
                  <a:pos x="78" y="62"/>
                </a:cxn>
                <a:cxn ang="0">
                  <a:pos x="36" y="62"/>
                </a:cxn>
                <a:cxn ang="0">
                  <a:pos x="36" y="27"/>
                </a:cxn>
                <a:cxn ang="0">
                  <a:pos x="79" y="128"/>
                </a:cxn>
                <a:cxn ang="0">
                  <a:pos x="36" y="128"/>
                </a:cxn>
                <a:cxn ang="0">
                  <a:pos x="36" y="86"/>
                </a:cxn>
                <a:cxn ang="0">
                  <a:pos x="81" y="86"/>
                </a:cxn>
                <a:cxn ang="0">
                  <a:pos x="98" y="108"/>
                </a:cxn>
                <a:cxn ang="0">
                  <a:pos x="79" y="128"/>
                </a:cxn>
                <a:cxn ang="0">
                  <a:pos x="79" y="128"/>
                </a:cxn>
                <a:cxn ang="0">
                  <a:pos x="79" y="128"/>
                </a:cxn>
              </a:cxnLst>
              <a:rect l="0" t="0" r="r" b="b"/>
              <a:pathLst>
                <a:path w="133" h="157">
                  <a:moveTo>
                    <a:pt x="102" y="71"/>
                  </a:moveTo>
                  <a:cubicBezTo>
                    <a:pt x="102" y="71"/>
                    <a:pt x="125" y="69"/>
                    <a:pt x="125" y="41"/>
                  </a:cubicBezTo>
                  <a:cubicBezTo>
                    <a:pt x="125" y="13"/>
                    <a:pt x="106" y="0"/>
                    <a:pt x="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6"/>
                    <a:pt x="131" y="157"/>
                    <a:pt x="131" y="110"/>
                  </a:cubicBezTo>
                  <a:cubicBezTo>
                    <a:pt x="131" y="110"/>
                    <a:pt x="133" y="71"/>
                    <a:pt x="102" y="71"/>
                  </a:cubicBezTo>
                  <a:close/>
                  <a:moveTo>
                    <a:pt x="36" y="27"/>
                  </a:move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92" y="27"/>
                    <a:pt x="92" y="44"/>
                  </a:cubicBezTo>
                  <a:cubicBezTo>
                    <a:pt x="92" y="60"/>
                    <a:pt x="86" y="62"/>
                    <a:pt x="78" y="62"/>
                  </a:cubicBezTo>
                  <a:cubicBezTo>
                    <a:pt x="36" y="62"/>
                    <a:pt x="36" y="62"/>
                    <a:pt x="36" y="62"/>
                  </a:cubicBezTo>
                  <a:lnTo>
                    <a:pt x="36" y="27"/>
                  </a:lnTo>
                  <a:close/>
                  <a:moveTo>
                    <a:pt x="79" y="128"/>
                  </a:moveTo>
                  <a:cubicBezTo>
                    <a:pt x="36" y="128"/>
                    <a:pt x="36" y="128"/>
                    <a:pt x="36" y="128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86"/>
                    <a:pt x="98" y="86"/>
                    <a:pt x="98" y="108"/>
                  </a:cubicBezTo>
                  <a:cubicBezTo>
                    <a:pt x="98" y="126"/>
                    <a:pt x="86" y="128"/>
                    <a:pt x="79" y="128"/>
                  </a:cubicBezTo>
                  <a:close/>
                  <a:moveTo>
                    <a:pt x="79" y="128"/>
                  </a:moveTo>
                  <a:cubicBezTo>
                    <a:pt x="79" y="128"/>
                    <a:pt x="79" y="128"/>
                    <a:pt x="79" y="128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4" name="Rectangle 263"/>
            <p:cNvSpPr>
              <a:spLocks noChangeArrowheads="1"/>
            </p:cNvSpPr>
            <p:nvPr/>
          </p:nvSpPr>
          <p:spPr bwMode="auto">
            <a:xfrm>
              <a:off x="4799012" y="1903412"/>
              <a:ext cx="127000" cy="381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5" name="Freeform 264"/>
            <p:cNvSpPr>
              <a:spLocks noEditPoints="1"/>
            </p:cNvSpPr>
            <p:nvPr/>
          </p:nvSpPr>
          <p:spPr bwMode="auto">
            <a:xfrm>
              <a:off x="4740275" y="1962150"/>
              <a:ext cx="249238" cy="2413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" y="60"/>
                </a:cxn>
                <a:cxn ang="0">
                  <a:pos x="64" y="120"/>
                </a:cxn>
                <a:cxn ang="0">
                  <a:pos x="117" y="78"/>
                </a:cxn>
                <a:cxn ang="0">
                  <a:pos x="90" y="78"/>
                </a:cxn>
                <a:cxn ang="0">
                  <a:pos x="65" y="95"/>
                </a:cxn>
                <a:cxn ang="0">
                  <a:pos x="37" y="68"/>
                </a:cxn>
                <a:cxn ang="0">
                  <a:pos x="118" y="68"/>
                </a:cxn>
                <a:cxn ang="0">
                  <a:pos x="64" y="0"/>
                </a:cxn>
                <a:cxn ang="0">
                  <a:pos x="88" y="47"/>
                </a:cxn>
                <a:cxn ang="0">
                  <a:pos x="37" y="47"/>
                </a:cxn>
                <a:cxn ang="0">
                  <a:pos x="64" y="23"/>
                </a:cxn>
                <a:cxn ang="0">
                  <a:pos x="88" y="47"/>
                </a:cxn>
                <a:cxn ang="0">
                  <a:pos x="88" y="47"/>
                </a:cxn>
                <a:cxn ang="0">
                  <a:pos x="88" y="47"/>
                </a:cxn>
              </a:cxnLst>
              <a:rect l="0" t="0" r="r" b="b"/>
              <a:pathLst>
                <a:path w="127" h="123">
                  <a:moveTo>
                    <a:pt x="64" y="0"/>
                  </a:moveTo>
                  <a:cubicBezTo>
                    <a:pt x="4" y="0"/>
                    <a:pt x="4" y="60"/>
                    <a:pt x="4" y="60"/>
                  </a:cubicBezTo>
                  <a:cubicBezTo>
                    <a:pt x="4" y="60"/>
                    <a:pt x="0" y="120"/>
                    <a:pt x="64" y="120"/>
                  </a:cubicBezTo>
                  <a:cubicBezTo>
                    <a:pt x="64" y="120"/>
                    <a:pt x="117" y="123"/>
                    <a:pt x="117" y="78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90" y="78"/>
                    <a:pt x="91" y="95"/>
                    <a:pt x="65" y="95"/>
                  </a:cubicBezTo>
                  <a:cubicBezTo>
                    <a:pt x="65" y="95"/>
                    <a:pt x="37" y="97"/>
                    <a:pt x="37" y="68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8" y="68"/>
                    <a:pt x="127" y="0"/>
                    <a:pt x="64" y="0"/>
                  </a:cubicBezTo>
                  <a:close/>
                  <a:moveTo>
                    <a:pt x="88" y="47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40" y="23"/>
                    <a:pt x="64" y="23"/>
                  </a:cubicBezTo>
                  <a:cubicBezTo>
                    <a:pt x="89" y="23"/>
                    <a:pt x="88" y="47"/>
                    <a:pt x="88" y="47"/>
                  </a:cubicBezTo>
                  <a:close/>
                  <a:moveTo>
                    <a:pt x="88" y="47"/>
                  </a:moveTo>
                  <a:cubicBezTo>
                    <a:pt x="88" y="47"/>
                    <a:pt x="88" y="47"/>
                    <a:pt x="88" y="47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66" name="Freeform 265"/>
          <p:cNvSpPr>
            <a:spLocks noEditPoints="1"/>
          </p:cNvSpPr>
          <p:nvPr/>
        </p:nvSpPr>
        <p:spPr bwMode="auto">
          <a:xfrm>
            <a:off x="9322675" y="3228099"/>
            <a:ext cx="482665" cy="499972"/>
          </a:xfrm>
          <a:custGeom>
            <a:avLst/>
            <a:gdLst/>
            <a:ahLst/>
            <a:cxnLst>
              <a:cxn ang="0">
                <a:pos x="201" y="106"/>
              </a:cxn>
              <a:cxn ang="0">
                <a:pos x="103" y="5"/>
              </a:cxn>
              <a:cxn ang="0">
                <a:pos x="66" y="0"/>
              </a:cxn>
              <a:cxn ang="0">
                <a:pos x="0" y="67"/>
              </a:cxn>
              <a:cxn ang="0">
                <a:pos x="5" y="106"/>
              </a:cxn>
              <a:cxn ang="0">
                <a:pos x="103" y="206"/>
              </a:cxn>
              <a:cxn ang="0">
                <a:pos x="137" y="210"/>
              </a:cxn>
              <a:cxn ang="0">
                <a:pos x="204" y="143"/>
              </a:cxn>
              <a:cxn ang="0">
                <a:pos x="142" y="143"/>
              </a:cxn>
              <a:cxn ang="0">
                <a:pos x="103" y="159"/>
              </a:cxn>
              <a:cxn ang="0">
                <a:pos x="63" y="142"/>
              </a:cxn>
              <a:cxn ang="0">
                <a:pos x="61" y="121"/>
              </a:cxn>
              <a:cxn ang="0">
                <a:pos x="76" y="120"/>
              </a:cxn>
              <a:cxn ang="0">
                <a:pos x="85" y="135"/>
              </a:cxn>
              <a:cxn ang="0">
                <a:pos x="102" y="142"/>
              </a:cxn>
              <a:cxn ang="0">
                <a:pos x="123" y="128"/>
              </a:cxn>
              <a:cxn ang="0">
                <a:pos x="112" y="116"/>
              </a:cxn>
              <a:cxn ang="0">
                <a:pos x="103" y="113"/>
              </a:cxn>
              <a:cxn ang="0">
                <a:pos x="78" y="106"/>
              </a:cxn>
              <a:cxn ang="0">
                <a:pos x="60" y="81"/>
              </a:cxn>
              <a:cxn ang="0">
                <a:pos x="80" y="55"/>
              </a:cxn>
              <a:cxn ang="0">
                <a:pos x="120" y="53"/>
              </a:cxn>
              <a:cxn ang="0">
                <a:pos x="140" y="68"/>
              </a:cxn>
              <a:cxn ang="0">
                <a:pos x="139" y="85"/>
              </a:cxn>
              <a:cxn ang="0">
                <a:pos x="125" y="86"/>
              </a:cxn>
              <a:cxn ang="0">
                <a:pos x="114" y="71"/>
              </a:cxn>
              <a:cxn ang="0">
                <a:pos x="88" y="72"/>
              </a:cxn>
              <a:cxn ang="0">
                <a:pos x="85" y="83"/>
              </a:cxn>
              <a:cxn ang="0">
                <a:pos x="95" y="90"/>
              </a:cxn>
              <a:cxn ang="0">
                <a:pos x="106" y="92"/>
              </a:cxn>
              <a:cxn ang="0">
                <a:pos x="135" y="103"/>
              </a:cxn>
              <a:cxn ang="0">
                <a:pos x="147" y="126"/>
              </a:cxn>
              <a:cxn ang="0">
                <a:pos x="142" y="143"/>
              </a:cxn>
            </a:cxnLst>
            <a:rect l="0" t="0" r="r" b="b"/>
            <a:pathLst>
              <a:path w="204" h="210">
                <a:moveTo>
                  <a:pt x="200" y="120"/>
                </a:moveTo>
                <a:cubicBezTo>
                  <a:pt x="201" y="115"/>
                  <a:pt x="201" y="110"/>
                  <a:pt x="201" y="106"/>
                </a:cubicBezTo>
                <a:cubicBezTo>
                  <a:pt x="201" y="78"/>
                  <a:pt x="192" y="54"/>
                  <a:pt x="173" y="35"/>
                </a:cubicBezTo>
                <a:cubicBezTo>
                  <a:pt x="154" y="15"/>
                  <a:pt x="130" y="5"/>
                  <a:pt x="103" y="5"/>
                </a:cubicBezTo>
                <a:cubicBezTo>
                  <a:pt x="100" y="5"/>
                  <a:pt x="97" y="5"/>
                  <a:pt x="94" y="6"/>
                </a:cubicBezTo>
                <a:cubicBezTo>
                  <a:pt x="85" y="2"/>
                  <a:pt x="76" y="0"/>
                  <a:pt x="66" y="0"/>
                </a:cubicBezTo>
                <a:cubicBezTo>
                  <a:pt x="48" y="0"/>
                  <a:pt x="32" y="7"/>
                  <a:pt x="19" y="20"/>
                </a:cubicBezTo>
                <a:cubicBezTo>
                  <a:pt x="7" y="33"/>
                  <a:pt x="0" y="49"/>
                  <a:pt x="0" y="67"/>
                </a:cubicBezTo>
                <a:cubicBezTo>
                  <a:pt x="0" y="77"/>
                  <a:pt x="2" y="86"/>
                  <a:pt x="5" y="94"/>
                </a:cubicBezTo>
                <a:cubicBezTo>
                  <a:pt x="5" y="98"/>
                  <a:pt x="5" y="102"/>
                  <a:pt x="5" y="106"/>
                </a:cubicBezTo>
                <a:cubicBezTo>
                  <a:pt x="5" y="133"/>
                  <a:pt x="14" y="157"/>
                  <a:pt x="33" y="177"/>
                </a:cubicBezTo>
                <a:cubicBezTo>
                  <a:pt x="52" y="196"/>
                  <a:pt x="76" y="206"/>
                  <a:pt x="103" y="206"/>
                </a:cubicBezTo>
                <a:cubicBezTo>
                  <a:pt x="106" y="206"/>
                  <a:pt x="109" y="206"/>
                  <a:pt x="113" y="206"/>
                </a:cubicBezTo>
                <a:cubicBezTo>
                  <a:pt x="121" y="209"/>
                  <a:pt x="129" y="210"/>
                  <a:pt x="137" y="210"/>
                </a:cubicBezTo>
                <a:cubicBezTo>
                  <a:pt x="155" y="210"/>
                  <a:pt x="172" y="203"/>
                  <a:pt x="185" y="190"/>
                </a:cubicBezTo>
                <a:cubicBezTo>
                  <a:pt x="197" y="177"/>
                  <a:pt x="204" y="161"/>
                  <a:pt x="204" y="143"/>
                </a:cubicBezTo>
                <a:cubicBezTo>
                  <a:pt x="204" y="135"/>
                  <a:pt x="203" y="127"/>
                  <a:pt x="200" y="120"/>
                </a:cubicBezTo>
                <a:close/>
                <a:moveTo>
                  <a:pt x="142" y="143"/>
                </a:moveTo>
                <a:cubicBezTo>
                  <a:pt x="138" y="148"/>
                  <a:pt x="133" y="152"/>
                  <a:pt x="126" y="155"/>
                </a:cubicBezTo>
                <a:cubicBezTo>
                  <a:pt x="120" y="158"/>
                  <a:pt x="112" y="159"/>
                  <a:pt x="103" y="159"/>
                </a:cubicBezTo>
                <a:cubicBezTo>
                  <a:pt x="92" y="159"/>
                  <a:pt x="83" y="157"/>
                  <a:pt x="75" y="153"/>
                </a:cubicBezTo>
                <a:cubicBezTo>
                  <a:pt x="70" y="150"/>
                  <a:pt x="66" y="146"/>
                  <a:pt x="63" y="142"/>
                </a:cubicBezTo>
                <a:cubicBezTo>
                  <a:pt x="60" y="137"/>
                  <a:pt x="58" y="132"/>
                  <a:pt x="58" y="128"/>
                </a:cubicBezTo>
                <a:cubicBezTo>
                  <a:pt x="58" y="125"/>
                  <a:pt x="59" y="123"/>
                  <a:pt x="61" y="121"/>
                </a:cubicBezTo>
                <a:cubicBezTo>
                  <a:pt x="63" y="118"/>
                  <a:pt x="66" y="117"/>
                  <a:pt x="69" y="117"/>
                </a:cubicBezTo>
                <a:cubicBezTo>
                  <a:pt x="72" y="117"/>
                  <a:pt x="74" y="118"/>
                  <a:pt x="76" y="120"/>
                </a:cubicBezTo>
                <a:cubicBezTo>
                  <a:pt x="78" y="122"/>
                  <a:pt x="79" y="124"/>
                  <a:pt x="80" y="127"/>
                </a:cubicBezTo>
                <a:cubicBezTo>
                  <a:pt x="80" y="127"/>
                  <a:pt x="82" y="130"/>
                  <a:pt x="85" y="135"/>
                </a:cubicBezTo>
                <a:cubicBezTo>
                  <a:pt x="86" y="136"/>
                  <a:pt x="88" y="138"/>
                  <a:pt x="91" y="140"/>
                </a:cubicBezTo>
                <a:cubicBezTo>
                  <a:pt x="94" y="141"/>
                  <a:pt x="97" y="142"/>
                  <a:pt x="102" y="142"/>
                </a:cubicBezTo>
                <a:cubicBezTo>
                  <a:pt x="108" y="142"/>
                  <a:pt x="113" y="140"/>
                  <a:pt x="117" y="137"/>
                </a:cubicBezTo>
                <a:cubicBezTo>
                  <a:pt x="121" y="135"/>
                  <a:pt x="123" y="132"/>
                  <a:pt x="123" y="128"/>
                </a:cubicBezTo>
                <a:cubicBezTo>
                  <a:pt x="123" y="125"/>
                  <a:pt x="122" y="122"/>
                  <a:pt x="120" y="121"/>
                </a:cubicBezTo>
                <a:cubicBezTo>
                  <a:pt x="118" y="118"/>
                  <a:pt x="115" y="117"/>
                  <a:pt x="112" y="116"/>
                </a:cubicBezTo>
                <a:cubicBezTo>
                  <a:pt x="111" y="115"/>
                  <a:pt x="110" y="115"/>
                  <a:pt x="108" y="115"/>
                </a:cubicBezTo>
                <a:cubicBezTo>
                  <a:pt x="107" y="115"/>
                  <a:pt x="105" y="114"/>
                  <a:pt x="103" y="113"/>
                </a:cubicBezTo>
                <a:cubicBezTo>
                  <a:pt x="101" y="113"/>
                  <a:pt x="100" y="112"/>
                  <a:pt x="98" y="112"/>
                </a:cubicBezTo>
                <a:cubicBezTo>
                  <a:pt x="90" y="111"/>
                  <a:pt x="84" y="109"/>
                  <a:pt x="78" y="106"/>
                </a:cubicBezTo>
                <a:cubicBezTo>
                  <a:pt x="73" y="104"/>
                  <a:pt x="69" y="101"/>
                  <a:pt x="65" y="96"/>
                </a:cubicBezTo>
                <a:cubicBezTo>
                  <a:pt x="62" y="92"/>
                  <a:pt x="60" y="87"/>
                  <a:pt x="60" y="81"/>
                </a:cubicBezTo>
                <a:cubicBezTo>
                  <a:pt x="60" y="75"/>
                  <a:pt x="62" y="70"/>
                  <a:pt x="65" y="65"/>
                </a:cubicBezTo>
                <a:cubicBezTo>
                  <a:pt x="69" y="60"/>
                  <a:pt x="74" y="57"/>
                  <a:pt x="80" y="55"/>
                </a:cubicBezTo>
                <a:cubicBezTo>
                  <a:pt x="87" y="52"/>
                  <a:pt x="94" y="51"/>
                  <a:pt x="102" y="51"/>
                </a:cubicBezTo>
                <a:cubicBezTo>
                  <a:pt x="109" y="51"/>
                  <a:pt x="114" y="52"/>
                  <a:pt x="120" y="53"/>
                </a:cubicBezTo>
                <a:cubicBezTo>
                  <a:pt x="125" y="55"/>
                  <a:pt x="129" y="57"/>
                  <a:pt x="133" y="60"/>
                </a:cubicBezTo>
                <a:cubicBezTo>
                  <a:pt x="136" y="63"/>
                  <a:pt x="138" y="65"/>
                  <a:pt x="140" y="68"/>
                </a:cubicBezTo>
                <a:cubicBezTo>
                  <a:pt x="142" y="72"/>
                  <a:pt x="142" y="75"/>
                  <a:pt x="142" y="77"/>
                </a:cubicBezTo>
                <a:cubicBezTo>
                  <a:pt x="142" y="80"/>
                  <a:pt x="141" y="83"/>
                  <a:pt x="139" y="85"/>
                </a:cubicBezTo>
                <a:cubicBezTo>
                  <a:pt x="137" y="87"/>
                  <a:pt x="134" y="88"/>
                  <a:pt x="131" y="88"/>
                </a:cubicBezTo>
                <a:cubicBezTo>
                  <a:pt x="129" y="88"/>
                  <a:pt x="127" y="88"/>
                  <a:pt x="125" y="86"/>
                </a:cubicBezTo>
                <a:cubicBezTo>
                  <a:pt x="124" y="85"/>
                  <a:pt x="122" y="83"/>
                  <a:pt x="120" y="80"/>
                </a:cubicBezTo>
                <a:cubicBezTo>
                  <a:pt x="119" y="77"/>
                  <a:pt x="117" y="74"/>
                  <a:pt x="114" y="71"/>
                </a:cubicBezTo>
                <a:cubicBezTo>
                  <a:pt x="111" y="69"/>
                  <a:pt x="107" y="68"/>
                  <a:pt x="101" y="68"/>
                </a:cubicBezTo>
                <a:cubicBezTo>
                  <a:pt x="95" y="68"/>
                  <a:pt x="91" y="69"/>
                  <a:pt x="88" y="72"/>
                </a:cubicBezTo>
                <a:cubicBezTo>
                  <a:pt x="85" y="74"/>
                  <a:pt x="83" y="76"/>
                  <a:pt x="83" y="79"/>
                </a:cubicBezTo>
                <a:cubicBezTo>
                  <a:pt x="83" y="81"/>
                  <a:pt x="84" y="82"/>
                  <a:pt x="85" y="83"/>
                </a:cubicBezTo>
                <a:cubicBezTo>
                  <a:pt x="86" y="85"/>
                  <a:pt x="87" y="86"/>
                  <a:pt x="89" y="87"/>
                </a:cubicBezTo>
                <a:cubicBezTo>
                  <a:pt x="90" y="88"/>
                  <a:pt x="92" y="89"/>
                  <a:pt x="95" y="90"/>
                </a:cubicBezTo>
                <a:cubicBezTo>
                  <a:pt x="96" y="90"/>
                  <a:pt x="97" y="90"/>
                  <a:pt x="100" y="91"/>
                </a:cubicBezTo>
                <a:cubicBezTo>
                  <a:pt x="102" y="91"/>
                  <a:pt x="104" y="92"/>
                  <a:pt x="106" y="92"/>
                </a:cubicBezTo>
                <a:cubicBezTo>
                  <a:pt x="109" y="93"/>
                  <a:pt x="115" y="94"/>
                  <a:pt x="122" y="96"/>
                </a:cubicBezTo>
                <a:cubicBezTo>
                  <a:pt x="127" y="98"/>
                  <a:pt x="131" y="100"/>
                  <a:pt x="135" y="103"/>
                </a:cubicBezTo>
                <a:cubicBezTo>
                  <a:pt x="139" y="105"/>
                  <a:pt x="142" y="109"/>
                  <a:pt x="144" y="112"/>
                </a:cubicBezTo>
                <a:cubicBezTo>
                  <a:pt x="146" y="116"/>
                  <a:pt x="147" y="121"/>
                  <a:pt x="147" y="126"/>
                </a:cubicBezTo>
                <a:cubicBezTo>
                  <a:pt x="147" y="132"/>
                  <a:pt x="145" y="138"/>
                  <a:pt x="142" y="143"/>
                </a:cubicBezTo>
                <a:close/>
                <a:moveTo>
                  <a:pt x="142" y="143"/>
                </a:moveTo>
                <a:cubicBezTo>
                  <a:pt x="142" y="143"/>
                  <a:pt x="142" y="143"/>
                  <a:pt x="142" y="143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67" name="Group 266"/>
          <p:cNvGrpSpPr/>
          <p:nvPr/>
        </p:nvGrpSpPr>
        <p:grpSpPr>
          <a:xfrm>
            <a:off x="7766340" y="5625092"/>
            <a:ext cx="521125" cy="524971"/>
            <a:chOff x="5867400" y="3846512"/>
            <a:chExt cx="430213" cy="433388"/>
          </a:xfrm>
        </p:grpSpPr>
        <p:sp>
          <p:nvSpPr>
            <p:cNvPr id="268" name="Freeform 267"/>
            <p:cNvSpPr>
              <a:spLocks noEditPoints="1"/>
            </p:cNvSpPr>
            <p:nvPr/>
          </p:nvSpPr>
          <p:spPr bwMode="auto">
            <a:xfrm>
              <a:off x="5867400" y="3846512"/>
              <a:ext cx="430213" cy="433388"/>
            </a:xfrm>
            <a:custGeom>
              <a:avLst/>
              <a:gdLst/>
              <a:ahLst/>
              <a:cxnLst>
                <a:cxn ang="0">
                  <a:pos x="179" y="0"/>
                </a:cxn>
                <a:cxn ang="0">
                  <a:pos x="41" y="0"/>
                </a:cxn>
                <a:cxn ang="0">
                  <a:pos x="0" y="41"/>
                </a:cxn>
                <a:cxn ang="0">
                  <a:pos x="0" y="179"/>
                </a:cxn>
                <a:cxn ang="0">
                  <a:pos x="41" y="221"/>
                </a:cxn>
                <a:cxn ang="0">
                  <a:pos x="179" y="221"/>
                </a:cxn>
                <a:cxn ang="0">
                  <a:pos x="220" y="179"/>
                </a:cxn>
                <a:cxn ang="0">
                  <a:pos x="220" y="41"/>
                </a:cxn>
                <a:cxn ang="0">
                  <a:pos x="179" y="0"/>
                </a:cxn>
                <a:cxn ang="0">
                  <a:pos x="179" y="135"/>
                </a:cxn>
                <a:cxn ang="0">
                  <a:pos x="134" y="179"/>
                </a:cxn>
                <a:cxn ang="0">
                  <a:pos x="86" y="179"/>
                </a:cxn>
                <a:cxn ang="0">
                  <a:pos x="41" y="135"/>
                </a:cxn>
                <a:cxn ang="0">
                  <a:pos x="41" y="86"/>
                </a:cxn>
                <a:cxn ang="0">
                  <a:pos x="86" y="41"/>
                </a:cxn>
                <a:cxn ang="0">
                  <a:pos x="108" y="41"/>
                </a:cxn>
                <a:cxn ang="0">
                  <a:pos x="153" y="84"/>
                </a:cxn>
                <a:cxn ang="0">
                  <a:pos x="162" y="93"/>
                </a:cxn>
                <a:cxn ang="0">
                  <a:pos x="170" y="93"/>
                </a:cxn>
                <a:cxn ang="0">
                  <a:pos x="179" y="103"/>
                </a:cxn>
                <a:cxn ang="0">
                  <a:pos x="179" y="135"/>
                </a:cxn>
                <a:cxn ang="0">
                  <a:pos x="179" y="135"/>
                </a:cxn>
                <a:cxn ang="0">
                  <a:pos x="179" y="135"/>
                </a:cxn>
              </a:cxnLst>
              <a:rect l="0" t="0" r="r" b="b"/>
              <a:pathLst>
                <a:path w="220" h="221">
                  <a:moveTo>
                    <a:pt x="179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2"/>
                    <a:pt x="18" y="221"/>
                    <a:pt x="41" y="221"/>
                  </a:cubicBezTo>
                  <a:cubicBezTo>
                    <a:pt x="179" y="221"/>
                    <a:pt x="179" y="221"/>
                    <a:pt x="179" y="221"/>
                  </a:cubicBezTo>
                  <a:cubicBezTo>
                    <a:pt x="202" y="221"/>
                    <a:pt x="220" y="202"/>
                    <a:pt x="220" y="179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18"/>
                    <a:pt x="202" y="0"/>
                    <a:pt x="179" y="0"/>
                  </a:cubicBezTo>
                  <a:close/>
                  <a:moveTo>
                    <a:pt x="179" y="135"/>
                  </a:moveTo>
                  <a:cubicBezTo>
                    <a:pt x="179" y="159"/>
                    <a:pt x="159" y="179"/>
                    <a:pt x="134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61" y="179"/>
                    <a:pt x="41" y="159"/>
                    <a:pt x="41" y="135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1" y="61"/>
                    <a:pt x="61" y="41"/>
                    <a:pt x="86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33" y="41"/>
                    <a:pt x="153" y="60"/>
                    <a:pt x="153" y="84"/>
                  </a:cubicBezTo>
                  <a:cubicBezTo>
                    <a:pt x="153" y="89"/>
                    <a:pt x="157" y="93"/>
                    <a:pt x="162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75" y="93"/>
                    <a:pt x="179" y="98"/>
                    <a:pt x="179" y="103"/>
                  </a:cubicBezTo>
                  <a:lnTo>
                    <a:pt x="179" y="135"/>
                  </a:lnTo>
                  <a:close/>
                  <a:moveTo>
                    <a:pt x="179" y="135"/>
                  </a:moveTo>
                  <a:cubicBezTo>
                    <a:pt x="179" y="135"/>
                    <a:pt x="179" y="135"/>
                    <a:pt x="179" y="135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9" name="Freeform 268"/>
            <p:cNvSpPr>
              <a:spLocks noEditPoints="1"/>
            </p:cNvSpPr>
            <p:nvPr/>
          </p:nvSpPr>
          <p:spPr bwMode="auto">
            <a:xfrm>
              <a:off x="6015037" y="4095750"/>
              <a:ext cx="133350" cy="349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8" y="0"/>
                </a:cxn>
                <a:cxn ang="0">
                  <a:pos x="0" y="9"/>
                </a:cxn>
                <a:cxn ang="0">
                  <a:pos x="8" y="18"/>
                </a:cxn>
                <a:cxn ang="0">
                  <a:pos x="60" y="18"/>
                </a:cxn>
                <a:cxn ang="0">
                  <a:pos x="68" y="9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68" h="18">
                  <a:moveTo>
                    <a:pt x="6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3" y="18"/>
                    <a:pt x="8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5" y="18"/>
                    <a:pt x="68" y="14"/>
                    <a:pt x="68" y="9"/>
                  </a:cubicBezTo>
                  <a:cubicBezTo>
                    <a:pt x="68" y="4"/>
                    <a:pt x="65" y="0"/>
                    <a:pt x="60" y="0"/>
                  </a:cubicBezTo>
                  <a:close/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0" name="Freeform 269"/>
            <p:cNvSpPr>
              <a:spLocks noEditPoints="1"/>
            </p:cNvSpPr>
            <p:nvPr/>
          </p:nvSpPr>
          <p:spPr bwMode="auto">
            <a:xfrm>
              <a:off x="6015037" y="3995737"/>
              <a:ext cx="84138" cy="33338"/>
            </a:xfrm>
            <a:custGeom>
              <a:avLst/>
              <a:gdLst/>
              <a:ahLst/>
              <a:cxnLst>
                <a:cxn ang="0">
                  <a:pos x="8" y="17"/>
                </a:cxn>
                <a:cxn ang="0">
                  <a:pos x="34" y="17"/>
                </a:cxn>
                <a:cxn ang="0">
                  <a:pos x="43" y="8"/>
                </a:cxn>
                <a:cxn ang="0">
                  <a:pos x="34" y="0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17"/>
                </a:cxn>
                <a:cxn ang="0">
                  <a:pos x="8" y="17"/>
                </a:cxn>
                <a:cxn ang="0">
                  <a:pos x="8" y="17"/>
                </a:cxn>
              </a:cxnLst>
              <a:rect l="0" t="0" r="r" b="b"/>
              <a:pathLst>
                <a:path w="43" h="17">
                  <a:moveTo>
                    <a:pt x="8" y="17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9" y="17"/>
                    <a:pt x="43" y="13"/>
                    <a:pt x="43" y="8"/>
                  </a:cubicBezTo>
                  <a:cubicBezTo>
                    <a:pt x="43" y="4"/>
                    <a:pt x="39" y="0"/>
                    <a:pt x="3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lose/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71" name="Freeform 270"/>
          <p:cNvSpPr>
            <a:spLocks noEditPoints="1"/>
          </p:cNvSpPr>
          <p:nvPr/>
        </p:nvSpPr>
        <p:spPr bwMode="auto">
          <a:xfrm>
            <a:off x="3773262" y="5608747"/>
            <a:ext cx="557661" cy="557661"/>
          </a:xfrm>
          <a:custGeom>
            <a:avLst/>
            <a:gdLst/>
            <a:ahLst/>
            <a:cxnLst>
              <a:cxn ang="0">
                <a:pos x="222" y="13"/>
              </a:cxn>
              <a:cxn ang="0">
                <a:pos x="191" y="0"/>
              </a:cxn>
              <a:cxn ang="0">
                <a:pos x="44" y="0"/>
              </a:cxn>
              <a:cxn ang="0">
                <a:pos x="13" y="13"/>
              </a:cxn>
              <a:cxn ang="0">
                <a:pos x="0" y="44"/>
              </a:cxn>
              <a:cxn ang="0">
                <a:pos x="0" y="191"/>
              </a:cxn>
              <a:cxn ang="0">
                <a:pos x="13" y="222"/>
              </a:cxn>
              <a:cxn ang="0">
                <a:pos x="44" y="235"/>
              </a:cxn>
              <a:cxn ang="0">
                <a:pos x="72" y="235"/>
              </a:cxn>
              <a:cxn ang="0">
                <a:pos x="73" y="196"/>
              </a:cxn>
              <a:cxn ang="0">
                <a:pos x="88" y="133"/>
              </a:cxn>
              <a:cxn ang="0">
                <a:pos x="85" y="114"/>
              </a:cxn>
              <a:cxn ang="0">
                <a:pos x="91" y="93"/>
              </a:cxn>
              <a:cxn ang="0">
                <a:pos x="107" y="84"/>
              </a:cxn>
              <a:cxn ang="0">
                <a:pos x="119" y="89"/>
              </a:cxn>
              <a:cxn ang="0">
                <a:pos x="123" y="102"/>
              </a:cxn>
              <a:cxn ang="0">
                <a:pos x="121" y="113"/>
              </a:cxn>
              <a:cxn ang="0">
                <a:pos x="116" y="129"/>
              </a:cxn>
              <a:cxn ang="0">
                <a:pos x="112" y="143"/>
              </a:cxn>
              <a:cxn ang="0">
                <a:pos x="116" y="159"/>
              </a:cxn>
              <a:cxn ang="0">
                <a:pos x="131" y="165"/>
              </a:cxn>
              <a:cxn ang="0">
                <a:pos x="157" y="147"/>
              </a:cxn>
              <a:cxn ang="0">
                <a:pos x="168" y="104"/>
              </a:cxn>
              <a:cxn ang="0">
                <a:pos x="155" y="71"/>
              </a:cxn>
              <a:cxn ang="0">
                <a:pos x="119" y="59"/>
              </a:cxn>
              <a:cxn ang="0">
                <a:pos x="78" y="75"/>
              </a:cxn>
              <a:cxn ang="0">
                <a:pos x="62" y="115"/>
              </a:cxn>
              <a:cxn ang="0">
                <a:pos x="70" y="138"/>
              </a:cxn>
              <a:cxn ang="0">
                <a:pos x="71" y="144"/>
              </a:cxn>
              <a:cxn ang="0">
                <a:pos x="69" y="153"/>
              </a:cxn>
              <a:cxn ang="0">
                <a:pos x="67" y="156"/>
              </a:cxn>
              <a:cxn ang="0">
                <a:pos x="63" y="156"/>
              </a:cxn>
              <a:cxn ang="0">
                <a:pos x="45" y="139"/>
              </a:cxn>
              <a:cxn ang="0">
                <a:pos x="39" y="112"/>
              </a:cxn>
              <a:cxn ang="0">
                <a:pos x="43" y="92"/>
              </a:cxn>
              <a:cxn ang="0">
                <a:pos x="53" y="72"/>
              </a:cxn>
              <a:cxn ang="0">
                <a:pos x="69" y="55"/>
              </a:cxn>
              <a:cxn ang="0">
                <a:pos x="93" y="44"/>
              </a:cxn>
              <a:cxn ang="0">
                <a:pos x="122" y="39"/>
              </a:cxn>
              <a:cxn ang="0">
                <a:pos x="153" y="45"/>
              </a:cxn>
              <a:cxn ang="0">
                <a:pos x="176" y="60"/>
              </a:cxn>
              <a:cxn ang="0">
                <a:pos x="191" y="81"/>
              </a:cxn>
              <a:cxn ang="0">
                <a:pos x="196" y="106"/>
              </a:cxn>
              <a:cxn ang="0">
                <a:pos x="178" y="163"/>
              </a:cxn>
              <a:cxn ang="0">
                <a:pos x="133" y="185"/>
              </a:cxn>
              <a:cxn ang="0">
                <a:pos x="116" y="181"/>
              </a:cxn>
              <a:cxn ang="0">
                <a:pos x="105" y="171"/>
              </a:cxn>
              <a:cxn ang="0">
                <a:pos x="97" y="203"/>
              </a:cxn>
              <a:cxn ang="0">
                <a:pos x="80" y="235"/>
              </a:cxn>
              <a:cxn ang="0">
                <a:pos x="191" y="235"/>
              </a:cxn>
              <a:cxn ang="0">
                <a:pos x="222" y="222"/>
              </a:cxn>
              <a:cxn ang="0">
                <a:pos x="235" y="191"/>
              </a:cxn>
              <a:cxn ang="0">
                <a:pos x="235" y="44"/>
              </a:cxn>
              <a:cxn ang="0">
                <a:pos x="222" y="13"/>
              </a:cxn>
              <a:cxn ang="0">
                <a:pos x="222" y="13"/>
              </a:cxn>
              <a:cxn ang="0">
                <a:pos x="222" y="13"/>
              </a:cxn>
            </a:cxnLst>
            <a:rect l="0" t="0" r="r" b="b"/>
            <a:pathLst>
              <a:path w="235" h="235">
                <a:moveTo>
                  <a:pt x="222" y="13"/>
                </a:moveTo>
                <a:cubicBezTo>
                  <a:pt x="214" y="4"/>
                  <a:pt x="203" y="0"/>
                  <a:pt x="19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2" y="0"/>
                  <a:pt x="22" y="4"/>
                  <a:pt x="13" y="13"/>
                </a:cubicBezTo>
                <a:cubicBezTo>
                  <a:pt x="5" y="22"/>
                  <a:pt x="0" y="32"/>
                  <a:pt x="0" y="44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203"/>
                  <a:pt x="5" y="213"/>
                  <a:pt x="13" y="222"/>
                </a:cubicBezTo>
                <a:cubicBezTo>
                  <a:pt x="22" y="231"/>
                  <a:pt x="32" y="235"/>
                  <a:pt x="44" y="235"/>
                </a:cubicBezTo>
                <a:cubicBezTo>
                  <a:pt x="72" y="235"/>
                  <a:pt x="72" y="235"/>
                  <a:pt x="72" y="235"/>
                </a:cubicBezTo>
                <a:cubicBezTo>
                  <a:pt x="71" y="219"/>
                  <a:pt x="71" y="206"/>
                  <a:pt x="73" y="196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86" y="128"/>
                  <a:pt x="85" y="122"/>
                  <a:pt x="85" y="114"/>
                </a:cubicBezTo>
                <a:cubicBezTo>
                  <a:pt x="85" y="106"/>
                  <a:pt x="87" y="99"/>
                  <a:pt x="91" y="93"/>
                </a:cubicBezTo>
                <a:cubicBezTo>
                  <a:pt x="95" y="87"/>
                  <a:pt x="101" y="84"/>
                  <a:pt x="107" y="84"/>
                </a:cubicBezTo>
                <a:cubicBezTo>
                  <a:pt x="112" y="84"/>
                  <a:pt x="116" y="86"/>
                  <a:pt x="119" y="89"/>
                </a:cubicBezTo>
                <a:cubicBezTo>
                  <a:pt x="121" y="93"/>
                  <a:pt x="123" y="97"/>
                  <a:pt x="123" y="102"/>
                </a:cubicBezTo>
                <a:cubicBezTo>
                  <a:pt x="123" y="105"/>
                  <a:pt x="122" y="109"/>
                  <a:pt x="121" y="113"/>
                </a:cubicBezTo>
                <a:cubicBezTo>
                  <a:pt x="120" y="118"/>
                  <a:pt x="118" y="123"/>
                  <a:pt x="116" y="129"/>
                </a:cubicBezTo>
                <a:cubicBezTo>
                  <a:pt x="115" y="135"/>
                  <a:pt x="113" y="139"/>
                  <a:pt x="112" y="143"/>
                </a:cubicBezTo>
                <a:cubicBezTo>
                  <a:pt x="111" y="149"/>
                  <a:pt x="112" y="154"/>
                  <a:pt x="116" y="159"/>
                </a:cubicBezTo>
                <a:cubicBezTo>
                  <a:pt x="120" y="163"/>
                  <a:pt x="125" y="165"/>
                  <a:pt x="131" y="165"/>
                </a:cubicBezTo>
                <a:cubicBezTo>
                  <a:pt x="141" y="165"/>
                  <a:pt x="150" y="159"/>
                  <a:pt x="157" y="147"/>
                </a:cubicBezTo>
                <a:cubicBezTo>
                  <a:pt x="164" y="135"/>
                  <a:pt x="168" y="121"/>
                  <a:pt x="168" y="104"/>
                </a:cubicBezTo>
                <a:cubicBezTo>
                  <a:pt x="168" y="90"/>
                  <a:pt x="163" y="80"/>
                  <a:pt x="155" y="71"/>
                </a:cubicBezTo>
                <a:cubicBezTo>
                  <a:pt x="146" y="63"/>
                  <a:pt x="134" y="59"/>
                  <a:pt x="119" y="59"/>
                </a:cubicBezTo>
                <a:cubicBezTo>
                  <a:pt x="102" y="59"/>
                  <a:pt x="88" y="65"/>
                  <a:pt x="78" y="75"/>
                </a:cubicBezTo>
                <a:cubicBezTo>
                  <a:pt x="67" y="86"/>
                  <a:pt x="62" y="99"/>
                  <a:pt x="62" y="115"/>
                </a:cubicBezTo>
                <a:cubicBezTo>
                  <a:pt x="62" y="124"/>
                  <a:pt x="65" y="131"/>
                  <a:pt x="70" y="138"/>
                </a:cubicBezTo>
                <a:cubicBezTo>
                  <a:pt x="71" y="139"/>
                  <a:pt x="72" y="142"/>
                  <a:pt x="71" y="144"/>
                </a:cubicBezTo>
                <a:cubicBezTo>
                  <a:pt x="71" y="146"/>
                  <a:pt x="70" y="149"/>
                  <a:pt x="69" y="153"/>
                </a:cubicBezTo>
                <a:cubicBezTo>
                  <a:pt x="69" y="155"/>
                  <a:pt x="68" y="156"/>
                  <a:pt x="67" y="156"/>
                </a:cubicBezTo>
                <a:cubicBezTo>
                  <a:pt x="66" y="157"/>
                  <a:pt x="65" y="157"/>
                  <a:pt x="63" y="156"/>
                </a:cubicBezTo>
                <a:cubicBezTo>
                  <a:pt x="55" y="153"/>
                  <a:pt x="49" y="147"/>
                  <a:pt x="45" y="139"/>
                </a:cubicBezTo>
                <a:cubicBezTo>
                  <a:pt x="41" y="131"/>
                  <a:pt x="39" y="122"/>
                  <a:pt x="39" y="112"/>
                </a:cubicBezTo>
                <a:cubicBezTo>
                  <a:pt x="39" y="105"/>
                  <a:pt x="41" y="98"/>
                  <a:pt x="43" y="92"/>
                </a:cubicBezTo>
                <a:cubicBezTo>
                  <a:pt x="45" y="85"/>
                  <a:pt x="48" y="78"/>
                  <a:pt x="53" y="72"/>
                </a:cubicBezTo>
                <a:cubicBezTo>
                  <a:pt x="57" y="66"/>
                  <a:pt x="63" y="60"/>
                  <a:pt x="69" y="55"/>
                </a:cubicBezTo>
                <a:cubicBezTo>
                  <a:pt x="76" y="50"/>
                  <a:pt x="83" y="46"/>
                  <a:pt x="93" y="44"/>
                </a:cubicBezTo>
                <a:cubicBezTo>
                  <a:pt x="102" y="41"/>
                  <a:pt x="112" y="39"/>
                  <a:pt x="122" y="39"/>
                </a:cubicBezTo>
                <a:cubicBezTo>
                  <a:pt x="133" y="39"/>
                  <a:pt x="143" y="41"/>
                  <a:pt x="153" y="45"/>
                </a:cubicBezTo>
                <a:cubicBezTo>
                  <a:pt x="162" y="49"/>
                  <a:pt x="170" y="53"/>
                  <a:pt x="176" y="60"/>
                </a:cubicBezTo>
                <a:cubicBezTo>
                  <a:pt x="182" y="66"/>
                  <a:pt x="187" y="73"/>
                  <a:pt x="191" y="81"/>
                </a:cubicBezTo>
                <a:cubicBezTo>
                  <a:pt x="194" y="89"/>
                  <a:pt x="196" y="97"/>
                  <a:pt x="196" y="106"/>
                </a:cubicBezTo>
                <a:cubicBezTo>
                  <a:pt x="196" y="129"/>
                  <a:pt x="190" y="148"/>
                  <a:pt x="178" y="163"/>
                </a:cubicBezTo>
                <a:cubicBezTo>
                  <a:pt x="167" y="178"/>
                  <a:pt x="152" y="185"/>
                  <a:pt x="133" y="185"/>
                </a:cubicBezTo>
                <a:cubicBezTo>
                  <a:pt x="127" y="185"/>
                  <a:pt x="121" y="184"/>
                  <a:pt x="116" y="181"/>
                </a:cubicBezTo>
                <a:cubicBezTo>
                  <a:pt x="111" y="178"/>
                  <a:pt x="107" y="175"/>
                  <a:pt x="105" y="171"/>
                </a:cubicBezTo>
                <a:cubicBezTo>
                  <a:pt x="100" y="189"/>
                  <a:pt x="98" y="199"/>
                  <a:pt x="97" y="203"/>
                </a:cubicBezTo>
                <a:cubicBezTo>
                  <a:pt x="94" y="212"/>
                  <a:pt x="89" y="222"/>
                  <a:pt x="80" y="235"/>
                </a:cubicBezTo>
                <a:cubicBezTo>
                  <a:pt x="191" y="235"/>
                  <a:pt x="191" y="235"/>
                  <a:pt x="191" y="235"/>
                </a:cubicBezTo>
                <a:cubicBezTo>
                  <a:pt x="203" y="235"/>
                  <a:pt x="214" y="231"/>
                  <a:pt x="222" y="222"/>
                </a:cubicBezTo>
                <a:cubicBezTo>
                  <a:pt x="231" y="213"/>
                  <a:pt x="235" y="203"/>
                  <a:pt x="235" y="191"/>
                </a:cubicBezTo>
                <a:cubicBezTo>
                  <a:pt x="235" y="44"/>
                  <a:pt x="235" y="44"/>
                  <a:pt x="235" y="44"/>
                </a:cubicBezTo>
                <a:cubicBezTo>
                  <a:pt x="235" y="32"/>
                  <a:pt x="231" y="22"/>
                  <a:pt x="222" y="13"/>
                </a:cubicBezTo>
                <a:close/>
                <a:moveTo>
                  <a:pt x="222" y="13"/>
                </a:moveTo>
                <a:cubicBezTo>
                  <a:pt x="222" y="13"/>
                  <a:pt x="222" y="13"/>
                  <a:pt x="222" y="13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72" name="Freeform 271"/>
          <p:cNvSpPr>
            <a:spLocks noEditPoints="1"/>
          </p:cNvSpPr>
          <p:nvPr/>
        </p:nvSpPr>
        <p:spPr bwMode="auto">
          <a:xfrm>
            <a:off x="3767974" y="2029167"/>
            <a:ext cx="590352" cy="592274"/>
          </a:xfrm>
          <a:custGeom>
            <a:avLst/>
            <a:gdLst/>
            <a:ahLst/>
            <a:cxnLst>
              <a:cxn ang="0">
                <a:pos x="249" y="122"/>
              </a:cxn>
              <a:cxn ang="0">
                <a:pos x="127" y="243"/>
              </a:cxn>
              <a:cxn ang="0">
                <a:pos x="68" y="228"/>
              </a:cxn>
              <a:cxn ang="0">
                <a:pos x="0" y="250"/>
              </a:cxn>
              <a:cxn ang="0">
                <a:pos x="22" y="184"/>
              </a:cxn>
              <a:cxn ang="0">
                <a:pos x="4" y="122"/>
              </a:cxn>
              <a:cxn ang="0">
                <a:pos x="127" y="0"/>
              </a:cxn>
              <a:cxn ang="0">
                <a:pos x="249" y="122"/>
              </a:cxn>
              <a:cxn ang="0">
                <a:pos x="127" y="19"/>
              </a:cxn>
              <a:cxn ang="0">
                <a:pos x="24" y="122"/>
              </a:cxn>
              <a:cxn ang="0">
                <a:pos x="43" y="182"/>
              </a:cxn>
              <a:cxn ang="0">
                <a:pos x="31" y="219"/>
              </a:cxn>
              <a:cxn ang="0">
                <a:pos x="70" y="207"/>
              </a:cxn>
              <a:cxn ang="0">
                <a:pos x="127" y="224"/>
              </a:cxn>
              <a:cxn ang="0">
                <a:pos x="230" y="122"/>
              </a:cxn>
              <a:cxn ang="0">
                <a:pos x="127" y="19"/>
              </a:cxn>
              <a:cxn ang="0">
                <a:pos x="189" y="150"/>
              </a:cxn>
              <a:cxn ang="0">
                <a:pos x="183" y="146"/>
              </a:cxn>
              <a:cxn ang="0">
                <a:pos x="162" y="136"/>
              </a:cxn>
              <a:cxn ang="0">
                <a:pos x="156" y="138"/>
              </a:cxn>
              <a:cxn ang="0">
                <a:pos x="146" y="150"/>
              </a:cxn>
              <a:cxn ang="0">
                <a:pos x="140" y="150"/>
              </a:cxn>
              <a:cxn ang="0">
                <a:pos x="115" y="136"/>
              </a:cxn>
              <a:cxn ang="0">
                <a:pos x="99" y="115"/>
              </a:cxn>
              <a:cxn ang="0">
                <a:pos x="100" y="109"/>
              </a:cxn>
              <a:cxn ang="0">
                <a:pos x="105" y="104"/>
              </a:cxn>
              <a:cxn ang="0">
                <a:pos x="108" y="99"/>
              </a:cxn>
              <a:cxn ang="0">
                <a:pos x="107" y="93"/>
              </a:cxn>
              <a:cxn ang="0">
                <a:pos x="98" y="71"/>
              </a:cxn>
              <a:cxn ang="0">
                <a:pos x="91" y="66"/>
              </a:cxn>
              <a:cxn ang="0">
                <a:pos x="86" y="66"/>
              </a:cxn>
              <a:cxn ang="0">
                <a:pos x="78" y="70"/>
              </a:cxn>
              <a:cxn ang="0">
                <a:pos x="67" y="95"/>
              </a:cxn>
              <a:cxn ang="0">
                <a:pos x="79" y="125"/>
              </a:cxn>
              <a:cxn ang="0">
                <a:pos x="131" y="170"/>
              </a:cxn>
              <a:cxn ang="0">
                <a:pos x="167" y="178"/>
              </a:cxn>
              <a:cxn ang="0">
                <a:pos x="187" y="164"/>
              </a:cxn>
              <a:cxn ang="0">
                <a:pos x="189" y="150"/>
              </a:cxn>
              <a:cxn ang="0">
                <a:pos x="189" y="150"/>
              </a:cxn>
              <a:cxn ang="0">
                <a:pos x="189" y="150"/>
              </a:cxn>
            </a:cxnLst>
            <a:rect l="0" t="0" r="r" b="b"/>
            <a:pathLst>
              <a:path w="249" h="250">
                <a:moveTo>
                  <a:pt x="249" y="122"/>
                </a:moveTo>
                <a:cubicBezTo>
                  <a:pt x="249" y="189"/>
                  <a:pt x="194" y="243"/>
                  <a:pt x="127" y="243"/>
                </a:cubicBezTo>
                <a:cubicBezTo>
                  <a:pt x="105" y="243"/>
                  <a:pt x="85" y="238"/>
                  <a:pt x="68" y="228"/>
                </a:cubicBezTo>
                <a:cubicBezTo>
                  <a:pt x="0" y="250"/>
                  <a:pt x="0" y="250"/>
                  <a:pt x="0" y="250"/>
                </a:cubicBezTo>
                <a:cubicBezTo>
                  <a:pt x="22" y="184"/>
                  <a:pt x="22" y="184"/>
                  <a:pt x="22" y="184"/>
                </a:cubicBezTo>
                <a:cubicBezTo>
                  <a:pt x="11" y="166"/>
                  <a:pt x="4" y="145"/>
                  <a:pt x="4" y="122"/>
                </a:cubicBezTo>
                <a:cubicBezTo>
                  <a:pt x="4" y="54"/>
                  <a:pt x="59" y="0"/>
                  <a:pt x="127" y="0"/>
                </a:cubicBezTo>
                <a:cubicBezTo>
                  <a:pt x="194" y="0"/>
                  <a:pt x="249" y="54"/>
                  <a:pt x="249" y="122"/>
                </a:cubicBezTo>
                <a:close/>
                <a:moveTo>
                  <a:pt x="127" y="19"/>
                </a:moveTo>
                <a:cubicBezTo>
                  <a:pt x="70" y="19"/>
                  <a:pt x="24" y="65"/>
                  <a:pt x="24" y="122"/>
                </a:cubicBezTo>
                <a:cubicBezTo>
                  <a:pt x="24" y="144"/>
                  <a:pt x="31" y="165"/>
                  <a:pt x="43" y="182"/>
                </a:cubicBezTo>
                <a:cubicBezTo>
                  <a:pt x="31" y="219"/>
                  <a:pt x="31" y="219"/>
                  <a:pt x="31" y="219"/>
                </a:cubicBezTo>
                <a:cubicBezTo>
                  <a:pt x="70" y="207"/>
                  <a:pt x="70" y="207"/>
                  <a:pt x="70" y="207"/>
                </a:cubicBezTo>
                <a:cubicBezTo>
                  <a:pt x="86" y="218"/>
                  <a:pt x="106" y="224"/>
                  <a:pt x="127" y="224"/>
                </a:cubicBezTo>
                <a:cubicBezTo>
                  <a:pt x="184" y="224"/>
                  <a:pt x="230" y="178"/>
                  <a:pt x="230" y="122"/>
                </a:cubicBezTo>
                <a:cubicBezTo>
                  <a:pt x="230" y="65"/>
                  <a:pt x="184" y="19"/>
                  <a:pt x="127" y="19"/>
                </a:cubicBezTo>
                <a:close/>
                <a:moveTo>
                  <a:pt x="189" y="150"/>
                </a:moveTo>
                <a:cubicBezTo>
                  <a:pt x="188" y="148"/>
                  <a:pt x="186" y="148"/>
                  <a:pt x="183" y="146"/>
                </a:cubicBezTo>
                <a:cubicBezTo>
                  <a:pt x="180" y="145"/>
                  <a:pt x="165" y="137"/>
                  <a:pt x="162" y="136"/>
                </a:cubicBezTo>
                <a:cubicBezTo>
                  <a:pt x="160" y="135"/>
                  <a:pt x="158" y="135"/>
                  <a:pt x="156" y="138"/>
                </a:cubicBezTo>
                <a:cubicBezTo>
                  <a:pt x="154" y="141"/>
                  <a:pt x="148" y="148"/>
                  <a:pt x="146" y="150"/>
                </a:cubicBezTo>
                <a:cubicBezTo>
                  <a:pt x="144" y="152"/>
                  <a:pt x="143" y="152"/>
                  <a:pt x="140" y="150"/>
                </a:cubicBezTo>
                <a:cubicBezTo>
                  <a:pt x="137" y="149"/>
                  <a:pt x="127" y="146"/>
                  <a:pt x="115" y="136"/>
                </a:cubicBezTo>
                <a:cubicBezTo>
                  <a:pt x="106" y="128"/>
                  <a:pt x="100" y="118"/>
                  <a:pt x="99" y="115"/>
                </a:cubicBezTo>
                <a:cubicBezTo>
                  <a:pt x="97" y="112"/>
                  <a:pt x="99" y="110"/>
                  <a:pt x="100" y="109"/>
                </a:cubicBezTo>
                <a:cubicBezTo>
                  <a:pt x="101" y="108"/>
                  <a:pt x="103" y="105"/>
                  <a:pt x="105" y="104"/>
                </a:cubicBezTo>
                <a:cubicBezTo>
                  <a:pt x="106" y="102"/>
                  <a:pt x="107" y="101"/>
                  <a:pt x="108" y="99"/>
                </a:cubicBezTo>
                <a:cubicBezTo>
                  <a:pt x="109" y="97"/>
                  <a:pt x="108" y="95"/>
                  <a:pt x="107" y="93"/>
                </a:cubicBezTo>
                <a:cubicBezTo>
                  <a:pt x="107" y="92"/>
                  <a:pt x="101" y="77"/>
                  <a:pt x="98" y="71"/>
                </a:cubicBezTo>
                <a:cubicBezTo>
                  <a:pt x="96" y="65"/>
                  <a:pt x="93" y="66"/>
                  <a:pt x="91" y="66"/>
                </a:cubicBezTo>
                <a:cubicBezTo>
                  <a:pt x="90" y="66"/>
                  <a:pt x="88" y="66"/>
                  <a:pt x="86" y="66"/>
                </a:cubicBezTo>
                <a:cubicBezTo>
                  <a:pt x="84" y="66"/>
                  <a:pt x="80" y="67"/>
                  <a:pt x="78" y="70"/>
                </a:cubicBezTo>
                <a:cubicBezTo>
                  <a:pt x="75" y="73"/>
                  <a:pt x="67" y="80"/>
                  <a:pt x="67" y="95"/>
                </a:cubicBezTo>
                <a:cubicBezTo>
                  <a:pt x="67" y="109"/>
                  <a:pt x="78" y="124"/>
                  <a:pt x="79" y="125"/>
                </a:cubicBezTo>
                <a:cubicBezTo>
                  <a:pt x="81" y="127"/>
                  <a:pt x="100" y="159"/>
                  <a:pt x="131" y="170"/>
                </a:cubicBezTo>
                <a:cubicBezTo>
                  <a:pt x="161" y="182"/>
                  <a:pt x="161" y="178"/>
                  <a:pt x="167" y="178"/>
                </a:cubicBezTo>
                <a:cubicBezTo>
                  <a:pt x="172" y="177"/>
                  <a:pt x="184" y="171"/>
                  <a:pt x="187" y="164"/>
                </a:cubicBezTo>
                <a:cubicBezTo>
                  <a:pt x="189" y="157"/>
                  <a:pt x="189" y="151"/>
                  <a:pt x="189" y="150"/>
                </a:cubicBezTo>
                <a:close/>
                <a:moveTo>
                  <a:pt x="189" y="150"/>
                </a:moveTo>
                <a:cubicBezTo>
                  <a:pt x="189" y="150"/>
                  <a:pt x="189" y="150"/>
                  <a:pt x="189" y="150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73" name="Freeform 272"/>
          <p:cNvSpPr>
            <a:spLocks noEditPoints="1"/>
          </p:cNvSpPr>
          <p:nvPr/>
        </p:nvSpPr>
        <p:spPr bwMode="auto">
          <a:xfrm>
            <a:off x="2231028" y="5620285"/>
            <a:ext cx="534585" cy="534585"/>
          </a:xfrm>
          <a:custGeom>
            <a:avLst/>
            <a:gdLst/>
            <a:ahLst/>
            <a:cxnLst>
              <a:cxn ang="0">
                <a:pos x="184" y="0"/>
              </a:cxn>
              <a:cxn ang="0">
                <a:pos x="43" y="0"/>
              </a:cxn>
              <a:cxn ang="0">
                <a:pos x="0" y="42"/>
              </a:cxn>
              <a:cxn ang="0">
                <a:pos x="0" y="183"/>
              </a:cxn>
              <a:cxn ang="0">
                <a:pos x="43" y="225"/>
              </a:cxn>
              <a:cxn ang="0">
                <a:pos x="184" y="225"/>
              </a:cxn>
              <a:cxn ang="0">
                <a:pos x="226" y="183"/>
              </a:cxn>
              <a:cxn ang="0">
                <a:pos x="226" y="42"/>
              </a:cxn>
              <a:cxn ang="0">
                <a:pos x="184" y="0"/>
              </a:cxn>
              <a:cxn ang="0">
                <a:pos x="85" y="167"/>
              </a:cxn>
              <a:cxn ang="0">
                <a:pos x="57" y="167"/>
              </a:cxn>
              <a:cxn ang="0">
                <a:pos x="57" y="68"/>
              </a:cxn>
              <a:cxn ang="0">
                <a:pos x="85" y="68"/>
              </a:cxn>
              <a:cxn ang="0">
                <a:pos x="85" y="167"/>
              </a:cxn>
              <a:cxn ang="0">
                <a:pos x="72" y="62"/>
              </a:cxn>
              <a:cxn ang="0">
                <a:pos x="59" y="49"/>
              </a:cxn>
              <a:cxn ang="0">
                <a:pos x="72" y="36"/>
              </a:cxn>
              <a:cxn ang="0">
                <a:pos x="85" y="49"/>
              </a:cxn>
              <a:cxn ang="0">
                <a:pos x="72" y="62"/>
              </a:cxn>
              <a:cxn ang="0">
                <a:pos x="184" y="167"/>
              </a:cxn>
              <a:cxn ang="0">
                <a:pos x="156" y="167"/>
              </a:cxn>
              <a:cxn ang="0">
                <a:pos x="156" y="106"/>
              </a:cxn>
              <a:cxn ang="0">
                <a:pos x="145" y="94"/>
              </a:cxn>
              <a:cxn ang="0">
                <a:pos x="127" y="106"/>
              </a:cxn>
              <a:cxn ang="0">
                <a:pos x="127" y="167"/>
              </a:cxn>
              <a:cxn ang="0">
                <a:pos x="99" y="167"/>
              </a:cxn>
              <a:cxn ang="0">
                <a:pos x="99" y="68"/>
              </a:cxn>
              <a:cxn ang="0">
                <a:pos x="127" y="68"/>
              </a:cxn>
              <a:cxn ang="0">
                <a:pos x="127" y="78"/>
              </a:cxn>
              <a:cxn ang="0">
                <a:pos x="156" y="68"/>
              </a:cxn>
              <a:cxn ang="0">
                <a:pos x="184" y="107"/>
              </a:cxn>
              <a:cxn ang="0">
                <a:pos x="184" y="167"/>
              </a:cxn>
              <a:cxn ang="0">
                <a:pos x="184" y="167"/>
              </a:cxn>
              <a:cxn ang="0">
                <a:pos x="184" y="167"/>
              </a:cxn>
            </a:cxnLst>
            <a:rect l="0" t="0" r="r" b="b"/>
            <a:pathLst>
              <a:path w="226" h="225">
                <a:moveTo>
                  <a:pt x="184" y="0"/>
                </a:move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8"/>
                  <a:pt x="0" y="42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07"/>
                  <a:pt x="19" y="225"/>
                  <a:pt x="43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207" y="225"/>
                  <a:pt x="226" y="207"/>
                  <a:pt x="226" y="183"/>
                </a:cubicBezTo>
                <a:cubicBezTo>
                  <a:pt x="226" y="42"/>
                  <a:pt x="226" y="42"/>
                  <a:pt x="226" y="42"/>
                </a:cubicBezTo>
                <a:cubicBezTo>
                  <a:pt x="226" y="18"/>
                  <a:pt x="207" y="0"/>
                  <a:pt x="184" y="0"/>
                </a:cubicBezTo>
                <a:close/>
                <a:moveTo>
                  <a:pt x="85" y="167"/>
                </a:moveTo>
                <a:cubicBezTo>
                  <a:pt x="57" y="167"/>
                  <a:pt x="57" y="167"/>
                  <a:pt x="57" y="167"/>
                </a:cubicBezTo>
                <a:cubicBezTo>
                  <a:pt x="57" y="68"/>
                  <a:pt x="57" y="68"/>
                  <a:pt x="57" y="68"/>
                </a:cubicBezTo>
                <a:cubicBezTo>
                  <a:pt x="85" y="68"/>
                  <a:pt x="85" y="68"/>
                  <a:pt x="85" y="68"/>
                </a:cubicBezTo>
                <a:lnTo>
                  <a:pt x="85" y="167"/>
                </a:lnTo>
                <a:close/>
                <a:moveTo>
                  <a:pt x="72" y="62"/>
                </a:moveTo>
                <a:cubicBezTo>
                  <a:pt x="65" y="62"/>
                  <a:pt x="59" y="56"/>
                  <a:pt x="59" y="49"/>
                </a:cubicBezTo>
                <a:cubicBezTo>
                  <a:pt x="59" y="42"/>
                  <a:pt x="65" y="36"/>
                  <a:pt x="72" y="36"/>
                </a:cubicBezTo>
                <a:cubicBezTo>
                  <a:pt x="79" y="36"/>
                  <a:pt x="85" y="42"/>
                  <a:pt x="85" y="49"/>
                </a:cubicBezTo>
                <a:cubicBezTo>
                  <a:pt x="85" y="56"/>
                  <a:pt x="79" y="62"/>
                  <a:pt x="72" y="62"/>
                </a:cubicBezTo>
                <a:close/>
                <a:moveTo>
                  <a:pt x="184" y="167"/>
                </a:moveTo>
                <a:cubicBezTo>
                  <a:pt x="156" y="167"/>
                  <a:pt x="156" y="167"/>
                  <a:pt x="156" y="167"/>
                </a:cubicBezTo>
                <a:cubicBezTo>
                  <a:pt x="156" y="106"/>
                  <a:pt x="156" y="106"/>
                  <a:pt x="156" y="106"/>
                </a:cubicBezTo>
                <a:cubicBezTo>
                  <a:pt x="156" y="99"/>
                  <a:pt x="154" y="94"/>
                  <a:pt x="145" y="94"/>
                </a:cubicBezTo>
                <a:cubicBezTo>
                  <a:pt x="130" y="94"/>
                  <a:pt x="127" y="106"/>
                  <a:pt x="127" y="106"/>
                </a:cubicBezTo>
                <a:cubicBezTo>
                  <a:pt x="127" y="167"/>
                  <a:pt x="127" y="167"/>
                  <a:pt x="127" y="167"/>
                </a:cubicBezTo>
                <a:cubicBezTo>
                  <a:pt x="99" y="167"/>
                  <a:pt x="99" y="167"/>
                  <a:pt x="99" y="167"/>
                </a:cubicBezTo>
                <a:cubicBezTo>
                  <a:pt x="99" y="68"/>
                  <a:pt x="99" y="68"/>
                  <a:pt x="99" y="68"/>
                </a:cubicBezTo>
                <a:cubicBezTo>
                  <a:pt x="127" y="68"/>
                  <a:pt x="127" y="68"/>
                  <a:pt x="127" y="6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32" y="75"/>
                  <a:pt x="142" y="68"/>
                  <a:pt x="156" y="68"/>
                </a:cubicBezTo>
                <a:cubicBezTo>
                  <a:pt x="165" y="68"/>
                  <a:pt x="184" y="74"/>
                  <a:pt x="184" y="107"/>
                </a:cubicBezTo>
                <a:lnTo>
                  <a:pt x="184" y="167"/>
                </a:lnTo>
                <a:close/>
                <a:moveTo>
                  <a:pt x="184" y="167"/>
                </a:moveTo>
                <a:cubicBezTo>
                  <a:pt x="184" y="167"/>
                  <a:pt x="184" y="167"/>
                  <a:pt x="184" y="167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74" name="Group 273"/>
          <p:cNvGrpSpPr/>
          <p:nvPr/>
        </p:nvGrpSpPr>
        <p:grpSpPr>
          <a:xfrm>
            <a:off x="6160648" y="5617400"/>
            <a:ext cx="540354" cy="540354"/>
            <a:chOff x="4719637" y="3835400"/>
            <a:chExt cx="446088" cy="446088"/>
          </a:xfrm>
        </p:grpSpPr>
        <p:sp>
          <p:nvSpPr>
            <p:cNvPr id="275" name="Freeform 274"/>
            <p:cNvSpPr>
              <a:spLocks noEditPoints="1"/>
            </p:cNvSpPr>
            <p:nvPr/>
          </p:nvSpPr>
          <p:spPr bwMode="auto">
            <a:xfrm>
              <a:off x="5006975" y="4035425"/>
              <a:ext cx="74613" cy="33338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37" y="17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38" h="17">
                  <a:moveTo>
                    <a:pt x="20" y="0"/>
                  </a:moveTo>
                  <a:cubicBezTo>
                    <a:pt x="2" y="0"/>
                    <a:pt x="0" y="17"/>
                    <a:pt x="0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8" y="0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6" name="Freeform 275"/>
            <p:cNvSpPr>
              <a:spLocks noEditPoints="1"/>
            </p:cNvSpPr>
            <p:nvPr/>
          </p:nvSpPr>
          <p:spPr bwMode="auto">
            <a:xfrm>
              <a:off x="4813300" y="4068762"/>
              <a:ext cx="87313" cy="6032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0"/>
                </a:cxn>
                <a:cxn ang="0">
                  <a:pos x="0" y="31"/>
                </a:cxn>
                <a:cxn ang="0">
                  <a:pos x="32" y="31"/>
                </a:cxn>
                <a:cxn ang="0">
                  <a:pos x="45" y="16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45" h="31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7" y="31"/>
                    <a:pt x="45" y="29"/>
                    <a:pt x="45" y="16"/>
                  </a:cubicBezTo>
                  <a:cubicBezTo>
                    <a:pt x="45" y="0"/>
                    <a:pt x="33" y="0"/>
                    <a:pt x="33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7" name="Freeform 276"/>
            <p:cNvSpPr>
              <a:spLocks noEditPoints="1"/>
            </p:cNvSpPr>
            <p:nvPr/>
          </p:nvSpPr>
          <p:spPr bwMode="auto">
            <a:xfrm>
              <a:off x="4813300" y="3983037"/>
              <a:ext cx="79375" cy="52388"/>
            </a:xfrm>
            <a:custGeom>
              <a:avLst/>
              <a:gdLst/>
              <a:ahLst/>
              <a:cxnLst>
                <a:cxn ang="0">
                  <a:pos x="41" y="12"/>
                </a:cxn>
                <a:cxn ang="0">
                  <a:pos x="33" y="0"/>
                </a:cxn>
                <a:cxn ang="0">
                  <a:pos x="0" y="0"/>
                </a:cxn>
                <a:cxn ang="0">
                  <a:pos x="0" y="26"/>
                </a:cxn>
                <a:cxn ang="0">
                  <a:pos x="31" y="26"/>
                </a:cxn>
                <a:cxn ang="0">
                  <a:pos x="41" y="12"/>
                </a:cxn>
                <a:cxn ang="0">
                  <a:pos x="41" y="12"/>
                </a:cxn>
                <a:cxn ang="0">
                  <a:pos x="41" y="12"/>
                </a:cxn>
              </a:cxnLst>
              <a:rect l="0" t="0" r="r" b="b"/>
              <a:pathLst>
                <a:path w="41" h="26">
                  <a:moveTo>
                    <a:pt x="41" y="12"/>
                  </a:moveTo>
                  <a:cubicBezTo>
                    <a:pt x="41" y="0"/>
                    <a:pt x="33" y="0"/>
                    <a:pt x="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7" y="26"/>
                    <a:pt x="41" y="24"/>
                    <a:pt x="41" y="12"/>
                  </a:cubicBezTo>
                  <a:close/>
                  <a:moveTo>
                    <a:pt x="41" y="12"/>
                  </a:moveTo>
                  <a:cubicBezTo>
                    <a:pt x="41" y="12"/>
                    <a:pt x="41" y="12"/>
                    <a:pt x="41" y="12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8" name="Freeform 277"/>
            <p:cNvSpPr>
              <a:spLocks noEditPoints="1"/>
            </p:cNvSpPr>
            <p:nvPr/>
          </p:nvSpPr>
          <p:spPr bwMode="auto">
            <a:xfrm>
              <a:off x="4719637" y="3835400"/>
              <a:ext cx="446088" cy="446088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216"/>
                </a:cxn>
                <a:cxn ang="0">
                  <a:pos x="12" y="228"/>
                </a:cxn>
                <a:cxn ang="0">
                  <a:pos x="216" y="228"/>
                </a:cxn>
                <a:cxn ang="0">
                  <a:pos x="228" y="216"/>
                </a:cxn>
                <a:cxn ang="0">
                  <a:pos x="228" y="12"/>
                </a:cxn>
                <a:cxn ang="0">
                  <a:pos x="216" y="0"/>
                </a:cxn>
                <a:cxn ang="0">
                  <a:pos x="142" y="62"/>
                </a:cxn>
                <a:cxn ang="0">
                  <a:pos x="189" y="62"/>
                </a:cxn>
                <a:cxn ang="0">
                  <a:pos x="189" y="76"/>
                </a:cxn>
                <a:cxn ang="0">
                  <a:pos x="142" y="76"/>
                </a:cxn>
                <a:cxn ang="0">
                  <a:pos x="142" y="62"/>
                </a:cxn>
                <a:cxn ang="0">
                  <a:pos x="118" y="136"/>
                </a:cxn>
                <a:cxn ang="0">
                  <a:pos x="81" y="170"/>
                </a:cxn>
                <a:cxn ang="0">
                  <a:pos x="22" y="170"/>
                </a:cxn>
                <a:cxn ang="0">
                  <a:pos x="22" y="56"/>
                </a:cxn>
                <a:cxn ang="0">
                  <a:pos x="81" y="56"/>
                </a:cxn>
                <a:cxn ang="0">
                  <a:pos x="114" y="86"/>
                </a:cxn>
                <a:cxn ang="0">
                  <a:pos x="96" y="108"/>
                </a:cxn>
                <a:cxn ang="0">
                  <a:pos x="118" y="136"/>
                </a:cxn>
                <a:cxn ang="0">
                  <a:pos x="206" y="135"/>
                </a:cxn>
                <a:cxn ang="0">
                  <a:pos x="147" y="135"/>
                </a:cxn>
                <a:cxn ang="0">
                  <a:pos x="167" y="155"/>
                </a:cxn>
                <a:cxn ang="0">
                  <a:pos x="186" y="142"/>
                </a:cxn>
                <a:cxn ang="0">
                  <a:pos x="206" y="142"/>
                </a:cxn>
                <a:cxn ang="0">
                  <a:pos x="166" y="173"/>
                </a:cxn>
                <a:cxn ang="0">
                  <a:pos x="122" y="129"/>
                </a:cxn>
                <a:cxn ang="0">
                  <a:pos x="166" y="85"/>
                </a:cxn>
                <a:cxn ang="0">
                  <a:pos x="206" y="135"/>
                </a:cxn>
                <a:cxn ang="0">
                  <a:pos x="206" y="135"/>
                </a:cxn>
                <a:cxn ang="0">
                  <a:pos x="206" y="135"/>
                </a:cxn>
              </a:cxnLst>
              <a:rect l="0" t="0" r="r" b="b"/>
              <a:pathLst>
                <a:path w="228" h="228">
                  <a:moveTo>
                    <a:pt x="2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23"/>
                    <a:pt x="6" y="228"/>
                    <a:pt x="12" y="228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223" y="228"/>
                    <a:pt x="228" y="223"/>
                    <a:pt x="228" y="216"/>
                  </a:cubicBezTo>
                  <a:cubicBezTo>
                    <a:pt x="228" y="12"/>
                    <a:pt x="228" y="12"/>
                    <a:pt x="228" y="12"/>
                  </a:cubicBezTo>
                  <a:cubicBezTo>
                    <a:pt x="228" y="6"/>
                    <a:pt x="223" y="0"/>
                    <a:pt x="216" y="0"/>
                  </a:cubicBezTo>
                  <a:close/>
                  <a:moveTo>
                    <a:pt x="142" y="62"/>
                  </a:moveTo>
                  <a:cubicBezTo>
                    <a:pt x="189" y="62"/>
                    <a:pt x="189" y="62"/>
                    <a:pt x="189" y="62"/>
                  </a:cubicBezTo>
                  <a:cubicBezTo>
                    <a:pt x="189" y="76"/>
                    <a:pt x="189" y="76"/>
                    <a:pt x="189" y="76"/>
                  </a:cubicBezTo>
                  <a:cubicBezTo>
                    <a:pt x="142" y="76"/>
                    <a:pt x="142" y="76"/>
                    <a:pt x="142" y="76"/>
                  </a:cubicBezTo>
                  <a:lnTo>
                    <a:pt x="142" y="62"/>
                  </a:lnTo>
                  <a:close/>
                  <a:moveTo>
                    <a:pt x="118" y="136"/>
                  </a:moveTo>
                  <a:cubicBezTo>
                    <a:pt x="118" y="171"/>
                    <a:pt x="81" y="170"/>
                    <a:pt x="81" y="170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99" y="56"/>
                    <a:pt x="114" y="66"/>
                    <a:pt x="114" y="86"/>
                  </a:cubicBezTo>
                  <a:cubicBezTo>
                    <a:pt x="114" y="107"/>
                    <a:pt x="96" y="108"/>
                    <a:pt x="96" y="108"/>
                  </a:cubicBezTo>
                  <a:cubicBezTo>
                    <a:pt x="119" y="108"/>
                    <a:pt x="118" y="136"/>
                    <a:pt x="118" y="136"/>
                  </a:cubicBezTo>
                  <a:close/>
                  <a:moveTo>
                    <a:pt x="206" y="135"/>
                  </a:moveTo>
                  <a:cubicBezTo>
                    <a:pt x="147" y="135"/>
                    <a:pt x="147" y="135"/>
                    <a:pt x="147" y="135"/>
                  </a:cubicBezTo>
                  <a:cubicBezTo>
                    <a:pt x="147" y="156"/>
                    <a:pt x="167" y="155"/>
                    <a:pt x="167" y="155"/>
                  </a:cubicBezTo>
                  <a:cubicBezTo>
                    <a:pt x="186" y="155"/>
                    <a:pt x="186" y="142"/>
                    <a:pt x="186" y="142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75"/>
                    <a:pt x="166" y="173"/>
                    <a:pt x="166" y="173"/>
                  </a:cubicBezTo>
                  <a:cubicBezTo>
                    <a:pt x="119" y="173"/>
                    <a:pt x="122" y="129"/>
                    <a:pt x="122" y="129"/>
                  </a:cubicBezTo>
                  <a:cubicBezTo>
                    <a:pt x="122" y="129"/>
                    <a:pt x="122" y="85"/>
                    <a:pt x="166" y="85"/>
                  </a:cubicBezTo>
                  <a:cubicBezTo>
                    <a:pt x="213" y="85"/>
                    <a:pt x="206" y="135"/>
                    <a:pt x="206" y="135"/>
                  </a:cubicBezTo>
                  <a:close/>
                  <a:moveTo>
                    <a:pt x="206" y="135"/>
                  </a:moveTo>
                  <a:cubicBezTo>
                    <a:pt x="206" y="135"/>
                    <a:pt x="206" y="135"/>
                    <a:pt x="206" y="135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79" name="Group 278"/>
          <p:cNvGrpSpPr/>
          <p:nvPr/>
        </p:nvGrpSpPr>
        <p:grpSpPr>
          <a:xfrm>
            <a:off x="6957725" y="5611631"/>
            <a:ext cx="551892" cy="551892"/>
            <a:chOff x="5316537" y="3844925"/>
            <a:chExt cx="455613" cy="455613"/>
          </a:xfrm>
        </p:grpSpPr>
        <p:sp>
          <p:nvSpPr>
            <p:cNvPr id="280" name="Freeform 279"/>
            <p:cNvSpPr>
              <a:spLocks noEditPoints="1"/>
            </p:cNvSpPr>
            <p:nvPr/>
          </p:nvSpPr>
          <p:spPr bwMode="auto">
            <a:xfrm>
              <a:off x="5316537" y="3844925"/>
              <a:ext cx="455613" cy="455613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43" y="0"/>
                </a:cxn>
                <a:cxn ang="0">
                  <a:pos x="0" y="44"/>
                </a:cxn>
                <a:cxn ang="0">
                  <a:pos x="0" y="189"/>
                </a:cxn>
                <a:cxn ang="0">
                  <a:pos x="43" y="233"/>
                </a:cxn>
                <a:cxn ang="0">
                  <a:pos x="189" y="233"/>
                </a:cxn>
                <a:cxn ang="0">
                  <a:pos x="233" y="189"/>
                </a:cxn>
                <a:cxn ang="0">
                  <a:pos x="233" y="44"/>
                </a:cxn>
                <a:cxn ang="0">
                  <a:pos x="189" y="0"/>
                </a:cxn>
                <a:cxn ang="0">
                  <a:pos x="188" y="143"/>
                </a:cxn>
                <a:cxn ang="0">
                  <a:pos x="170" y="167"/>
                </a:cxn>
                <a:cxn ang="0">
                  <a:pos x="63" y="167"/>
                </a:cxn>
                <a:cxn ang="0">
                  <a:pos x="45" y="143"/>
                </a:cxn>
                <a:cxn ang="0">
                  <a:pos x="45" y="90"/>
                </a:cxn>
                <a:cxn ang="0">
                  <a:pos x="63" y="67"/>
                </a:cxn>
                <a:cxn ang="0">
                  <a:pos x="170" y="67"/>
                </a:cxn>
                <a:cxn ang="0">
                  <a:pos x="188" y="89"/>
                </a:cxn>
                <a:cxn ang="0">
                  <a:pos x="188" y="143"/>
                </a:cxn>
                <a:cxn ang="0">
                  <a:pos x="188" y="143"/>
                </a:cxn>
                <a:cxn ang="0">
                  <a:pos x="188" y="143"/>
                </a:cxn>
              </a:cxnLst>
              <a:rect l="0" t="0" r="r" b="b"/>
              <a:pathLst>
                <a:path w="233" h="233">
                  <a:moveTo>
                    <a:pt x="189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4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14"/>
                    <a:pt x="19" y="233"/>
                    <a:pt x="43" y="233"/>
                  </a:cubicBezTo>
                  <a:cubicBezTo>
                    <a:pt x="189" y="233"/>
                    <a:pt x="189" y="233"/>
                    <a:pt x="189" y="233"/>
                  </a:cubicBezTo>
                  <a:cubicBezTo>
                    <a:pt x="214" y="233"/>
                    <a:pt x="233" y="214"/>
                    <a:pt x="233" y="189"/>
                  </a:cubicBezTo>
                  <a:cubicBezTo>
                    <a:pt x="233" y="44"/>
                    <a:pt x="233" y="44"/>
                    <a:pt x="233" y="44"/>
                  </a:cubicBezTo>
                  <a:cubicBezTo>
                    <a:pt x="233" y="19"/>
                    <a:pt x="214" y="0"/>
                    <a:pt x="189" y="0"/>
                  </a:cubicBezTo>
                  <a:close/>
                  <a:moveTo>
                    <a:pt x="188" y="143"/>
                  </a:moveTo>
                  <a:cubicBezTo>
                    <a:pt x="187" y="152"/>
                    <a:pt x="180" y="165"/>
                    <a:pt x="170" y="167"/>
                  </a:cubicBezTo>
                  <a:cubicBezTo>
                    <a:pt x="137" y="169"/>
                    <a:pt x="97" y="169"/>
                    <a:pt x="63" y="167"/>
                  </a:cubicBezTo>
                  <a:cubicBezTo>
                    <a:pt x="52" y="165"/>
                    <a:pt x="45" y="152"/>
                    <a:pt x="45" y="143"/>
                  </a:cubicBezTo>
                  <a:cubicBezTo>
                    <a:pt x="43" y="122"/>
                    <a:pt x="43" y="111"/>
                    <a:pt x="45" y="90"/>
                  </a:cubicBezTo>
                  <a:cubicBezTo>
                    <a:pt x="45" y="81"/>
                    <a:pt x="53" y="68"/>
                    <a:pt x="63" y="67"/>
                  </a:cubicBezTo>
                  <a:cubicBezTo>
                    <a:pt x="97" y="64"/>
                    <a:pt x="136" y="64"/>
                    <a:pt x="170" y="67"/>
                  </a:cubicBezTo>
                  <a:cubicBezTo>
                    <a:pt x="181" y="67"/>
                    <a:pt x="187" y="79"/>
                    <a:pt x="188" y="89"/>
                  </a:cubicBezTo>
                  <a:cubicBezTo>
                    <a:pt x="190" y="109"/>
                    <a:pt x="190" y="122"/>
                    <a:pt x="188" y="143"/>
                  </a:cubicBezTo>
                  <a:close/>
                  <a:moveTo>
                    <a:pt x="188" y="143"/>
                  </a:moveTo>
                  <a:cubicBezTo>
                    <a:pt x="188" y="143"/>
                    <a:pt x="188" y="143"/>
                    <a:pt x="188" y="143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1" name="Freeform 280"/>
            <p:cNvSpPr>
              <a:spLocks noEditPoints="1"/>
            </p:cNvSpPr>
            <p:nvPr/>
          </p:nvSpPr>
          <p:spPr bwMode="auto">
            <a:xfrm>
              <a:off x="5516562" y="4014787"/>
              <a:ext cx="85725" cy="115888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4" y="37"/>
                </a:cxn>
                <a:cxn ang="0">
                  <a:pos x="0" y="0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3"/>
                </a:cxn>
              </a:cxnLst>
              <a:rect l="0" t="0" r="r" b="b"/>
              <a:pathLst>
                <a:path w="54" h="73">
                  <a:moveTo>
                    <a:pt x="0" y="73"/>
                  </a:moveTo>
                  <a:lnTo>
                    <a:pt x="54" y="37"/>
                  </a:lnTo>
                  <a:lnTo>
                    <a:pt x="0" y="0"/>
                  </a:lnTo>
                  <a:lnTo>
                    <a:pt x="0" y="73"/>
                  </a:lnTo>
                  <a:close/>
                  <a:moveTo>
                    <a:pt x="0" y="73"/>
                  </a:move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2" name="Freeform 281"/>
            <p:cNvSpPr>
              <a:spLocks noEditPoints="1"/>
            </p:cNvSpPr>
            <p:nvPr/>
          </p:nvSpPr>
          <p:spPr bwMode="auto">
            <a:xfrm>
              <a:off x="5516562" y="4014787"/>
              <a:ext cx="85725" cy="115888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4" y="37"/>
                </a:cxn>
                <a:cxn ang="0">
                  <a:pos x="0" y="0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3"/>
                </a:cxn>
              </a:cxnLst>
              <a:rect l="0" t="0" r="r" b="b"/>
              <a:pathLst>
                <a:path w="54" h="73">
                  <a:moveTo>
                    <a:pt x="0" y="73"/>
                  </a:moveTo>
                  <a:lnTo>
                    <a:pt x="54" y="37"/>
                  </a:lnTo>
                  <a:lnTo>
                    <a:pt x="0" y="0"/>
                  </a:lnTo>
                  <a:lnTo>
                    <a:pt x="0" y="73"/>
                  </a:lnTo>
                  <a:moveTo>
                    <a:pt x="0" y="73"/>
                  </a:moveTo>
                  <a:lnTo>
                    <a:pt x="0" y="73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83" name="Freeform 282"/>
          <p:cNvSpPr>
            <a:spLocks noEditPoints="1"/>
          </p:cNvSpPr>
          <p:nvPr/>
        </p:nvSpPr>
        <p:spPr bwMode="auto">
          <a:xfrm>
            <a:off x="4587646" y="5635669"/>
            <a:ext cx="524971" cy="503817"/>
          </a:xfrm>
          <a:custGeom>
            <a:avLst/>
            <a:gdLst/>
            <a:ahLst/>
            <a:cxnLst>
              <a:cxn ang="0">
                <a:pos x="204" y="0"/>
              </a:cxn>
              <a:cxn ang="0">
                <a:pos x="17" y="0"/>
              </a:cxn>
              <a:cxn ang="0">
                <a:pos x="0" y="18"/>
              </a:cxn>
              <a:cxn ang="0">
                <a:pos x="0" y="194"/>
              </a:cxn>
              <a:cxn ang="0">
                <a:pos x="17" y="212"/>
              </a:cxn>
              <a:cxn ang="0">
                <a:pos x="204" y="212"/>
              </a:cxn>
              <a:cxn ang="0">
                <a:pos x="221" y="194"/>
              </a:cxn>
              <a:cxn ang="0">
                <a:pos x="221" y="18"/>
              </a:cxn>
              <a:cxn ang="0">
                <a:pos x="204" y="0"/>
              </a:cxn>
              <a:cxn ang="0">
                <a:pos x="110" y="127"/>
              </a:cxn>
              <a:cxn ang="0">
                <a:pos x="121" y="131"/>
              </a:cxn>
              <a:cxn ang="0">
                <a:pos x="153" y="131"/>
              </a:cxn>
              <a:cxn ang="0">
                <a:pos x="165" y="136"/>
              </a:cxn>
              <a:cxn ang="0">
                <a:pos x="170" y="147"/>
              </a:cxn>
              <a:cxn ang="0">
                <a:pos x="165" y="159"/>
              </a:cxn>
              <a:cxn ang="0">
                <a:pos x="153" y="164"/>
              </a:cxn>
              <a:cxn ang="0">
                <a:pos x="121" y="164"/>
              </a:cxn>
              <a:cxn ang="0">
                <a:pos x="87" y="149"/>
              </a:cxn>
              <a:cxn ang="0">
                <a:pos x="73" y="115"/>
              </a:cxn>
              <a:cxn ang="0">
                <a:pos x="73" y="50"/>
              </a:cxn>
              <a:cxn ang="0">
                <a:pos x="78" y="39"/>
              </a:cxn>
              <a:cxn ang="0">
                <a:pos x="89" y="34"/>
              </a:cxn>
              <a:cxn ang="0">
                <a:pos x="100" y="39"/>
              </a:cxn>
              <a:cxn ang="0">
                <a:pos x="105" y="50"/>
              </a:cxn>
              <a:cxn ang="0">
                <a:pos x="105" y="67"/>
              </a:cxn>
              <a:cxn ang="0">
                <a:pos x="153" y="67"/>
              </a:cxn>
              <a:cxn ang="0">
                <a:pos x="165" y="71"/>
              </a:cxn>
              <a:cxn ang="0">
                <a:pos x="170" y="83"/>
              </a:cxn>
              <a:cxn ang="0">
                <a:pos x="165" y="94"/>
              </a:cxn>
              <a:cxn ang="0">
                <a:pos x="153" y="99"/>
              </a:cxn>
              <a:cxn ang="0">
                <a:pos x="105" y="99"/>
              </a:cxn>
              <a:cxn ang="0">
                <a:pos x="105" y="115"/>
              </a:cxn>
              <a:cxn ang="0">
                <a:pos x="110" y="127"/>
              </a:cxn>
              <a:cxn ang="0">
                <a:pos x="110" y="127"/>
              </a:cxn>
              <a:cxn ang="0">
                <a:pos x="110" y="127"/>
              </a:cxn>
            </a:cxnLst>
            <a:rect l="0" t="0" r="r" b="b"/>
            <a:pathLst>
              <a:path w="221" h="212">
                <a:moveTo>
                  <a:pt x="204" y="0"/>
                </a:move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204"/>
                  <a:pt x="7" y="212"/>
                  <a:pt x="17" y="212"/>
                </a:cubicBezTo>
                <a:cubicBezTo>
                  <a:pt x="204" y="212"/>
                  <a:pt x="204" y="212"/>
                  <a:pt x="204" y="212"/>
                </a:cubicBezTo>
                <a:cubicBezTo>
                  <a:pt x="213" y="212"/>
                  <a:pt x="221" y="204"/>
                  <a:pt x="221" y="194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1" y="8"/>
                  <a:pt x="213" y="0"/>
                  <a:pt x="204" y="0"/>
                </a:cubicBezTo>
                <a:close/>
                <a:moveTo>
                  <a:pt x="110" y="127"/>
                </a:moveTo>
                <a:cubicBezTo>
                  <a:pt x="113" y="130"/>
                  <a:pt x="117" y="131"/>
                  <a:pt x="121" y="131"/>
                </a:cubicBezTo>
                <a:cubicBezTo>
                  <a:pt x="153" y="131"/>
                  <a:pt x="153" y="131"/>
                  <a:pt x="153" y="131"/>
                </a:cubicBezTo>
                <a:cubicBezTo>
                  <a:pt x="158" y="131"/>
                  <a:pt x="162" y="133"/>
                  <a:pt x="165" y="136"/>
                </a:cubicBezTo>
                <a:cubicBezTo>
                  <a:pt x="168" y="139"/>
                  <a:pt x="170" y="143"/>
                  <a:pt x="170" y="147"/>
                </a:cubicBezTo>
                <a:cubicBezTo>
                  <a:pt x="170" y="152"/>
                  <a:pt x="168" y="156"/>
                  <a:pt x="165" y="159"/>
                </a:cubicBezTo>
                <a:cubicBezTo>
                  <a:pt x="162" y="162"/>
                  <a:pt x="158" y="164"/>
                  <a:pt x="153" y="164"/>
                </a:cubicBezTo>
                <a:cubicBezTo>
                  <a:pt x="121" y="164"/>
                  <a:pt x="121" y="164"/>
                  <a:pt x="121" y="164"/>
                </a:cubicBezTo>
                <a:cubicBezTo>
                  <a:pt x="108" y="164"/>
                  <a:pt x="97" y="159"/>
                  <a:pt x="87" y="149"/>
                </a:cubicBezTo>
                <a:cubicBezTo>
                  <a:pt x="78" y="140"/>
                  <a:pt x="73" y="129"/>
                  <a:pt x="73" y="115"/>
                </a:cubicBezTo>
                <a:cubicBezTo>
                  <a:pt x="73" y="50"/>
                  <a:pt x="73" y="50"/>
                  <a:pt x="73" y="50"/>
                </a:cubicBezTo>
                <a:cubicBezTo>
                  <a:pt x="73" y="46"/>
                  <a:pt x="74" y="42"/>
                  <a:pt x="78" y="39"/>
                </a:cubicBezTo>
                <a:cubicBezTo>
                  <a:pt x="81" y="36"/>
                  <a:pt x="85" y="34"/>
                  <a:pt x="89" y="34"/>
                </a:cubicBezTo>
                <a:cubicBezTo>
                  <a:pt x="94" y="34"/>
                  <a:pt x="97" y="36"/>
                  <a:pt x="100" y="39"/>
                </a:cubicBezTo>
                <a:cubicBezTo>
                  <a:pt x="104" y="42"/>
                  <a:pt x="105" y="46"/>
                  <a:pt x="105" y="50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53" y="67"/>
                  <a:pt x="153" y="67"/>
                  <a:pt x="153" y="67"/>
                </a:cubicBezTo>
                <a:cubicBezTo>
                  <a:pt x="158" y="67"/>
                  <a:pt x="162" y="68"/>
                  <a:pt x="165" y="71"/>
                </a:cubicBezTo>
                <a:cubicBezTo>
                  <a:pt x="168" y="75"/>
                  <a:pt x="170" y="78"/>
                  <a:pt x="170" y="83"/>
                </a:cubicBezTo>
                <a:cubicBezTo>
                  <a:pt x="170" y="87"/>
                  <a:pt x="168" y="91"/>
                  <a:pt x="165" y="94"/>
                </a:cubicBezTo>
                <a:cubicBezTo>
                  <a:pt x="162" y="98"/>
                  <a:pt x="158" y="99"/>
                  <a:pt x="153" y="99"/>
                </a:cubicBezTo>
                <a:cubicBezTo>
                  <a:pt x="105" y="99"/>
                  <a:pt x="105" y="99"/>
                  <a:pt x="105" y="99"/>
                </a:cubicBezTo>
                <a:cubicBezTo>
                  <a:pt x="105" y="115"/>
                  <a:pt x="105" y="115"/>
                  <a:pt x="105" y="115"/>
                </a:cubicBezTo>
                <a:cubicBezTo>
                  <a:pt x="105" y="120"/>
                  <a:pt x="107" y="123"/>
                  <a:pt x="110" y="127"/>
                </a:cubicBezTo>
                <a:close/>
                <a:moveTo>
                  <a:pt x="110" y="127"/>
                </a:moveTo>
                <a:cubicBezTo>
                  <a:pt x="110" y="127"/>
                  <a:pt x="110" y="127"/>
                  <a:pt x="110" y="127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84" name="Freeform 283"/>
          <p:cNvSpPr>
            <a:spLocks noEditPoints="1"/>
          </p:cNvSpPr>
          <p:nvPr/>
        </p:nvSpPr>
        <p:spPr bwMode="auto">
          <a:xfrm>
            <a:off x="9210828" y="4316334"/>
            <a:ext cx="580736" cy="580736"/>
          </a:xfrm>
          <a:custGeom>
            <a:avLst/>
            <a:gdLst/>
            <a:ahLst/>
            <a:cxnLst>
              <a:cxn ang="0">
                <a:pos x="139" y="116"/>
              </a:cxn>
              <a:cxn ang="0">
                <a:pos x="117" y="110"/>
              </a:cxn>
              <a:cxn ang="0">
                <a:pos x="108" y="105"/>
              </a:cxn>
              <a:cxn ang="0">
                <a:pos x="111" y="95"/>
              </a:cxn>
              <a:cxn ang="0">
                <a:pos x="132" y="95"/>
              </a:cxn>
              <a:cxn ang="0">
                <a:pos x="141" y="107"/>
              </a:cxn>
              <a:cxn ang="0">
                <a:pos x="153" y="106"/>
              </a:cxn>
              <a:cxn ang="0">
                <a:pos x="154" y="92"/>
              </a:cxn>
              <a:cxn ang="0">
                <a:pos x="137" y="80"/>
              </a:cxn>
              <a:cxn ang="0">
                <a:pos x="104" y="81"/>
              </a:cxn>
              <a:cxn ang="0">
                <a:pos x="88" y="103"/>
              </a:cxn>
              <a:cxn ang="0">
                <a:pos x="103" y="124"/>
              </a:cxn>
              <a:cxn ang="0">
                <a:pos x="131" y="132"/>
              </a:cxn>
              <a:cxn ang="0">
                <a:pos x="140" y="142"/>
              </a:cxn>
              <a:cxn ang="0">
                <a:pos x="122" y="153"/>
              </a:cxn>
              <a:cxn ang="0">
                <a:pos x="108" y="147"/>
              </a:cxn>
              <a:cxn ang="0">
                <a:pos x="101" y="135"/>
              </a:cxn>
              <a:cxn ang="0">
                <a:pos x="89" y="136"/>
              </a:cxn>
              <a:cxn ang="0">
                <a:pos x="90" y="153"/>
              </a:cxn>
              <a:cxn ang="0">
                <a:pos x="123" y="168"/>
              </a:cxn>
              <a:cxn ang="0">
                <a:pos x="155" y="154"/>
              </a:cxn>
              <a:cxn ang="0">
                <a:pos x="157" y="128"/>
              </a:cxn>
              <a:cxn ang="0">
                <a:pos x="122" y="0"/>
              </a:cxn>
              <a:cxn ang="0">
                <a:pos x="122" y="245"/>
              </a:cxn>
              <a:cxn ang="0">
                <a:pos x="122" y="0"/>
              </a:cxn>
              <a:cxn ang="0">
                <a:pos x="135" y="187"/>
              </a:cxn>
              <a:cxn ang="0">
                <a:pos x="60" y="123"/>
              </a:cxn>
              <a:cxn ang="0">
                <a:pos x="57" y="91"/>
              </a:cxn>
              <a:cxn ang="0">
                <a:pos x="112" y="60"/>
              </a:cxn>
              <a:cxn ang="0">
                <a:pos x="186" y="123"/>
              </a:cxn>
              <a:cxn ang="0">
                <a:pos x="188" y="154"/>
              </a:cxn>
              <a:cxn ang="0">
                <a:pos x="152" y="191"/>
              </a:cxn>
            </a:cxnLst>
            <a:rect l="0" t="0" r="r" b="b"/>
            <a:pathLst>
              <a:path w="245" h="245">
                <a:moveTo>
                  <a:pt x="150" y="121"/>
                </a:moveTo>
                <a:cubicBezTo>
                  <a:pt x="147" y="119"/>
                  <a:pt x="143" y="117"/>
                  <a:pt x="139" y="116"/>
                </a:cubicBezTo>
                <a:cubicBezTo>
                  <a:pt x="135" y="114"/>
                  <a:pt x="130" y="113"/>
                  <a:pt x="125" y="112"/>
                </a:cubicBezTo>
                <a:cubicBezTo>
                  <a:pt x="121" y="111"/>
                  <a:pt x="118" y="110"/>
                  <a:pt x="117" y="110"/>
                </a:cubicBezTo>
                <a:cubicBezTo>
                  <a:pt x="115" y="109"/>
                  <a:pt x="113" y="109"/>
                  <a:pt x="112" y="108"/>
                </a:cubicBezTo>
                <a:cubicBezTo>
                  <a:pt x="110" y="107"/>
                  <a:pt x="109" y="106"/>
                  <a:pt x="108" y="105"/>
                </a:cubicBezTo>
                <a:cubicBezTo>
                  <a:pt x="107" y="104"/>
                  <a:pt x="107" y="103"/>
                  <a:pt x="107" y="101"/>
                </a:cubicBezTo>
                <a:cubicBezTo>
                  <a:pt x="107" y="99"/>
                  <a:pt x="108" y="97"/>
                  <a:pt x="111" y="95"/>
                </a:cubicBezTo>
                <a:cubicBezTo>
                  <a:pt x="113" y="93"/>
                  <a:pt x="117" y="92"/>
                  <a:pt x="121" y="92"/>
                </a:cubicBezTo>
                <a:cubicBezTo>
                  <a:pt x="126" y="92"/>
                  <a:pt x="130" y="93"/>
                  <a:pt x="132" y="95"/>
                </a:cubicBezTo>
                <a:cubicBezTo>
                  <a:pt x="134" y="96"/>
                  <a:pt x="136" y="99"/>
                  <a:pt x="138" y="102"/>
                </a:cubicBezTo>
                <a:cubicBezTo>
                  <a:pt x="139" y="104"/>
                  <a:pt x="140" y="106"/>
                  <a:pt x="141" y="107"/>
                </a:cubicBezTo>
                <a:cubicBezTo>
                  <a:pt x="143" y="108"/>
                  <a:pt x="144" y="109"/>
                  <a:pt x="147" y="109"/>
                </a:cubicBezTo>
                <a:cubicBezTo>
                  <a:pt x="149" y="109"/>
                  <a:pt x="151" y="108"/>
                  <a:pt x="153" y="106"/>
                </a:cubicBezTo>
                <a:cubicBezTo>
                  <a:pt x="155" y="104"/>
                  <a:pt x="156" y="102"/>
                  <a:pt x="156" y="100"/>
                </a:cubicBezTo>
                <a:cubicBezTo>
                  <a:pt x="156" y="97"/>
                  <a:pt x="155" y="95"/>
                  <a:pt x="154" y="92"/>
                </a:cubicBezTo>
                <a:cubicBezTo>
                  <a:pt x="152" y="90"/>
                  <a:pt x="150" y="87"/>
                  <a:pt x="148" y="85"/>
                </a:cubicBezTo>
                <a:cubicBezTo>
                  <a:pt x="145" y="83"/>
                  <a:pt x="141" y="81"/>
                  <a:pt x="137" y="80"/>
                </a:cubicBezTo>
                <a:cubicBezTo>
                  <a:pt x="133" y="79"/>
                  <a:pt x="128" y="78"/>
                  <a:pt x="123" y="78"/>
                </a:cubicBezTo>
                <a:cubicBezTo>
                  <a:pt x="116" y="78"/>
                  <a:pt x="109" y="79"/>
                  <a:pt x="104" y="81"/>
                </a:cubicBezTo>
                <a:cubicBezTo>
                  <a:pt x="99" y="83"/>
                  <a:pt x="95" y="86"/>
                  <a:pt x="92" y="90"/>
                </a:cubicBezTo>
                <a:cubicBezTo>
                  <a:pt x="89" y="93"/>
                  <a:pt x="88" y="98"/>
                  <a:pt x="88" y="103"/>
                </a:cubicBezTo>
                <a:cubicBezTo>
                  <a:pt x="88" y="108"/>
                  <a:pt x="89" y="112"/>
                  <a:pt x="92" y="116"/>
                </a:cubicBezTo>
                <a:cubicBezTo>
                  <a:pt x="95" y="119"/>
                  <a:pt x="98" y="122"/>
                  <a:pt x="103" y="124"/>
                </a:cubicBezTo>
                <a:cubicBezTo>
                  <a:pt x="107" y="126"/>
                  <a:pt x="113" y="127"/>
                  <a:pt x="119" y="129"/>
                </a:cubicBezTo>
                <a:cubicBezTo>
                  <a:pt x="124" y="130"/>
                  <a:pt x="128" y="131"/>
                  <a:pt x="131" y="132"/>
                </a:cubicBezTo>
                <a:cubicBezTo>
                  <a:pt x="133" y="133"/>
                  <a:pt x="136" y="134"/>
                  <a:pt x="137" y="135"/>
                </a:cubicBezTo>
                <a:cubicBezTo>
                  <a:pt x="139" y="137"/>
                  <a:pt x="140" y="139"/>
                  <a:pt x="140" y="142"/>
                </a:cubicBezTo>
                <a:cubicBezTo>
                  <a:pt x="140" y="145"/>
                  <a:pt x="138" y="147"/>
                  <a:pt x="135" y="150"/>
                </a:cubicBezTo>
                <a:cubicBezTo>
                  <a:pt x="132" y="152"/>
                  <a:pt x="128" y="153"/>
                  <a:pt x="122" y="153"/>
                </a:cubicBezTo>
                <a:cubicBezTo>
                  <a:pt x="119" y="153"/>
                  <a:pt x="116" y="152"/>
                  <a:pt x="113" y="151"/>
                </a:cubicBezTo>
                <a:cubicBezTo>
                  <a:pt x="111" y="150"/>
                  <a:pt x="109" y="149"/>
                  <a:pt x="108" y="147"/>
                </a:cubicBezTo>
                <a:cubicBezTo>
                  <a:pt x="107" y="145"/>
                  <a:pt x="106" y="143"/>
                  <a:pt x="105" y="141"/>
                </a:cubicBezTo>
                <a:cubicBezTo>
                  <a:pt x="104" y="138"/>
                  <a:pt x="102" y="136"/>
                  <a:pt x="101" y="135"/>
                </a:cubicBezTo>
                <a:cubicBezTo>
                  <a:pt x="99" y="134"/>
                  <a:pt x="97" y="133"/>
                  <a:pt x="95" y="133"/>
                </a:cubicBezTo>
                <a:cubicBezTo>
                  <a:pt x="93" y="133"/>
                  <a:pt x="91" y="134"/>
                  <a:pt x="89" y="136"/>
                </a:cubicBezTo>
                <a:cubicBezTo>
                  <a:pt x="87" y="137"/>
                  <a:pt x="86" y="139"/>
                  <a:pt x="86" y="142"/>
                </a:cubicBezTo>
                <a:cubicBezTo>
                  <a:pt x="86" y="145"/>
                  <a:pt x="88" y="149"/>
                  <a:pt x="90" y="153"/>
                </a:cubicBezTo>
                <a:cubicBezTo>
                  <a:pt x="93" y="157"/>
                  <a:pt x="96" y="160"/>
                  <a:pt x="101" y="163"/>
                </a:cubicBezTo>
                <a:cubicBezTo>
                  <a:pt x="106" y="166"/>
                  <a:pt x="114" y="168"/>
                  <a:pt x="123" y="168"/>
                </a:cubicBezTo>
                <a:cubicBezTo>
                  <a:pt x="130" y="168"/>
                  <a:pt x="137" y="166"/>
                  <a:pt x="142" y="164"/>
                </a:cubicBezTo>
                <a:cubicBezTo>
                  <a:pt x="148" y="162"/>
                  <a:pt x="152" y="158"/>
                  <a:pt x="155" y="154"/>
                </a:cubicBezTo>
                <a:cubicBezTo>
                  <a:pt x="158" y="150"/>
                  <a:pt x="160" y="145"/>
                  <a:pt x="160" y="140"/>
                </a:cubicBezTo>
                <a:cubicBezTo>
                  <a:pt x="160" y="135"/>
                  <a:pt x="159" y="131"/>
                  <a:pt x="157" y="128"/>
                </a:cubicBezTo>
                <a:cubicBezTo>
                  <a:pt x="155" y="125"/>
                  <a:pt x="153" y="123"/>
                  <a:pt x="150" y="121"/>
                </a:cubicBezTo>
                <a:close/>
                <a:moveTo>
                  <a:pt x="122" y="0"/>
                </a:moveTo>
                <a:cubicBezTo>
                  <a:pt x="55" y="0"/>
                  <a:pt x="0" y="55"/>
                  <a:pt x="0" y="123"/>
                </a:cubicBezTo>
                <a:cubicBezTo>
                  <a:pt x="0" y="190"/>
                  <a:pt x="55" y="245"/>
                  <a:pt x="122" y="245"/>
                </a:cubicBezTo>
                <a:cubicBezTo>
                  <a:pt x="190" y="245"/>
                  <a:pt x="245" y="190"/>
                  <a:pt x="245" y="123"/>
                </a:cubicBezTo>
                <a:cubicBezTo>
                  <a:pt x="245" y="55"/>
                  <a:pt x="190" y="0"/>
                  <a:pt x="122" y="0"/>
                </a:cubicBezTo>
                <a:close/>
                <a:moveTo>
                  <a:pt x="152" y="191"/>
                </a:moveTo>
                <a:cubicBezTo>
                  <a:pt x="145" y="191"/>
                  <a:pt x="140" y="189"/>
                  <a:pt x="135" y="187"/>
                </a:cubicBezTo>
                <a:cubicBezTo>
                  <a:pt x="131" y="187"/>
                  <a:pt x="127" y="188"/>
                  <a:pt x="123" y="188"/>
                </a:cubicBezTo>
                <a:cubicBezTo>
                  <a:pt x="89" y="188"/>
                  <a:pt x="60" y="159"/>
                  <a:pt x="60" y="123"/>
                </a:cubicBezTo>
                <a:cubicBezTo>
                  <a:pt x="60" y="119"/>
                  <a:pt x="61" y="115"/>
                  <a:pt x="62" y="110"/>
                </a:cubicBezTo>
                <a:cubicBezTo>
                  <a:pt x="59" y="105"/>
                  <a:pt x="57" y="98"/>
                  <a:pt x="57" y="91"/>
                </a:cubicBezTo>
                <a:cubicBezTo>
                  <a:pt x="57" y="71"/>
                  <a:pt x="73" y="54"/>
                  <a:pt x="93" y="54"/>
                </a:cubicBezTo>
                <a:cubicBezTo>
                  <a:pt x="100" y="54"/>
                  <a:pt x="107" y="56"/>
                  <a:pt x="112" y="60"/>
                </a:cubicBezTo>
                <a:cubicBezTo>
                  <a:pt x="116" y="59"/>
                  <a:pt x="119" y="59"/>
                  <a:pt x="123" y="59"/>
                </a:cubicBezTo>
                <a:cubicBezTo>
                  <a:pt x="158" y="59"/>
                  <a:pt x="186" y="88"/>
                  <a:pt x="186" y="123"/>
                </a:cubicBezTo>
                <a:cubicBezTo>
                  <a:pt x="186" y="128"/>
                  <a:pt x="185" y="133"/>
                  <a:pt x="184" y="137"/>
                </a:cubicBezTo>
                <a:cubicBezTo>
                  <a:pt x="187" y="142"/>
                  <a:pt x="188" y="148"/>
                  <a:pt x="188" y="154"/>
                </a:cubicBezTo>
                <a:cubicBezTo>
                  <a:pt x="188" y="174"/>
                  <a:pt x="172" y="191"/>
                  <a:pt x="152" y="191"/>
                </a:cubicBezTo>
                <a:close/>
                <a:moveTo>
                  <a:pt x="152" y="191"/>
                </a:moveTo>
                <a:cubicBezTo>
                  <a:pt x="152" y="191"/>
                  <a:pt x="152" y="191"/>
                  <a:pt x="152" y="191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85" name="Freeform 284"/>
          <p:cNvSpPr>
            <a:spLocks noEditPoints="1"/>
          </p:cNvSpPr>
          <p:nvPr/>
        </p:nvSpPr>
        <p:spPr bwMode="auto">
          <a:xfrm>
            <a:off x="717637" y="2057050"/>
            <a:ext cx="536508" cy="536509"/>
          </a:xfrm>
          <a:custGeom>
            <a:avLst/>
            <a:gdLst/>
            <a:ahLst/>
            <a:cxnLst>
              <a:cxn ang="0">
                <a:pos x="113" y="0"/>
              </a:cxn>
              <a:cxn ang="0">
                <a:pos x="0" y="113"/>
              </a:cxn>
              <a:cxn ang="0">
                <a:pos x="113" y="226"/>
              </a:cxn>
              <a:cxn ang="0">
                <a:pos x="226" y="113"/>
              </a:cxn>
              <a:cxn ang="0">
                <a:pos x="113" y="0"/>
              </a:cxn>
              <a:cxn ang="0">
                <a:pos x="173" y="165"/>
              </a:cxn>
              <a:cxn ang="0">
                <a:pos x="164" y="174"/>
              </a:cxn>
              <a:cxn ang="0">
                <a:pos x="157" y="176"/>
              </a:cxn>
              <a:cxn ang="0">
                <a:pos x="81" y="145"/>
              </a:cxn>
              <a:cxn ang="0">
                <a:pos x="49" y="68"/>
              </a:cxn>
              <a:cxn ang="0">
                <a:pos x="52" y="62"/>
              </a:cxn>
              <a:cxn ang="0">
                <a:pos x="61" y="53"/>
              </a:cxn>
              <a:cxn ang="0">
                <a:pos x="75" y="50"/>
              </a:cxn>
              <a:cxn ang="0">
                <a:pos x="77" y="50"/>
              </a:cxn>
              <a:cxn ang="0">
                <a:pos x="88" y="61"/>
              </a:cxn>
              <a:cxn ang="0">
                <a:pos x="92" y="78"/>
              </a:cxn>
              <a:cxn ang="0">
                <a:pos x="88" y="92"/>
              </a:cxn>
              <a:cxn ang="0">
                <a:pos x="82" y="98"/>
              </a:cxn>
              <a:cxn ang="0">
                <a:pos x="127" y="144"/>
              </a:cxn>
              <a:cxn ang="0">
                <a:pos x="134" y="138"/>
              </a:cxn>
              <a:cxn ang="0">
                <a:pos x="148" y="134"/>
              </a:cxn>
              <a:cxn ang="0">
                <a:pos x="165" y="138"/>
              </a:cxn>
              <a:cxn ang="0">
                <a:pos x="176" y="149"/>
              </a:cxn>
              <a:cxn ang="0">
                <a:pos x="176" y="151"/>
              </a:cxn>
              <a:cxn ang="0">
                <a:pos x="173" y="165"/>
              </a:cxn>
              <a:cxn ang="0">
                <a:pos x="173" y="165"/>
              </a:cxn>
              <a:cxn ang="0">
                <a:pos x="173" y="165"/>
              </a:cxn>
            </a:cxnLst>
            <a:rect l="0" t="0" r="r" b="b"/>
            <a:pathLst>
              <a:path w="226" h="226">
                <a:moveTo>
                  <a:pt x="113" y="0"/>
                </a:moveTo>
                <a:cubicBezTo>
                  <a:pt x="51" y="0"/>
                  <a:pt x="0" y="50"/>
                  <a:pt x="0" y="113"/>
                </a:cubicBezTo>
                <a:cubicBezTo>
                  <a:pt x="0" y="175"/>
                  <a:pt x="51" y="226"/>
                  <a:pt x="113" y="226"/>
                </a:cubicBezTo>
                <a:cubicBezTo>
                  <a:pt x="176" y="226"/>
                  <a:pt x="226" y="175"/>
                  <a:pt x="226" y="113"/>
                </a:cubicBezTo>
                <a:cubicBezTo>
                  <a:pt x="226" y="50"/>
                  <a:pt x="176" y="0"/>
                  <a:pt x="113" y="0"/>
                </a:cubicBezTo>
                <a:close/>
                <a:moveTo>
                  <a:pt x="173" y="165"/>
                </a:moveTo>
                <a:cubicBezTo>
                  <a:pt x="164" y="174"/>
                  <a:pt x="164" y="174"/>
                  <a:pt x="164" y="174"/>
                </a:cubicBezTo>
                <a:cubicBezTo>
                  <a:pt x="162" y="175"/>
                  <a:pt x="157" y="176"/>
                  <a:pt x="157" y="176"/>
                </a:cubicBezTo>
                <a:cubicBezTo>
                  <a:pt x="129" y="177"/>
                  <a:pt x="101" y="165"/>
                  <a:pt x="81" y="145"/>
                </a:cubicBezTo>
                <a:cubicBezTo>
                  <a:pt x="60" y="125"/>
                  <a:pt x="49" y="97"/>
                  <a:pt x="49" y="68"/>
                </a:cubicBezTo>
                <a:cubicBezTo>
                  <a:pt x="49" y="68"/>
                  <a:pt x="50" y="64"/>
                  <a:pt x="52" y="62"/>
                </a:cubicBezTo>
                <a:cubicBezTo>
                  <a:pt x="61" y="53"/>
                  <a:pt x="61" y="53"/>
                  <a:pt x="61" y="53"/>
                </a:cubicBezTo>
                <a:cubicBezTo>
                  <a:pt x="64" y="50"/>
                  <a:pt x="71" y="48"/>
                  <a:pt x="75" y="50"/>
                </a:cubicBezTo>
                <a:cubicBezTo>
                  <a:pt x="77" y="50"/>
                  <a:pt x="77" y="50"/>
                  <a:pt x="77" y="50"/>
                </a:cubicBezTo>
                <a:cubicBezTo>
                  <a:pt x="82" y="52"/>
                  <a:pt x="86" y="57"/>
                  <a:pt x="88" y="61"/>
                </a:cubicBezTo>
                <a:cubicBezTo>
                  <a:pt x="92" y="78"/>
                  <a:pt x="92" y="78"/>
                  <a:pt x="92" y="78"/>
                </a:cubicBezTo>
                <a:cubicBezTo>
                  <a:pt x="93" y="83"/>
                  <a:pt x="92" y="89"/>
                  <a:pt x="88" y="92"/>
                </a:cubicBezTo>
                <a:cubicBezTo>
                  <a:pt x="82" y="98"/>
                  <a:pt x="82" y="98"/>
                  <a:pt x="82" y="98"/>
                </a:cubicBezTo>
                <a:cubicBezTo>
                  <a:pt x="88" y="120"/>
                  <a:pt x="106" y="138"/>
                  <a:pt x="127" y="144"/>
                </a:cubicBezTo>
                <a:cubicBezTo>
                  <a:pt x="134" y="138"/>
                  <a:pt x="134" y="138"/>
                  <a:pt x="134" y="138"/>
                </a:cubicBezTo>
                <a:cubicBezTo>
                  <a:pt x="137" y="134"/>
                  <a:pt x="143" y="133"/>
                  <a:pt x="148" y="134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9" y="140"/>
                  <a:pt x="174" y="144"/>
                  <a:pt x="176" y="149"/>
                </a:cubicBezTo>
                <a:cubicBezTo>
                  <a:pt x="176" y="151"/>
                  <a:pt x="176" y="151"/>
                  <a:pt x="176" y="151"/>
                </a:cubicBezTo>
                <a:cubicBezTo>
                  <a:pt x="178" y="155"/>
                  <a:pt x="176" y="161"/>
                  <a:pt x="173" y="165"/>
                </a:cubicBezTo>
                <a:close/>
                <a:moveTo>
                  <a:pt x="173" y="165"/>
                </a:moveTo>
                <a:cubicBezTo>
                  <a:pt x="173" y="165"/>
                  <a:pt x="173" y="165"/>
                  <a:pt x="173" y="165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86" name="Freeform 285"/>
          <p:cNvSpPr>
            <a:spLocks noEditPoints="1"/>
          </p:cNvSpPr>
          <p:nvPr/>
        </p:nvSpPr>
        <p:spPr bwMode="auto">
          <a:xfrm>
            <a:off x="1657497" y="1970516"/>
            <a:ext cx="628811" cy="709576"/>
          </a:xfrm>
          <a:custGeom>
            <a:avLst/>
            <a:gdLst/>
            <a:ahLst/>
            <a:cxnLst>
              <a:cxn ang="0">
                <a:pos x="256" y="248"/>
              </a:cxn>
              <a:cxn ang="0">
                <a:pos x="247" y="253"/>
              </a:cxn>
              <a:cxn ang="0">
                <a:pos x="242" y="244"/>
              </a:cxn>
              <a:cxn ang="0">
                <a:pos x="236" y="204"/>
              </a:cxn>
              <a:cxn ang="0">
                <a:pos x="214" y="199"/>
              </a:cxn>
              <a:cxn ang="0">
                <a:pos x="171" y="236"/>
              </a:cxn>
              <a:cxn ang="0">
                <a:pos x="127" y="281"/>
              </a:cxn>
              <a:cxn ang="0">
                <a:pos x="68" y="299"/>
              </a:cxn>
              <a:cxn ang="0">
                <a:pos x="62" y="298"/>
              </a:cxn>
              <a:cxn ang="0">
                <a:pos x="12" y="274"/>
              </a:cxn>
              <a:cxn ang="0">
                <a:pos x="16" y="225"/>
              </a:cxn>
              <a:cxn ang="0">
                <a:pos x="9" y="215"/>
              </a:cxn>
              <a:cxn ang="0">
                <a:pos x="12" y="191"/>
              </a:cxn>
              <a:cxn ang="0">
                <a:pos x="60" y="154"/>
              </a:cxn>
              <a:cxn ang="0">
                <a:pos x="71" y="151"/>
              </a:cxn>
              <a:cxn ang="0">
                <a:pos x="84" y="158"/>
              </a:cxn>
              <a:cxn ang="0">
                <a:pos x="102" y="181"/>
              </a:cxn>
              <a:cxn ang="0">
                <a:pos x="150" y="146"/>
              </a:cxn>
              <a:cxn ang="0">
                <a:pos x="184" y="98"/>
              </a:cxn>
              <a:cxn ang="0">
                <a:pos x="161" y="79"/>
              </a:cxn>
              <a:cxn ang="0">
                <a:pos x="158" y="56"/>
              </a:cxn>
              <a:cxn ang="0">
                <a:pos x="194" y="7"/>
              </a:cxn>
              <a:cxn ang="0">
                <a:pos x="208" y="0"/>
              </a:cxn>
              <a:cxn ang="0">
                <a:pos x="218" y="3"/>
              </a:cxn>
              <a:cxn ang="0">
                <a:pos x="246" y="25"/>
              </a:cxn>
              <a:cxn ang="0">
                <a:pos x="246" y="25"/>
              </a:cxn>
              <a:cxn ang="0">
                <a:pos x="247" y="25"/>
              </a:cxn>
              <a:cxn ang="0">
                <a:pos x="247" y="26"/>
              </a:cxn>
              <a:cxn ang="0">
                <a:pos x="247" y="26"/>
              </a:cxn>
              <a:cxn ang="0">
                <a:pos x="248" y="27"/>
              </a:cxn>
              <a:cxn ang="0">
                <a:pos x="248" y="27"/>
              </a:cxn>
              <a:cxn ang="0">
                <a:pos x="249" y="29"/>
              </a:cxn>
              <a:cxn ang="0">
                <a:pos x="249" y="29"/>
              </a:cxn>
              <a:cxn ang="0">
                <a:pos x="181" y="178"/>
              </a:cxn>
              <a:cxn ang="0">
                <a:pos x="49" y="248"/>
              </a:cxn>
              <a:cxn ang="0">
                <a:pos x="49" y="248"/>
              </a:cxn>
              <a:cxn ang="0">
                <a:pos x="34" y="246"/>
              </a:cxn>
              <a:cxn ang="0">
                <a:pos x="34" y="246"/>
              </a:cxn>
              <a:cxn ang="0">
                <a:pos x="33" y="246"/>
              </a:cxn>
              <a:cxn ang="0">
                <a:pos x="32" y="246"/>
              </a:cxn>
              <a:cxn ang="0">
                <a:pos x="32" y="245"/>
              </a:cxn>
              <a:cxn ang="0">
                <a:pos x="31" y="245"/>
              </a:cxn>
              <a:cxn ang="0">
                <a:pos x="31" y="244"/>
              </a:cxn>
              <a:cxn ang="0">
                <a:pos x="30" y="244"/>
              </a:cxn>
              <a:cxn ang="0">
                <a:pos x="30" y="244"/>
              </a:cxn>
              <a:cxn ang="0">
                <a:pos x="26" y="238"/>
              </a:cxn>
              <a:cxn ang="0">
                <a:pos x="24" y="266"/>
              </a:cxn>
              <a:cxn ang="0">
                <a:pos x="120" y="269"/>
              </a:cxn>
              <a:cxn ang="0">
                <a:pos x="159" y="228"/>
              </a:cxn>
              <a:cxn ang="0">
                <a:pos x="212" y="184"/>
              </a:cxn>
              <a:cxn ang="0">
                <a:pos x="247" y="194"/>
              </a:cxn>
              <a:cxn ang="0">
                <a:pos x="256" y="248"/>
              </a:cxn>
              <a:cxn ang="0">
                <a:pos x="256" y="248"/>
              </a:cxn>
              <a:cxn ang="0">
                <a:pos x="256" y="248"/>
              </a:cxn>
            </a:cxnLst>
            <a:rect l="0" t="0" r="r" b="b"/>
            <a:pathLst>
              <a:path w="265" h="299">
                <a:moveTo>
                  <a:pt x="256" y="248"/>
                </a:moveTo>
                <a:cubicBezTo>
                  <a:pt x="255" y="252"/>
                  <a:pt x="251" y="254"/>
                  <a:pt x="247" y="253"/>
                </a:cubicBezTo>
                <a:cubicBezTo>
                  <a:pt x="243" y="252"/>
                  <a:pt x="241" y="248"/>
                  <a:pt x="242" y="244"/>
                </a:cubicBezTo>
                <a:cubicBezTo>
                  <a:pt x="246" y="227"/>
                  <a:pt x="244" y="212"/>
                  <a:pt x="236" y="204"/>
                </a:cubicBezTo>
                <a:cubicBezTo>
                  <a:pt x="231" y="199"/>
                  <a:pt x="224" y="197"/>
                  <a:pt x="214" y="199"/>
                </a:cubicBezTo>
                <a:cubicBezTo>
                  <a:pt x="196" y="202"/>
                  <a:pt x="184" y="218"/>
                  <a:pt x="171" y="236"/>
                </a:cubicBezTo>
                <a:cubicBezTo>
                  <a:pt x="159" y="252"/>
                  <a:pt x="146" y="269"/>
                  <a:pt x="127" y="281"/>
                </a:cubicBezTo>
                <a:cubicBezTo>
                  <a:pt x="109" y="292"/>
                  <a:pt x="88" y="299"/>
                  <a:pt x="68" y="299"/>
                </a:cubicBezTo>
                <a:cubicBezTo>
                  <a:pt x="66" y="299"/>
                  <a:pt x="64" y="299"/>
                  <a:pt x="62" y="298"/>
                </a:cubicBezTo>
                <a:cubicBezTo>
                  <a:pt x="40" y="297"/>
                  <a:pt x="22" y="288"/>
                  <a:pt x="12" y="274"/>
                </a:cubicBezTo>
                <a:cubicBezTo>
                  <a:pt x="0" y="256"/>
                  <a:pt x="7" y="238"/>
                  <a:pt x="16" y="225"/>
                </a:cubicBezTo>
                <a:cubicBezTo>
                  <a:pt x="9" y="215"/>
                  <a:pt x="9" y="215"/>
                  <a:pt x="9" y="215"/>
                </a:cubicBezTo>
                <a:cubicBezTo>
                  <a:pt x="3" y="208"/>
                  <a:pt x="5" y="197"/>
                  <a:pt x="12" y="191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3" y="152"/>
                  <a:pt x="67" y="151"/>
                  <a:pt x="71" y="151"/>
                </a:cubicBezTo>
                <a:cubicBezTo>
                  <a:pt x="76" y="151"/>
                  <a:pt x="81" y="153"/>
                  <a:pt x="84" y="158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16" y="175"/>
                  <a:pt x="132" y="164"/>
                  <a:pt x="150" y="146"/>
                </a:cubicBezTo>
                <a:cubicBezTo>
                  <a:pt x="168" y="128"/>
                  <a:pt x="178" y="112"/>
                  <a:pt x="184" y="98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53" y="74"/>
                  <a:pt x="152" y="63"/>
                  <a:pt x="158" y="56"/>
                </a:cubicBezTo>
                <a:cubicBezTo>
                  <a:pt x="194" y="7"/>
                  <a:pt x="194" y="7"/>
                  <a:pt x="194" y="7"/>
                </a:cubicBezTo>
                <a:cubicBezTo>
                  <a:pt x="197" y="2"/>
                  <a:pt x="202" y="0"/>
                  <a:pt x="208" y="0"/>
                </a:cubicBezTo>
                <a:cubicBezTo>
                  <a:pt x="212" y="0"/>
                  <a:pt x="215" y="1"/>
                  <a:pt x="218" y="3"/>
                </a:cubicBezTo>
                <a:cubicBezTo>
                  <a:pt x="246" y="25"/>
                  <a:pt x="246" y="25"/>
                  <a:pt x="246" y="25"/>
                </a:cubicBezTo>
                <a:cubicBezTo>
                  <a:pt x="246" y="25"/>
                  <a:pt x="246" y="25"/>
                  <a:pt x="246" y="25"/>
                </a:cubicBezTo>
                <a:cubicBezTo>
                  <a:pt x="246" y="25"/>
                  <a:pt x="246" y="25"/>
                  <a:pt x="247" y="25"/>
                </a:cubicBezTo>
                <a:cubicBezTo>
                  <a:pt x="247" y="26"/>
                  <a:pt x="247" y="26"/>
                  <a:pt x="247" y="26"/>
                </a:cubicBezTo>
                <a:cubicBezTo>
                  <a:pt x="247" y="26"/>
                  <a:pt x="247" y="26"/>
                  <a:pt x="247" y="26"/>
                </a:cubicBezTo>
                <a:cubicBezTo>
                  <a:pt x="248" y="27"/>
                  <a:pt x="248" y="27"/>
                  <a:pt x="248" y="27"/>
                </a:cubicBezTo>
                <a:cubicBezTo>
                  <a:pt x="248" y="27"/>
                  <a:pt x="248" y="27"/>
                  <a:pt x="248" y="27"/>
                </a:cubicBezTo>
                <a:cubicBezTo>
                  <a:pt x="248" y="28"/>
                  <a:pt x="248" y="28"/>
                  <a:pt x="249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49" y="31"/>
                  <a:pt x="265" y="93"/>
                  <a:pt x="181" y="178"/>
                </a:cubicBezTo>
                <a:cubicBezTo>
                  <a:pt x="121" y="239"/>
                  <a:pt x="72" y="248"/>
                  <a:pt x="49" y="248"/>
                </a:cubicBezTo>
                <a:cubicBezTo>
                  <a:pt x="49" y="248"/>
                  <a:pt x="49" y="248"/>
                  <a:pt x="49" y="248"/>
                </a:cubicBezTo>
                <a:cubicBezTo>
                  <a:pt x="40" y="248"/>
                  <a:pt x="34" y="246"/>
                  <a:pt x="34" y="246"/>
                </a:cubicBezTo>
                <a:cubicBezTo>
                  <a:pt x="34" y="246"/>
                  <a:pt x="34" y="246"/>
                  <a:pt x="34" y="246"/>
                </a:cubicBezTo>
                <a:cubicBezTo>
                  <a:pt x="33" y="246"/>
                  <a:pt x="33" y="246"/>
                  <a:pt x="33" y="246"/>
                </a:cubicBezTo>
                <a:cubicBezTo>
                  <a:pt x="33" y="246"/>
                  <a:pt x="33" y="246"/>
                  <a:pt x="32" y="246"/>
                </a:cubicBezTo>
                <a:cubicBezTo>
                  <a:pt x="32" y="245"/>
                  <a:pt x="32" y="245"/>
                  <a:pt x="32" y="245"/>
                </a:cubicBezTo>
                <a:cubicBezTo>
                  <a:pt x="31" y="245"/>
                  <a:pt x="31" y="245"/>
                  <a:pt x="31" y="245"/>
                </a:cubicBezTo>
                <a:cubicBezTo>
                  <a:pt x="31" y="245"/>
                  <a:pt x="31" y="244"/>
                  <a:pt x="31" y="244"/>
                </a:cubicBezTo>
                <a:cubicBezTo>
                  <a:pt x="30" y="244"/>
                  <a:pt x="30" y="244"/>
                  <a:pt x="30" y="244"/>
                </a:cubicBezTo>
                <a:cubicBezTo>
                  <a:pt x="30" y="244"/>
                  <a:pt x="30" y="244"/>
                  <a:pt x="30" y="244"/>
                </a:cubicBezTo>
                <a:cubicBezTo>
                  <a:pt x="26" y="238"/>
                  <a:pt x="26" y="238"/>
                  <a:pt x="26" y="238"/>
                </a:cubicBezTo>
                <a:cubicBezTo>
                  <a:pt x="21" y="245"/>
                  <a:pt x="17" y="256"/>
                  <a:pt x="24" y="266"/>
                </a:cubicBezTo>
                <a:cubicBezTo>
                  <a:pt x="38" y="286"/>
                  <a:pt x="82" y="292"/>
                  <a:pt x="120" y="269"/>
                </a:cubicBezTo>
                <a:cubicBezTo>
                  <a:pt x="136" y="258"/>
                  <a:pt x="148" y="243"/>
                  <a:pt x="159" y="228"/>
                </a:cubicBezTo>
                <a:cubicBezTo>
                  <a:pt x="174" y="208"/>
                  <a:pt x="188" y="189"/>
                  <a:pt x="212" y="184"/>
                </a:cubicBezTo>
                <a:cubicBezTo>
                  <a:pt x="226" y="182"/>
                  <a:pt x="238" y="185"/>
                  <a:pt x="247" y="194"/>
                </a:cubicBezTo>
                <a:cubicBezTo>
                  <a:pt x="258" y="206"/>
                  <a:pt x="261" y="226"/>
                  <a:pt x="256" y="248"/>
                </a:cubicBezTo>
                <a:close/>
                <a:moveTo>
                  <a:pt x="256" y="248"/>
                </a:moveTo>
                <a:cubicBezTo>
                  <a:pt x="256" y="248"/>
                  <a:pt x="256" y="248"/>
                  <a:pt x="256" y="248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87" name="Freeform 286"/>
          <p:cNvSpPr>
            <a:spLocks noEditPoints="1"/>
          </p:cNvSpPr>
          <p:nvPr/>
        </p:nvSpPr>
        <p:spPr bwMode="auto">
          <a:xfrm>
            <a:off x="2689660" y="1987823"/>
            <a:ext cx="674962" cy="674962"/>
          </a:xfrm>
          <a:custGeom>
            <a:avLst/>
            <a:gdLst/>
            <a:ahLst/>
            <a:cxnLst>
              <a:cxn ang="0">
                <a:pos x="231" y="0"/>
              </a:cxn>
              <a:cxn ang="0">
                <a:pos x="16" y="16"/>
              </a:cxn>
              <a:cxn ang="0">
                <a:pos x="0" y="231"/>
              </a:cxn>
              <a:cxn ang="0">
                <a:pos x="53" y="284"/>
              </a:cxn>
              <a:cxn ang="0">
                <a:pos x="268" y="268"/>
              </a:cxn>
              <a:cxn ang="0">
                <a:pos x="284" y="54"/>
              </a:cxn>
              <a:cxn ang="0">
                <a:pos x="232" y="216"/>
              </a:cxn>
              <a:cxn ang="0">
                <a:pos x="191" y="237"/>
              </a:cxn>
              <a:cxn ang="0">
                <a:pos x="179" y="235"/>
              </a:cxn>
              <a:cxn ang="0">
                <a:pos x="167" y="232"/>
              </a:cxn>
              <a:cxn ang="0">
                <a:pos x="156" y="227"/>
              </a:cxn>
              <a:cxn ang="0">
                <a:pos x="57" y="128"/>
              </a:cxn>
              <a:cxn ang="0">
                <a:pos x="52" y="117"/>
              </a:cxn>
              <a:cxn ang="0">
                <a:pos x="49" y="105"/>
              </a:cxn>
              <a:cxn ang="0">
                <a:pos x="48" y="93"/>
              </a:cxn>
              <a:cxn ang="0">
                <a:pos x="69" y="52"/>
              </a:cxn>
              <a:cxn ang="0">
                <a:pos x="90" y="48"/>
              </a:cxn>
              <a:cxn ang="0">
                <a:pos x="98" y="59"/>
              </a:cxn>
              <a:cxn ang="0">
                <a:pos x="107" y="76"/>
              </a:cxn>
              <a:cxn ang="0">
                <a:pos x="112" y="85"/>
              </a:cxn>
              <a:cxn ang="0">
                <a:pos x="116" y="93"/>
              </a:cxn>
              <a:cxn ang="0">
                <a:pos x="104" y="107"/>
              </a:cxn>
              <a:cxn ang="0">
                <a:pos x="92" y="120"/>
              </a:cxn>
              <a:cxn ang="0">
                <a:pos x="94" y="126"/>
              </a:cxn>
              <a:cxn ang="0">
                <a:pos x="97" y="132"/>
              </a:cxn>
              <a:cxn ang="0">
                <a:pos x="152" y="187"/>
              </a:cxn>
              <a:cxn ang="0">
                <a:pos x="158" y="190"/>
              </a:cxn>
              <a:cxn ang="0">
                <a:pos x="164" y="192"/>
              </a:cxn>
              <a:cxn ang="0">
                <a:pos x="182" y="174"/>
              </a:cxn>
              <a:cxn ang="0">
                <a:pos x="195" y="169"/>
              </a:cxn>
              <a:cxn ang="0">
                <a:pos x="203" y="174"/>
              </a:cxn>
              <a:cxn ang="0">
                <a:pos x="229" y="188"/>
              </a:cxn>
              <a:cxn ang="0">
                <a:pos x="236" y="197"/>
              </a:cxn>
              <a:cxn ang="0">
                <a:pos x="232" y="216"/>
              </a:cxn>
            </a:cxnLst>
            <a:rect l="0" t="0" r="r" b="b"/>
            <a:pathLst>
              <a:path w="284" h="284">
                <a:moveTo>
                  <a:pt x="268" y="16"/>
                </a:moveTo>
                <a:cubicBezTo>
                  <a:pt x="258" y="6"/>
                  <a:pt x="245" y="0"/>
                  <a:pt x="231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39" y="0"/>
                  <a:pt x="26" y="6"/>
                  <a:pt x="16" y="16"/>
                </a:cubicBezTo>
                <a:cubicBezTo>
                  <a:pt x="5" y="26"/>
                  <a:pt x="0" y="39"/>
                  <a:pt x="0" y="54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45"/>
                  <a:pt x="5" y="258"/>
                  <a:pt x="16" y="268"/>
                </a:cubicBezTo>
                <a:cubicBezTo>
                  <a:pt x="26" y="279"/>
                  <a:pt x="39" y="284"/>
                  <a:pt x="53" y="284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5" y="284"/>
                  <a:pt x="258" y="279"/>
                  <a:pt x="268" y="268"/>
                </a:cubicBezTo>
                <a:cubicBezTo>
                  <a:pt x="279" y="258"/>
                  <a:pt x="284" y="245"/>
                  <a:pt x="284" y="231"/>
                </a:cubicBezTo>
                <a:cubicBezTo>
                  <a:pt x="284" y="54"/>
                  <a:pt x="284" y="54"/>
                  <a:pt x="284" y="54"/>
                </a:cubicBezTo>
                <a:cubicBezTo>
                  <a:pt x="284" y="39"/>
                  <a:pt x="279" y="26"/>
                  <a:pt x="268" y="16"/>
                </a:cubicBezTo>
                <a:close/>
                <a:moveTo>
                  <a:pt x="232" y="216"/>
                </a:moveTo>
                <a:cubicBezTo>
                  <a:pt x="230" y="221"/>
                  <a:pt x="224" y="226"/>
                  <a:pt x="215" y="230"/>
                </a:cubicBezTo>
                <a:cubicBezTo>
                  <a:pt x="206" y="234"/>
                  <a:pt x="198" y="237"/>
                  <a:pt x="191" y="237"/>
                </a:cubicBezTo>
                <a:cubicBezTo>
                  <a:pt x="189" y="237"/>
                  <a:pt x="187" y="236"/>
                  <a:pt x="185" y="236"/>
                </a:cubicBezTo>
                <a:cubicBezTo>
                  <a:pt x="182" y="236"/>
                  <a:pt x="181" y="235"/>
                  <a:pt x="179" y="235"/>
                </a:cubicBezTo>
                <a:cubicBezTo>
                  <a:pt x="177" y="235"/>
                  <a:pt x="175" y="234"/>
                  <a:pt x="173" y="234"/>
                </a:cubicBezTo>
                <a:cubicBezTo>
                  <a:pt x="170" y="233"/>
                  <a:pt x="169" y="232"/>
                  <a:pt x="167" y="232"/>
                </a:cubicBezTo>
                <a:cubicBezTo>
                  <a:pt x="166" y="231"/>
                  <a:pt x="164" y="230"/>
                  <a:pt x="161" y="229"/>
                </a:cubicBezTo>
                <a:cubicBezTo>
                  <a:pt x="158" y="228"/>
                  <a:pt x="157" y="228"/>
                  <a:pt x="156" y="227"/>
                </a:cubicBezTo>
                <a:cubicBezTo>
                  <a:pt x="136" y="220"/>
                  <a:pt x="116" y="207"/>
                  <a:pt x="97" y="187"/>
                </a:cubicBezTo>
                <a:cubicBezTo>
                  <a:pt x="77" y="168"/>
                  <a:pt x="64" y="148"/>
                  <a:pt x="57" y="128"/>
                </a:cubicBezTo>
                <a:cubicBezTo>
                  <a:pt x="56" y="128"/>
                  <a:pt x="56" y="126"/>
                  <a:pt x="55" y="123"/>
                </a:cubicBezTo>
                <a:cubicBezTo>
                  <a:pt x="54" y="120"/>
                  <a:pt x="53" y="118"/>
                  <a:pt x="52" y="117"/>
                </a:cubicBezTo>
                <a:cubicBezTo>
                  <a:pt x="52" y="116"/>
                  <a:pt x="51" y="114"/>
                  <a:pt x="51" y="111"/>
                </a:cubicBezTo>
                <a:cubicBezTo>
                  <a:pt x="50" y="109"/>
                  <a:pt x="49" y="107"/>
                  <a:pt x="49" y="105"/>
                </a:cubicBezTo>
                <a:cubicBezTo>
                  <a:pt x="49" y="104"/>
                  <a:pt x="48" y="102"/>
                  <a:pt x="48" y="99"/>
                </a:cubicBezTo>
                <a:cubicBezTo>
                  <a:pt x="48" y="97"/>
                  <a:pt x="48" y="95"/>
                  <a:pt x="48" y="93"/>
                </a:cubicBezTo>
                <a:cubicBezTo>
                  <a:pt x="48" y="86"/>
                  <a:pt x="50" y="78"/>
                  <a:pt x="54" y="69"/>
                </a:cubicBezTo>
                <a:cubicBezTo>
                  <a:pt x="58" y="60"/>
                  <a:pt x="63" y="54"/>
                  <a:pt x="69" y="52"/>
                </a:cubicBezTo>
                <a:cubicBezTo>
                  <a:pt x="75" y="49"/>
                  <a:pt x="81" y="48"/>
                  <a:pt x="87" y="48"/>
                </a:cubicBezTo>
                <a:cubicBezTo>
                  <a:pt x="89" y="48"/>
                  <a:pt x="90" y="48"/>
                  <a:pt x="90" y="48"/>
                </a:cubicBezTo>
                <a:cubicBezTo>
                  <a:pt x="91" y="48"/>
                  <a:pt x="92" y="49"/>
                  <a:pt x="93" y="51"/>
                </a:cubicBezTo>
                <a:cubicBezTo>
                  <a:pt x="95" y="53"/>
                  <a:pt x="96" y="56"/>
                  <a:pt x="98" y="59"/>
                </a:cubicBezTo>
                <a:cubicBezTo>
                  <a:pt x="99" y="62"/>
                  <a:pt x="101" y="65"/>
                  <a:pt x="103" y="68"/>
                </a:cubicBezTo>
                <a:cubicBezTo>
                  <a:pt x="104" y="70"/>
                  <a:pt x="106" y="73"/>
                  <a:pt x="107" y="76"/>
                </a:cubicBezTo>
                <a:cubicBezTo>
                  <a:pt x="109" y="79"/>
                  <a:pt x="110" y="80"/>
                  <a:pt x="110" y="81"/>
                </a:cubicBezTo>
                <a:cubicBezTo>
                  <a:pt x="110" y="82"/>
                  <a:pt x="111" y="83"/>
                  <a:pt x="112" y="85"/>
                </a:cubicBezTo>
                <a:cubicBezTo>
                  <a:pt x="114" y="86"/>
                  <a:pt x="115" y="88"/>
                  <a:pt x="115" y="89"/>
                </a:cubicBezTo>
                <a:cubicBezTo>
                  <a:pt x="116" y="91"/>
                  <a:pt x="116" y="92"/>
                  <a:pt x="116" y="93"/>
                </a:cubicBezTo>
                <a:cubicBezTo>
                  <a:pt x="116" y="95"/>
                  <a:pt x="115" y="97"/>
                  <a:pt x="112" y="100"/>
                </a:cubicBezTo>
                <a:cubicBezTo>
                  <a:pt x="110" y="103"/>
                  <a:pt x="107" y="105"/>
                  <a:pt x="104" y="107"/>
                </a:cubicBezTo>
                <a:cubicBezTo>
                  <a:pt x="101" y="109"/>
                  <a:pt x="98" y="112"/>
                  <a:pt x="96" y="114"/>
                </a:cubicBezTo>
                <a:cubicBezTo>
                  <a:pt x="93" y="117"/>
                  <a:pt x="92" y="119"/>
                  <a:pt x="92" y="120"/>
                </a:cubicBezTo>
                <a:cubicBezTo>
                  <a:pt x="92" y="121"/>
                  <a:pt x="92" y="122"/>
                  <a:pt x="93" y="124"/>
                </a:cubicBezTo>
                <a:cubicBezTo>
                  <a:pt x="93" y="125"/>
                  <a:pt x="93" y="126"/>
                  <a:pt x="94" y="126"/>
                </a:cubicBezTo>
                <a:cubicBezTo>
                  <a:pt x="94" y="127"/>
                  <a:pt x="95" y="128"/>
                  <a:pt x="96" y="130"/>
                </a:cubicBezTo>
                <a:cubicBezTo>
                  <a:pt x="96" y="131"/>
                  <a:pt x="97" y="132"/>
                  <a:pt x="97" y="132"/>
                </a:cubicBezTo>
                <a:cubicBezTo>
                  <a:pt x="104" y="144"/>
                  <a:pt x="112" y="155"/>
                  <a:pt x="120" y="164"/>
                </a:cubicBezTo>
                <a:cubicBezTo>
                  <a:pt x="129" y="172"/>
                  <a:pt x="140" y="180"/>
                  <a:pt x="152" y="187"/>
                </a:cubicBezTo>
                <a:cubicBezTo>
                  <a:pt x="152" y="187"/>
                  <a:pt x="153" y="188"/>
                  <a:pt x="155" y="189"/>
                </a:cubicBezTo>
                <a:cubicBezTo>
                  <a:pt x="156" y="189"/>
                  <a:pt x="157" y="190"/>
                  <a:pt x="158" y="190"/>
                </a:cubicBezTo>
                <a:cubicBezTo>
                  <a:pt x="158" y="191"/>
                  <a:pt x="159" y="191"/>
                  <a:pt x="161" y="191"/>
                </a:cubicBezTo>
                <a:cubicBezTo>
                  <a:pt x="162" y="192"/>
                  <a:pt x="163" y="192"/>
                  <a:pt x="164" y="192"/>
                </a:cubicBezTo>
                <a:cubicBezTo>
                  <a:pt x="166" y="192"/>
                  <a:pt x="168" y="190"/>
                  <a:pt x="172" y="186"/>
                </a:cubicBezTo>
                <a:cubicBezTo>
                  <a:pt x="175" y="182"/>
                  <a:pt x="179" y="178"/>
                  <a:pt x="182" y="174"/>
                </a:cubicBezTo>
                <a:cubicBezTo>
                  <a:pt x="186" y="170"/>
                  <a:pt x="189" y="168"/>
                  <a:pt x="191" y="168"/>
                </a:cubicBezTo>
                <a:cubicBezTo>
                  <a:pt x="192" y="168"/>
                  <a:pt x="193" y="168"/>
                  <a:pt x="195" y="169"/>
                </a:cubicBezTo>
                <a:cubicBezTo>
                  <a:pt x="196" y="169"/>
                  <a:pt x="198" y="170"/>
                  <a:pt x="199" y="172"/>
                </a:cubicBezTo>
                <a:cubicBezTo>
                  <a:pt x="201" y="173"/>
                  <a:pt x="202" y="174"/>
                  <a:pt x="203" y="174"/>
                </a:cubicBezTo>
                <a:cubicBezTo>
                  <a:pt x="213" y="179"/>
                  <a:pt x="213" y="179"/>
                  <a:pt x="213" y="179"/>
                </a:cubicBezTo>
                <a:cubicBezTo>
                  <a:pt x="219" y="183"/>
                  <a:pt x="225" y="186"/>
                  <a:pt x="229" y="188"/>
                </a:cubicBezTo>
                <a:cubicBezTo>
                  <a:pt x="233" y="191"/>
                  <a:pt x="236" y="193"/>
                  <a:pt x="236" y="194"/>
                </a:cubicBezTo>
                <a:cubicBezTo>
                  <a:pt x="236" y="195"/>
                  <a:pt x="236" y="196"/>
                  <a:pt x="236" y="197"/>
                </a:cubicBezTo>
                <a:cubicBezTo>
                  <a:pt x="236" y="203"/>
                  <a:pt x="235" y="209"/>
                  <a:pt x="232" y="216"/>
                </a:cubicBezTo>
                <a:close/>
                <a:moveTo>
                  <a:pt x="232" y="216"/>
                </a:moveTo>
                <a:cubicBezTo>
                  <a:pt x="232" y="216"/>
                  <a:pt x="232" y="216"/>
                  <a:pt x="232" y="216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90" name="Group 289"/>
          <p:cNvGrpSpPr/>
          <p:nvPr/>
        </p:nvGrpSpPr>
        <p:grpSpPr>
          <a:xfrm>
            <a:off x="4761678" y="2004169"/>
            <a:ext cx="642271" cy="642271"/>
            <a:chOff x="3721100" y="6330951"/>
            <a:chExt cx="530225" cy="530225"/>
          </a:xfrm>
          <a:solidFill>
            <a:schemeClr val="bg1">
              <a:lumMod val="50000"/>
            </a:schemeClr>
          </a:solidFill>
        </p:grpSpPr>
        <p:sp>
          <p:nvSpPr>
            <p:cNvPr id="291" name="Freeform 290"/>
            <p:cNvSpPr>
              <a:spLocks noEditPoints="1"/>
            </p:cNvSpPr>
            <p:nvPr/>
          </p:nvSpPr>
          <p:spPr bwMode="auto">
            <a:xfrm>
              <a:off x="3959225" y="6383338"/>
              <a:ext cx="292100" cy="469900"/>
            </a:xfrm>
            <a:custGeom>
              <a:avLst/>
              <a:gdLst/>
              <a:ahLst/>
              <a:cxnLst>
                <a:cxn ang="0">
                  <a:pos x="126" y="33"/>
                </a:cxn>
                <a:cxn ang="0">
                  <a:pos x="122" y="34"/>
                </a:cxn>
                <a:cxn ang="0">
                  <a:pos x="101" y="36"/>
                </a:cxn>
                <a:cxn ang="0">
                  <a:pos x="95" y="46"/>
                </a:cxn>
                <a:cxn ang="0">
                  <a:pos x="90" y="44"/>
                </a:cxn>
                <a:cxn ang="0">
                  <a:pos x="73" y="29"/>
                </a:cxn>
                <a:cxn ang="0">
                  <a:pos x="70" y="21"/>
                </a:cxn>
                <a:cxn ang="0">
                  <a:pos x="67" y="12"/>
                </a:cxn>
                <a:cxn ang="0">
                  <a:pos x="56" y="2"/>
                </a:cxn>
                <a:cxn ang="0">
                  <a:pos x="43" y="0"/>
                </a:cxn>
                <a:cxn ang="0">
                  <a:pos x="43" y="6"/>
                </a:cxn>
                <a:cxn ang="0">
                  <a:pos x="56" y="18"/>
                </a:cxn>
                <a:cxn ang="0">
                  <a:pos x="62" y="25"/>
                </a:cxn>
                <a:cxn ang="0">
                  <a:pos x="55" y="29"/>
                </a:cxn>
                <a:cxn ang="0">
                  <a:pos x="49" y="27"/>
                </a:cxn>
                <a:cxn ang="0">
                  <a:pos x="41" y="24"/>
                </a:cxn>
                <a:cxn ang="0">
                  <a:pos x="41" y="17"/>
                </a:cxn>
                <a:cxn ang="0">
                  <a:pos x="30" y="12"/>
                </a:cxn>
                <a:cxn ang="0">
                  <a:pos x="27" y="28"/>
                </a:cxn>
                <a:cxn ang="0">
                  <a:pos x="15" y="31"/>
                </a:cxn>
                <a:cxn ang="0">
                  <a:pos x="17" y="40"/>
                </a:cxn>
                <a:cxn ang="0">
                  <a:pos x="31" y="42"/>
                </a:cxn>
                <a:cxn ang="0">
                  <a:pos x="34" y="28"/>
                </a:cxn>
                <a:cxn ang="0">
                  <a:pos x="45" y="30"/>
                </a:cxn>
                <a:cxn ang="0">
                  <a:pos x="51" y="33"/>
                </a:cxn>
                <a:cxn ang="0">
                  <a:pos x="60" y="33"/>
                </a:cxn>
                <a:cxn ang="0">
                  <a:pos x="66" y="45"/>
                </a:cxn>
                <a:cxn ang="0">
                  <a:pos x="82" y="62"/>
                </a:cxn>
                <a:cxn ang="0">
                  <a:pos x="81" y="68"/>
                </a:cxn>
                <a:cxn ang="0">
                  <a:pos x="68" y="66"/>
                </a:cxn>
                <a:cxn ang="0">
                  <a:pos x="45" y="78"/>
                </a:cxn>
                <a:cxn ang="0">
                  <a:pos x="29" y="97"/>
                </a:cxn>
                <a:cxn ang="0">
                  <a:pos x="27" y="106"/>
                </a:cxn>
                <a:cxn ang="0">
                  <a:pos x="21" y="106"/>
                </a:cxn>
                <a:cxn ang="0">
                  <a:pos x="11" y="101"/>
                </a:cxn>
                <a:cxn ang="0">
                  <a:pos x="0" y="106"/>
                </a:cxn>
                <a:cxn ang="0">
                  <a:pos x="3" y="117"/>
                </a:cxn>
                <a:cxn ang="0">
                  <a:pos x="7" y="112"/>
                </a:cxn>
                <a:cxn ang="0">
                  <a:pos x="15" y="111"/>
                </a:cxn>
                <a:cxn ang="0">
                  <a:pos x="15" y="121"/>
                </a:cxn>
                <a:cxn ang="0">
                  <a:pos x="21" y="123"/>
                </a:cxn>
                <a:cxn ang="0">
                  <a:pos x="28" y="131"/>
                </a:cxn>
                <a:cxn ang="0">
                  <a:pos x="39" y="128"/>
                </a:cxn>
                <a:cxn ang="0">
                  <a:pos x="51" y="130"/>
                </a:cxn>
                <a:cxn ang="0">
                  <a:pos x="66" y="134"/>
                </a:cxn>
                <a:cxn ang="0">
                  <a:pos x="73" y="134"/>
                </a:cxn>
                <a:cxn ang="0">
                  <a:pos x="85" y="148"/>
                </a:cxn>
                <a:cxn ang="0">
                  <a:pos x="109" y="162"/>
                </a:cxn>
                <a:cxn ang="0">
                  <a:pos x="93" y="191"/>
                </a:cxn>
                <a:cxn ang="0">
                  <a:pos x="77" y="199"/>
                </a:cxn>
                <a:cxn ang="0">
                  <a:pos x="71" y="215"/>
                </a:cxn>
                <a:cxn ang="0">
                  <a:pos x="48" y="231"/>
                </a:cxn>
                <a:cxn ang="0">
                  <a:pos x="45" y="240"/>
                </a:cxn>
                <a:cxn ang="0">
                  <a:pos x="149" y="108"/>
                </a:cxn>
                <a:cxn ang="0">
                  <a:pos x="126" y="33"/>
                </a:cxn>
                <a:cxn ang="0">
                  <a:pos x="126" y="33"/>
                </a:cxn>
                <a:cxn ang="0">
                  <a:pos x="126" y="33"/>
                </a:cxn>
              </a:cxnLst>
              <a:rect l="0" t="0" r="r" b="b"/>
              <a:pathLst>
                <a:path w="149" h="240">
                  <a:moveTo>
                    <a:pt x="126" y="33"/>
                  </a:moveTo>
                  <a:cubicBezTo>
                    <a:pt x="122" y="34"/>
                    <a:pt x="122" y="34"/>
                    <a:pt x="122" y="3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21"/>
                    <a:pt x="15" y="121"/>
                    <a:pt x="15" y="121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8" y="131"/>
                    <a:pt x="28" y="131"/>
                    <a:pt x="28" y="131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51" y="130"/>
                    <a:pt x="51" y="130"/>
                    <a:pt x="51" y="130"/>
                  </a:cubicBezTo>
                  <a:cubicBezTo>
                    <a:pt x="66" y="134"/>
                    <a:pt x="66" y="134"/>
                    <a:pt x="66" y="134"/>
                  </a:cubicBezTo>
                  <a:cubicBezTo>
                    <a:pt x="73" y="134"/>
                    <a:pt x="73" y="134"/>
                    <a:pt x="73" y="134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109" y="162"/>
                    <a:pt x="109" y="162"/>
                    <a:pt x="109" y="162"/>
                  </a:cubicBezTo>
                  <a:cubicBezTo>
                    <a:pt x="93" y="191"/>
                    <a:pt x="93" y="191"/>
                    <a:pt x="93" y="191"/>
                  </a:cubicBezTo>
                  <a:cubicBezTo>
                    <a:pt x="77" y="199"/>
                    <a:pt x="77" y="199"/>
                    <a:pt x="77" y="199"/>
                  </a:cubicBezTo>
                  <a:cubicBezTo>
                    <a:pt x="71" y="215"/>
                    <a:pt x="71" y="215"/>
                    <a:pt x="71" y="215"/>
                  </a:cubicBezTo>
                  <a:cubicBezTo>
                    <a:pt x="48" y="231"/>
                    <a:pt x="48" y="231"/>
                    <a:pt x="48" y="231"/>
                  </a:cubicBezTo>
                  <a:cubicBezTo>
                    <a:pt x="45" y="240"/>
                    <a:pt x="45" y="240"/>
                    <a:pt x="45" y="240"/>
                  </a:cubicBezTo>
                  <a:cubicBezTo>
                    <a:pt x="105" y="226"/>
                    <a:pt x="149" y="172"/>
                    <a:pt x="149" y="108"/>
                  </a:cubicBezTo>
                  <a:cubicBezTo>
                    <a:pt x="149" y="80"/>
                    <a:pt x="141" y="54"/>
                    <a:pt x="126" y="33"/>
                  </a:cubicBezTo>
                  <a:close/>
                  <a:moveTo>
                    <a:pt x="126" y="33"/>
                  </a:moveTo>
                  <a:cubicBezTo>
                    <a:pt x="126" y="33"/>
                    <a:pt x="126" y="33"/>
                    <a:pt x="126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2" name="Freeform 291"/>
            <p:cNvSpPr>
              <a:spLocks noEditPoints="1"/>
            </p:cNvSpPr>
            <p:nvPr/>
          </p:nvSpPr>
          <p:spPr bwMode="auto">
            <a:xfrm>
              <a:off x="3721100" y="6457951"/>
              <a:ext cx="307975" cy="403225"/>
            </a:xfrm>
            <a:custGeom>
              <a:avLst/>
              <a:gdLst/>
              <a:ahLst/>
              <a:cxnLst>
                <a:cxn ang="0">
                  <a:pos x="151" y="141"/>
                </a:cxn>
                <a:cxn ang="0">
                  <a:pos x="141" y="123"/>
                </a:cxn>
                <a:cxn ang="0">
                  <a:pos x="150" y="104"/>
                </a:cxn>
                <a:cxn ang="0">
                  <a:pos x="141" y="101"/>
                </a:cxn>
                <a:cxn ang="0">
                  <a:pos x="131" y="91"/>
                </a:cxn>
                <a:cxn ang="0">
                  <a:pos x="109" y="86"/>
                </a:cxn>
                <a:cxn ang="0">
                  <a:pos x="101" y="70"/>
                </a:cxn>
                <a:cxn ang="0">
                  <a:pos x="101" y="80"/>
                </a:cxn>
                <a:cxn ang="0">
                  <a:pos x="98" y="80"/>
                </a:cxn>
                <a:cxn ang="0">
                  <a:pos x="78" y="53"/>
                </a:cxn>
                <a:cxn ang="0">
                  <a:pos x="78" y="31"/>
                </a:cxn>
                <a:cxn ang="0">
                  <a:pos x="64" y="8"/>
                </a:cxn>
                <a:cxn ang="0">
                  <a:pos x="42" y="12"/>
                </a:cxn>
                <a:cxn ang="0">
                  <a:pos x="26" y="12"/>
                </a:cxn>
                <a:cxn ang="0">
                  <a:pos x="19" y="7"/>
                </a:cxn>
                <a:cxn ang="0">
                  <a:pos x="28" y="0"/>
                </a:cxn>
                <a:cxn ang="0">
                  <a:pos x="19" y="2"/>
                </a:cxn>
                <a:cxn ang="0">
                  <a:pos x="0" y="70"/>
                </a:cxn>
                <a:cxn ang="0">
                  <a:pos x="136" y="206"/>
                </a:cxn>
                <a:cxn ang="0">
                  <a:pos x="153" y="205"/>
                </a:cxn>
                <a:cxn ang="0">
                  <a:pos x="151" y="188"/>
                </a:cxn>
                <a:cxn ang="0">
                  <a:pos x="157" y="163"/>
                </a:cxn>
                <a:cxn ang="0">
                  <a:pos x="151" y="141"/>
                </a:cxn>
                <a:cxn ang="0">
                  <a:pos x="151" y="141"/>
                </a:cxn>
                <a:cxn ang="0">
                  <a:pos x="151" y="141"/>
                </a:cxn>
              </a:cxnLst>
              <a:rect l="0" t="0" r="r" b="b"/>
              <a:pathLst>
                <a:path w="157" h="206">
                  <a:moveTo>
                    <a:pt x="151" y="141"/>
                  </a:moveTo>
                  <a:cubicBezTo>
                    <a:pt x="141" y="123"/>
                    <a:pt x="141" y="123"/>
                    <a:pt x="141" y="123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09" y="86"/>
                    <a:pt x="109" y="86"/>
                    <a:pt x="109" y="86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7" y="22"/>
                    <a:pt x="0" y="45"/>
                    <a:pt x="0" y="70"/>
                  </a:cubicBezTo>
                  <a:cubicBezTo>
                    <a:pt x="0" y="145"/>
                    <a:pt x="61" y="206"/>
                    <a:pt x="136" y="206"/>
                  </a:cubicBezTo>
                  <a:cubicBezTo>
                    <a:pt x="141" y="206"/>
                    <a:pt x="147" y="205"/>
                    <a:pt x="153" y="205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51" y="188"/>
                    <a:pt x="157" y="164"/>
                    <a:pt x="157" y="163"/>
                  </a:cubicBezTo>
                  <a:cubicBezTo>
                    <a:pt x="157" y="162"/>
                    <a:pt x="151" y="141"/>
                    <a:pt x="151" y="141"/>
                  </a:cubicBezTo>
                  <a:close/>
                  <a:moveTo>
                    <a:pt x="151" y="141"/>
                  </a:moveTo>
                  <a:cubicBezTo>
                    <a:pt x="151" y="141"/>
                    <a:pt x="151" y="141"/>
                    <a:pt x="151" y="1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3" name="Freeform 292"/>
            <p:cNvSpPr>
              <a:spLocks noEditPoints="1"/>
            </p:cNvSpPr>
            <p:nvPr/>
          </p:nvSpPr>
          <p:spPr bwMode="auto">
            <a:xfrm>
              <a:off x="3781425" y="6330951"/>
              <a:ext cx="317500" cy="95250"/>
            </a:xfrm>
            <a:custGeom>
              <a:avLst/>
              <a:gdLst/>
              <a:ahLst/>
              <a:cxnLst>
                <a:cxn ang="0">
                  <a:pos x="19" y="43"/>
                </a:cxn>
                <a:cxn ang="0">
                  <a:pos x="44" y="40"/>
                </a:cxn>
                <a:cxn ang="0">
                  <a:pos x="55" y="34"/>
                </a:cxn>
                <a:cxn ang="0">
                  <a:pos x="67" y="37"/>
                </a:cxn>
                <a:cxn ang="0">
                  <a:pos x="87" y="36"/>
                </a:cxn>
                <a:cxn ang="0">
                  <a:pos x="94" y="26"/>
                </a:cxn>
                <a:cxn ang="0">
                  <a:pos x="104" y="27"/>
                </a:cxn>
                <a:cxn ang="0">
                  <a:pos x="128" y="25"/>
                </a:cxn>
                <a:cxn ang="0">
                  <a:pos x="135" y="18"/>
                </a:cxn>
                <a:cxn ang="0">
                  <a:pos x="144" y="11"/>
                </a:cxn>
                <a:cxn ang="0">
                  <a:pos x="157" y="13"/>
                </a:cxn>
                <a:cxn ang="0">
                  <a:pos x="162" y="13"/>
                </a:cxn>
                <a:cxn ang="0">
                  <a:pos x="105" y="0"/>
                </a:cxn>
                <a:cxn ang="0">
                  <a:pos x="0" y="49"/>
                </a:cxn>
                <a:cxn ang="0">
                  <a:pos x="0" y="49"/>
                </a:cxn>
                <a:cxn ang="0">
                  <a:pos x="19" y="43"/>
                </a:cxn>
                <a:cxn ang="0">
                  <a:pos x="110" y="13"/>
                </a:cxn>
                <a:cxn ang="0">
                  <a:pos x="124" y="5"/>
                </a:cxn>
                <a:cxn ang="0">
                  <a:pos x="133" y="11"/>
                </a:cxn>
                <a:cxn ang="0">
                  <a:pos x="120" y="20"/>
                </a:cxn>
                <a:cxn ang="0">
                  <a:pos x="108" y="22"/>
                </a:cxn>
                <a:cxn ang="0">
                  <a:pos x="102" y="18"/>
                </a:cxn>
                <a:cxn ang="0">
                  <a:pos x="110" y="13"/>
                </a:cxn>
                <a:cxn ang="0">
                  <a:pos x="69" y="14"/>
                </a:cxn>
                <a:cxn ang="0">
                  <a:pos x="75" y="17"/>
                </a:cxn>
                <a:cxn ang="0">
                  <a:pos x="83" y="14"/>
                </a:cxn>
                <a:cxn ang="0">
                  <a:pos x="88" y="22"/>
                </a:cxn>
                <a:cxn ang="0">
                  <a:pos x="69" y="27"/>
                </a:cxn>
                <a:cxn ang="0">
                  <a:pos x="60" y="21"/>
                </a:cxn>
                <a:cxn ang="0">
                  <a:pos x="69" y="14"/>
                </a:cxn>
                <a:cxn ang="0">
                  <a:pos x="69" y="14"/>
                </a:cxn>
                <a:cxn ang="0">
                  <a:pos x="69" y="14"/>
                </a:cxn>
              </a:cxnLst>
              <a:rect l="0" t="0" r="r" b="b"/>
              <a:pathLst>
                <a:path w="162" h="49">
                  <a:moveTo>
                    <a:pt x="19" y="43"/>
                  </a:moveTo>
                  <a:cubicBezTo>
                    <a:pt x="44" y="40"/>
                    <a:pt x="44" y="40"/>
                    <a:pt x="44" y="40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45" y="4"/>
                    <a:pt x="125" y="0"/>
                    <a:pt x="105" y="0"/>
                  </a:cubicBezTo>
                  <a:cubicBezTo>
                    <a:pt x="63" y="0"/>
                    <a:pt x="25" y="1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19" y="43"/>
                  </a:lnTo>
                  <a:close/>
                  <a:moveTo>
                    <a:pt x="110" y="13"/>
                  </a:moveTo>
                  <a:cubicBezTo>
                    <a:pt x="124" y="5"/>
                    <a:pt x="124" y="5"/>
                    <a:pt x="124" y="5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2" y="18"/>
                    <a:pt x="102" y="18"/>
                    <a:pt x="102" y="18"/>
                  </a:cubicBezTo>
                  <a:lnTo>
                    <a:pt x="110" y="13"/>
                  </a:lnTo>
                  <a:close/>
                  <a:moveTo>
                    <a:pt x="69" y="14"/>
                  </a:moveTo>
                  <a:cubicBezTo>
                    <a:pt x="75" y="17"/>
                    <a:pt x="75" y="17"/>
                    <a:pt x="75" y="1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69" y="16"/>
                    <a:pt x="69" y="14"/>
                  </a:cubicBezTo>
                  <a:close/>
                  <a:moveTo>
                    <a:pt x="69" y="14"/>
                  </a:moveTo>
                  <a:cubicBezTo>
                    <a:pt x="69" y="14"/>
                    <a:pt x="69" y="14"/>
                    <a:pt x="69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94" name="Freeform 293"/>
          <p:cNvSpPr>
            <a:spLocks noEditPoints="1"/>
          </p:cNvSpPr>
          <p:nvPr/>
        </p:nvSpPr>
        <p:spPr bwMode="auto">
          <a:xfrm>
            <a:off x="5807301" y="2006092"/>
            <a:ext cx="423053" cy="638425"/>
          </a:xfrm>
          <a:custGeom>
            <a:avLst/>
            <a:gdLst/>
            <a:ahLst/>
            <a:cxnLst>
              <a:cxn ang="0">
                <a:pos x="89" y="0"/>
              </a:cxn>
              <a:cxn ang="0">
                <a:pos x="0" y="89"/>
              </a:cxn>
              <a:cxn ang="0">
                <a:pos x="38" y="188"/>
              </a:cxn>
              <a:cxn ang="0">
                <a:pos x="76" y="249"/>
              </a:cxn>
              <a:cxn ang="0">
                <a:pos x="89" y="269"/>
              </a:cxn>
              <a:cxn ang="0">
                <a:pos x="102" y="249"/>
              </a:cxn>
              <a:cxn ang="0">
                <a:pos x="139" y="188"/>
              </a:cxn>
              <a:cxn ang="0">
                <a:pos x="178" y="89"/>
              </a:cxn>
              <a:cxn ang="0">
                <a:pos x="89" y="0"/>
              </a:cxn>
              <a:cxn ang="0">
                <a:pos x="89" y="135"/>
              </a:cxn>
              <a:cxn ang="0">
                <a:pos x="43" y="89"/>
              </a:cxn>
              <a:cxn ang="0">
                <a:pos x="89" y="43"/>
              </a:cxn>
              <a:cxn ang="0">
                <a:pos x="135" y="89"/>
              </a:cxn>
              <a:cxn ang="0">
                <a:pos x="89" y="135"/>
              </a:cxn>
              <a:cxn ang="0">
                <a:pos x="89" y="135"/>
              </a:cxn>
              <a:cxn ang="0">
                <a:pos x="89" y="135"/>
              </a:cxn>
            </a:cxnLst>
            <a:rect l="0" t="0" r="r" b="b"/>
            <a:pathLst>
              <a:path w="178" h="269">
                <a:moveTo>
                  <a:pt x="89" y="0"/>
                </a:moveTo>
                <a:cubicBezTo>
                  <a:pt x="40" y="0"/>
                  <a:pt x="0" y="40"/>
                  <a:pt x="0" y="89"/>
                </a:cubicBezTo>
                <a:cubicBezTo>
                  <a:pt x="0" y="109"/>
                  <a:pt x="13" y="141"/>
                  <a:pt x="38" y="188"/>
                </a:cubicBezTo>
                <a:cubicBezTo>
                  <a:pt x="57" y="220"/>
                  <a:pt x="75" y="248"/>
                  <a:pt x="76" y="249"/>
                </a:cubicBezTo>
                <a:cubicBezTo>
                  <a:pt x="89" y="269"/>
                  <a:pt x="89" y="269"/>
                  <a:pt x="89" y="269"/>
                </a:cubicBezTo>
                <a:cubicBezTo>
                  <a:pt x="102" y="249"/>
                  <a:pt x="102" y="249"/>
                  <a:pt x="102" y="249"/>
                </a:cubicBezTo>
                <a:cubicBezTo>
                  <a:pt x="103" y="248"/>
                  <a:pt x="121" y="220"/>
                  <a:pt x="139" y="188"/>
                </a:cubicBezTo>
                <a:cubicBezTo>
                  <a:pt x="165" y="141"/>
                  <a:pt x="178" y="109"/>
                  <a:pt x="178" y="89"/>
                </a:cubicBezTo>
                <a:cubicBezTo>
                  <a:pt x="178" y="40"/>
                  <a:pt x="138" y="0"/>
                  <a:pt x="89" y="0"/>
                </a:cubicBezTo>
                <a:close/>
                <a:moveTo>
                  <a:pt x="89" y="135"/>
                </a:moveTo>
                <a:cubicBezTo>
                  <a:pt x="63" y="135"/>
                  <a:pt x="43" y="114"/>
                  <a:pt x="43" y="89"/>
                </a:cubicBezTo>
                <a:cubicBezTo>
                  <a:pt x="43" y="63"/>
                  <a:pt x="63" y="43"/>
                  <a:pt x="89" y="43"/>
                </a:cubicBezTo>
                <a:cubicBezTo>
                  <a:pt x="114" y="43"/>
                  <a:pt x="135" y="63"/>
                  <a:pt x="135" y="89"/>
                </a:cubicBezTo>
                <a:cubicBezTo>
                  <a:pt x="135" y="114"/>
                  <a:pt x="114" y="135"/>
                  <a:pt x="89" y="135"/>
                </a:cubicBezTo>
                <a:close/>
                <a:moveTo>
                  <a:pt x="89" y="135"/>
                </a:moveTo>
                <a:cubicBezTo>
                  <a:pt x="89" y="135"/>
                  <a:pt x="89" y="135"/>
                  <a:pt x="89" y="135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95" name="Freeform 294"/>
          <p:cNvSpPr>
            <a:spLocks noEditPoints="1"/>
          </p:cNvSpPr>
          <p:nvPr/>
        </p:nvSpPr>
        <p:spPr bwMode="auto">
          <a:xfrm>
            <a:off x="6633706" y="2020514"/>
            <a:ext cx="438437" cy="609581"/>
          </a:xfrm>
          <a:custGeom>
            <a:avLst/>
            <a:gdLst/>
            <a:ahLst/>
            <a:cxnLst>
              <a:cxn ang="0">
                <a:pos x="93" y="0"/>
              </a:cxn>
              <a:cxn ang="0">
                <a:pos x="93" y="0"/>
              </a:cxn>
              <a:cxn ang="0">
                <a:pos x="0" y="93"/>
              </a:cxn>
              <a:cxn ang="0">
                <a:pos x="13" y="142"/>
              </a:cxn>
              <a:cxn ang="0">
                <a:pos x="74" y="247"/>
              </a:cxn>
              <a:cxn ang="0">
                <a:pos x="93" y="257"/>
              </a:cxn>
              <a:cxn ang="0">
                <a:pos x="111" y="247"/>
              </a:cxn>
              <a:cxn ang="0">
                <a:pos x="172" y="142"/>
              </a:cxn>
              <a:cxn ang="0">
                <a:pos x="185" y="93"/>
              </a:cxn>
              <a:cxn ang="0">
                <a:pos x="93" y="0"/>
              </a:cxn>
              <a:cxn ang="0">
                <a:pos x="93" y="120"/>
              </a:cxn>
              <a:cxn ang="0">
                <a:pos x="59" y="86"/>
              </a:cxn>
              <a:cxn ang="0">
                <a:pos x="93" y="53"/>
              </a:cxn>
              <a:cxn ang="0">
                <a:pos x="126" y="86"/>
              </a:cxn>
              <a:cxn ang="0">
                <a:pos x="93" y="120"/>
              </a:cxn>
              <a:cxn ang="0">
                <a:pos x="93" y="120"/>
              </a:cxn>
              <a:cxn ang="0">
                <a:pos x="93" y="120"/>
              </a:cxn>
            </a:cxnLst>
            <a:rect l="0" t="0" r="r" b="b"/>
            <a:pathLst>
              <a:path w="185" h="257">
                <a:moveTo>
                  <a:pt x="93" y="0"/>
                </a:moveTo>
                <a:cubicBezTo>
                  <a:pt x="93" y="0"/>
                  <a:pt x="93" y="0"/>
                  <a:pt x="93" y="0"/>
                </a:cubicBezTo>
                <a:cubicBezTo>
                  <a:pt x="41" y="0"/>
                  <a:pt x="0" y="41"/>
                  <a:pt x="0" y="93"/>
                </a:cubicBezTo>
                <a:cubicBezTo>
                  <a:pt x="0" y="111"/>
                  <a:pt x="5" y="128"/>
                  <a:pt x="13" y="142"/>
                </a:cubicBezTo>
                <a:cubicBezTo>
                  <a:pt x="74" y="247"/>
                  <a:pt x="74" y="247"/>
                  <a:pt x="74" y="247"/>
                </a:cubicBezTo>
                <a:cubicBezTo>
                  <a:pt x="78" y="254"/>
                  <a:pt x="85" y="257"/>
                  <a:pt x="93" y="257"/>
                </a:cubicBezTo>
                <a:cubicBezTo>
                  <a:pt x="100" y="257"/>
                  <a:pt x="107" y="254"/>
                  <a:pt x="111" y="247"/>
                </a:cubicBezTo>
                <a:cubicBezTo>
                  <a:pt x="172" y="142"/>
                  <a:pt x="172" y="142"/>
                  <a:pt x="172" y="142"/>
                </a:cubicBezTo>
                <a:cubicBezTo>
                  <a:pt x="180" y="128"/>
                  <a:pt x="185" y="111"/>
                  <a:pt x="185" y="93"/>
                </a:cubicBezTo>
                <a:cubicBezTo>
                  <a:pt x="185" y="42"/>
                  <a:pt x="144" y="0"/>
                  <a:pt x="93" y="0"/>
                </a:cubicBezTo>
                <a:close/>
                <a:moveTo>
                  <a:pt x="93" y="120"/>
                </a:moveTo>
                <a:cubicBezTo>
                  <a:pt x="74" y="120"/>
                  <a:pt x="59" y="105"/>
                  <a:pt x="59" y="86"/>
                </a:cubicBezTo>
                <a:cubicBezTo>
                  <a:pt x="59" y="68"/>
                  <a:pt x="74" y="53"/>
                  <a:pt x="93" y="53"/>
                </a:cubicBezTo>
                <a:cubicBezTo>
                  <a:pt x="111" y="53"/>
                  <a:pt x="126" y="68"/>
                  <a:pt x="126" y="86"/>
                </a:cubicBezTo>
                <a:cubicBezTo>
                  <a:pt x="126" y="105"/>
                  <a:pt x="111" y="120"/>
                  <a:pt x="93" y="120"/>
                </a:cubicBezTo>
                <a:close/>
                <a:moveTo>
                  <a:pt x="93" y="120"/>
                </a:moveTo>
                <a:cubicBezTo>
                  <a:pt x="93" y="120"/>
                  <a:pt x="93" y="120"/>
                  <a:pt x="93" y="120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96" name="Group 295"/>
          <p:cNvGrpSpPr/>
          <p:nvPr/>
        </p:nvGrpSpPr>
        <p:grpSpPr>
          <a:xfrm>
            <a:off x="7522693" y="1932093"/>
            <a:ext cx="665178" cy="786424"/>
            <a:chOff x="5100637" y="823913"/>
            <a:chExt cx="627063" cy="741362"/>
          </a:xfrm>
        </p:grpSpPr>
        <p:sp>
          <p:nvSpPr>
            <p:cNvPr id="297" name="Freeform 296"/>
            <p:cNvSpPr>
              <a:spLocks noEditPoints="1"/>
            </p:cNvSpPr>
            <p:nvPr/>
          </p:nvSpPr>
          <p:spPr bwMode="auto">
            <a:xfrm>
              <a:off x="5199062" y="823913"/>
              <a:ext cx="428625" cy="639763"/>
            </a:xfrm>
            <a:custGeom>
              <a:avLst/>
              <a:gdLst/>
              <a:ahLst/>
              <a:cxnLst>
                <a:cxn ang="0">
                  <a:pos x="110" y="326"/>
                </a:cxn>
                <a:cxn ang="0">
                  <a:pos x="123" y="307"/>
                </a:cxn>
                <a:cxn ang="0">
                  <a:pos x="219" y="110"/>
                </a:cxn>
                <a:cxn ang="0">
                  <a:pos x="110" y="0"/>
                </a:cxn>
                <a:cxn ang="0">
                  <a:pos x="0" y="110"/>
                </a:cxn>
                <a:cxn ang="0">
                  <a:pos x="96" y="307"/>
                </a:cxn>
                <a:cxn ang="0">
                  <a:pos x="110" y="326"/>
                </a:cxn>
                <a:cxn ang="0">
                  <a:pos x="110" y="33"/>
                </a:cxn>
                <a:cxn ang="0">
                  <a:pos x="187" y="110"/>
                </a:cxn>
                <a:cxn ang="0">
                  <a:pos x="110" y="268"/>
                </a:cxn>
                <a:cxn ang="0">
                  <a:pos x="32" y="110"/>
                </a:cxn>
                <a:cxn ang="0">
                  <a:pos x="110" y="33"/>
                </a:cxn>
                <a:cxn ang="0">
                  <a:pos x="110" y="33"/>
                </a:cxn>
                <a:cxn ang="0">
                  <a:pos x="110" y="33"/>
                </a:cxn>
              </a:cxnLst>
              <a:rect l="0" t="0" r="r" b="b"/>
              <a:pathLst>
                <a:path w="219" h="326">
                  <a:moveTo>
                    <a:pt x="110" y="326"/>
                  </a:moveTo>
                  <a:cubicBezTo>
                    <a:pt x="123" y="307"/>
                    <a:pt x="123" y="307"/>
                    <a:pt x="123" y="307"/>
                  </a:cubicBezTo>
                  <a:cubicBezTo>
                    <a:pt x="133" y="292"/>
                    <a:pt x="219" y="165"/>
                    <a:pt x="219" y="110"/>
                  </a:cubicBezTo>
                  <a:cubicBezTo>
                    <a:pt x="219" y="50"/>
                    <a:pt x="170" y="0"/>
                    <a:pt x="110" y="0"/>
                  </a:cubicBezTo>
                  <a:cubicBezTo>
                    <a:pt x="49" y="0"/>
                    <a:pt x="0" y="50"/>
                    <a:pt x="0" y="110"/>
                  </a:cubicBezTo>
                  <a:cubicBezTo>
                    <a:pt x="0" y="165"/>
                    <a:pt x="87" y="292"/>
                    <a:pt x="96" y="307"/>
                  </a:cubicBezTo>
                  <a:lnTo>
                    <a:pt x="110" y="326"/>
                  </a:lnTo>
                  <a:close/>
                  <a:moveTo>
                    <a:pt x="110" y="33"/>
                  </a:moveTo>
                  <a:cubicBezTo>
                    <a:pt x="152" y="33"/>
                    <a:pt x="187" y="67"/>
                    <a:pt x="187" y="110"/>
                  </a:cubicBezTo>
                  <a:cubicBezTo>
                    <a:pt x="187" y="140"/>
                    <a:pt x="144" y="216"/>
                    <a:pt x="110" y="268"/>
                  </a:cubicBezTo>
                  <a:cubicBezTo>
                    <a:pt x="76" y="216"/>
                    <a:pt x="32" y="140"/>
                    <a:pt x="32" y="110"/>
                  </a:cubicBezTo>
                  <a:cubicBezTo>
                    <a:pt x="32" y="67"/>
                    <a:pt x="67" y="33"/>
                    <a:pt x="110" y="33"/>
                  </a:cubicBezTo>
                  <a:close/>
                  <a:moveTo>
                    <a:pt x="110" y="33"/>
                  </a:moveTo>
                  <a:cubicBezTo>
                    <a:pt x="110" y="33"/>
                    <a:pt x="110" y="33"/>
                    <a:pt x="110" y="33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8" name="Freeform 297"/>
            <p:cNvSpPr>
              <a:spLocks noEditPoints="1"/>
            </p:cNvSpPr>
            <p:nvPr/>
          </p:nvSpPr>
          <p:spPr bwMode="auto">
            <a:xfrm>
              <a:off x="5100637" y="1298575"/>
              <a:ext cx="627063" cy="266700"/>
            </a:xfrm>
            <a:custGeom>
              <a:avLst/>
              <a:gdLst/>
              <a:ahLst/>
              <a:cxnLst>
                <a:cxn ang="0">
                  <a:pos x="253" y="4"/>
                </a:cxn>
                <a:cxn ang="0">
                  <a:pos x="237" y="0"/>
                </a:cxn>
                <a:cxn ang="0">
                  <a:pos x="228" y="31"/>
                </a:cxn>
                <a:cxn ang="0">
                  <a:pos x="244" y="35"/>
                </a:cxn>
                <a:cxn ang="0">
                  <a:pos x="288" y="64"/>
                </a:cxn>
                <a:cxn ang="0">
                  <a:pos x="160" y="103"/>
                </a:cxn>
                <a:cxn ang="0">
                  <a:pos x="64" y="88"/>
                </a:cxn>
                <a:cxn ang="0">
                  <a:pos x="32" y="64"/>
                </a:cxn>
                <a:cxn ang="0">
                  <a:pos x="75" y="36"/>
                </a:cxn>
                <a:cxn ang="0">
                  <a:pos x="91" y="31"/>
                </a:cxn>
                <a:cxn ang="0">
                  <a:pos x="81" y="1"/>
                </a:cxn>
                <a:cxn ang="0">
                  <a:pos x="66" y="5"/>
                </a:cxn>
                <a:cxn ang="0">
                  <a:pos x="0" y="64"/>
                </a:cxn>
                <a:cxn ang="0">
                  <a:pos x="52" y="119"/>
                </a:cxn>
                <a:cxn ang="0">
                  <a:pos x="159" y="136"/>
                </a:cxn>
                <a:cxn ang="0">
                  <a:pos x="160" y="136"/>
                </a:cxn>
                <a:cxn ang="0">
                  <a:pos x="320" y="64"/>
                </a:cxn>
                <a:cxn ang="0">
                  <a:pos x="253" y="4"/>
                </a:cxn>
                <a:cxn ang="0">
                  <a:pos x="253" y="4"/>
                </a:cxn>
                <a:cxn ang="0">
                  <a:pos x="253" y="4"/>
                </a:cxn>
              </a:cxnLst>
              <a:rect l="0" t="0" r="r" b="b"/>
              <a:pathLst>
                <a:path w="320" h="136">
                  <a:moveTo>
                    <a:pt x="253" y="4"/>
                  </a:moveTo>
                  <a:cubicBezTo>
                    <a:pt x="237" y="0"/>
                    <a:pt x="237" y="0"/>
                    <a:pt x="237" y="0"/>
                  </a:cubicBezTo>
                  <a:cubicBezTo>
                    <a:pt x="228" y="31"/>
                    <a:pt x="228" y="31"/>
                    <a:pt x="228" y="31"/>
                  </a:cubicBezTo>
                  <a:cubicBezTo>
                    <a:pt x="244" y="35"/>
                    <a:pt x="244" y="35"/>
                    <a:pt x="244" y="35"/>
                  </a:cubicBezTo>
                  <a:cubicBezTo>
                    <a:pt x="276" y="45"/>
                    <a:pt x="288" y="58"/>
                    <a:pt x="288" y="64"/>
                  </a:cubicBezTo>
                  <a:cubicBezTo>
                    <a:pt x="288" y="77"/>
                    <a:pt x="243" y="103"/>
                    <a:pt x="160" y="103"/>
                  </a:cubicBezTo>
                  <a:cubicBezTo>
                    <a:pt x="124" y="103"/>
                    <a:pt x="89" y="98"/>
                    <a:pt x="64" y="88"/>
                  </a:cubicBezTo>
                  <a:cubicBezTo>
                    <a:pt x="42" y="80"/>
                    <a:pt x="32" y="70"/>
                    <a:pt x="32" y="64"/>
                  </a:cubicBezTo>
                  <a:cubicBezTo>
                    <a:pt x="32" y="58"/>
                    <a:pt x="43" y="46"/>
                    <a:pt x="75" y="36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23" y="18"/>
                    <a:pt x="0" y="39"/>
                    <a:pt x="0" y="64"/>
                  </a:cubicBezTo>
                  <a:cubicBezTo>
                    <a:pt x="0" y="77"/>
                    <a:pt x="7" y="101"/>
                    <a:pt x="52" y="119"/>
                  </a:cubicBezTo>
                  <a:cubicBezTo>
                    <a:pt x="81" y="130"/>
                    <a:pt x="119" y="136"/>
                    <a:pt x="159" y="136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240" y="135"/>
                    <a:pt x="320" y="111"/>
                    <a:pt x="320" y="64"/>
                  </a:cubicBezTo>
                  <a:cubicBezTo>
                    <a:pt x="320" y="38"/>
                    <a:pt x="296" y="17"/>
                    <a:pt x="253" y="4"/>
                  </a:cubicBezTo>
                  <a:close/>
                  <a:moveTo>
                    <a:pt x="253" y="4"/>
                  </a:moveTo>
                  <a:cubicBezTo>
                    <a:pt x="253" y="4"/>
                    <a:pt x="253" y="4"/>
                    <a:pt x="253" y="4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9" name="Freeform 298"/>
            <p:cNvSpPr>
              <a:spLocks noEditPoints="1"/>
            </p:cNvSpPr>
            <p:nvPr/>
          </p:nvSpPr>
          <p:spPr bwMode="auto">
            <a:xfrm>
              <a:off x="5351462" y="969963"/>
              <a:ext cx="125413" cy="127000"/>
            </a:xfrm>
            <a:custGeom>
              <a:avLst/>
              <a:gdLst/>
              <a:ahLst/>
              <a:cxnLst>
                <a:cxn ang="0">
                  <a:pos x="64" y="33"/>
                </a:cxn>
                <a:cxn ang="0">
                  <a:pos x="32" y="0"/>
                </a:cxn>
                <a:cxn ang="0">
                  <a:pos x="0" y="33"/>
                </a:cxn>
                <a:cxn ang="0">
                  <a:pos x="32" y="65"/>
                </a:cxn>
                <a:cxn ang="0">
                  <a:pos x="64" y="33"/>
                </a:cxn>
                <a:cxn ang="0">
                  <a:pos x="32" y="49"/>
                </a:cxn>
                <a:cxn ang="0">
                  <a:pos x="32" y="49"/>
                </a:cxn>
                <a:cxn ang="0">
                  <a:pos x="32" y="49"/>
                </a:cxn>
                <a:cxn ang="0">
                  <a:pos x="32" y="49"/>
                </a:cxn>
              </a:cxnLst>
              <a:rect l="0" t="0" r="r" b="b"/>
              <a:pathLst>
                <a:path w="64" h="65">
                  <a:moveTo>
                    <a:pt x="64" y="33"/>
                  </a:move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3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50" y="65"/>
                    <a:pt x="64" y="50"/>
                    <a:pt x="64" y="33"/>
                  </a:cubicBezTo>
                  <a:close/>
                  <a:moveTo>
                    <a:pt x="32" y="49"/>
                  </a:moveTo>
                  <a:cubicBezTo>
                    <a:pt x="32" y="49"/>
                    <a:pt x="32" y="49"/>
                    <a:pt x="32" y="49"/>
                  </a:cubicBezTo>
                  <a:moveTo>
                    <a:pt x="32" y="49"/>
                  </a:moveTo>
                  <a:cubicBezTo>
                    <a:pt x="32" y="49"/>
                    <a:pt x="32" y="49"/>
                    <a:pt x="32" y="49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00" name="Freeform 299"/>
          <p:cNvSpPr>
            <a:spLocks noEditPoints="1"/>
          </p:cNvSpPr>
          <p:nvPr/>
        </p:nvSpPr>
        <p:spPr bwMode="auto">
          <a:xfrm>
            <a:off x="8689872" y="1985432"/>
            <a:ext cx="679744" cy="679744"/>
          </a:xfrm>
          <a:custGeom>
            <a:avLst/>
            <a:gdLst/>
            <a:ahLst/>
            <a:cxnLst>
              <a:cxn ang="0">
                <a:pos x="188" y="120"/>
              </a:cxn>
              <a:cxn ang="0">
                <a:pos x="188" y="166"/>
              </a:cxn>
              <a:cxn ang="0">
                <a:pos x="142" y="166"/>
              </a:cxn>
              <a:cxn ang="0">
                <a:pos x="142" y="120"/>
              </a:cxn>
              <a:cxn ang="0">
                <a:pos x="246" y="144"/>
              </a:cxn>
              <a:cxn ang="0">
                <a:pos x="222" y="87"/>
              </a:cxn>
              <a:cxn ang="0">
                <a:pos x="166" y="64"/>
              </a:cxn>
              <a:cxn ang="0">
                <a:pos x="134" y="70"/>
              </a:cxn>
              <a:cxn ang="0">
                <a:pos x="91" y="113"/>
              </a:cxn>
              <a:cxn ang="0">
                <a:pos x="85" y="146"/>
              </a:cxn>
              <a:cxn ang="0">
                <a:pos x="87" y="161"/>
              </a:cxn>
              <a:cxn ang="0">
                <a:pos x="101" y="193"/>
              </a:cxn>
              <a:cxn ang="0">
                <a:pos x="126" y="235"/>
              </a:cxn>
              <a:cxn ang="0">
                <a:pos x="143" y="260"/>
              </a:cxn>
              <a:cxn ang="0">
                <a:pos x="156" y="271"/>
              </a:cxn>
              <a:cxn ang="0">
                <a:pos x="165" y="276"/>
              </a:cxn>
              <a:cxn ang="0">
                <a:pos x="175" y="271"/>
              </a:cxn>
              <a:cxn ang="0">
                <a:pos x="188" y="260"/>
              </a:cxn>
              <a:cxn ang="0">
                <a:pos x="205" y="235"/>
              </a:cxn>
              <a:cxn ang="0">
                <a:pos x="229" y="193"/>
              </a:cxn>
              <a:cxn ang="0">
                <a:pos x="244" y="161"/>
              </a:cxn>
              <a:cxn ang="0">
                <a:pos x="245" y="147"/>
              </a:cxn>
              <a:cxn ang="0">
                <a:pos x="245" y="145"/>
              </a:cxn>
              <a:cxn ang="0">
                <a:pos x="165" y="0"/>
              </a:cxn>
              <a:cxn ang="0">
                <a:pos x="282" y="48"/>
              </a:cxn>
              <a:cxn ang="0">
                <a:pos x="330" y="165"/>
              </a:cxn>
              <a:cxn ang="0">
                <a:pos x="308" y="248"/>
              </a:cxn>
              <a:cxn ang="0">
                <a:pos x="249" y="307"/>
              </a:cxn>
              <a:cxn ang="0">
                <a:pos x="165" y="330"/>
              </a:cxn>
              <a:cxn ang="0">
                <a:pos x="82" y="307"/>
              </a:cxn>
              <a:cxn ang="0">
                <a:pos x="23" y="248"/>
              </a:cxn>
              <a:cxn ang="0">
                <a:pos x="0" y="165"/>
              </a:cxn>
              <a:cxn ang="0">
                <a:pos x="23" y="82"/>
              </a:cxn>
              <a:cxn ang="0">
                <a:pos x="82" y="23"/>
              </a:cxn>
              <a:cxn ang="0">
                <a:pos x="165" y="0"/>
              </a:cxn>
              <a:cxn ang="0">
                <a:pos x="165" y="0"/>
              </a:cxn>
            </a:cxnLst>
            <a:rect l="0" t="0" r="r" b="b"/>
            <a:pathLst>
              <a:path w="330" h="330">
                <a:moveTo>
                  <a:pt x="165" y="111"/>
                </a:moveTo>
                <a:cubicBezTo>
                  <a:pt x="174" y="111"/>
                  <a:pt x="182" y="114"/>
                  <a:pt x="188" y="120"/>
                </a:cubicBezTo>
                <a:cubicBezTo>
                  <a:pt x="194" y="127"/>
                  <a:pt x="197" y="134"/>
                  <a:pt x="197" y="143"/>
                </a:cubicBezTo>
                <a:cubicBezTo>
                  <a:pt x="197" y="152"/>
                  <a:pt x="194" y="160"/>
                  <a:pt x="188" y="166"/>
                </a:cubicBezTo>
                <a:cubicBezTo>
                  <a:pt x="182" y="172"/>
                  <a:pt x="174" y="176"/>
                  <a:pt x="165" y="176"/>
                </a:cubicBezTo>
                <a:cubicBezTo>
                  <a:pt x="156" y="176"/>
                  <a:pt x="148" y="172"/>
                  <a:pt x="142" y="166"/>
                </a:cubicBezTo>
                <a:cubicBezTo>
                  <a:pt x="136" y="160"/>
                  <a:pt x="133" y="152"/>
                  <a:pt x="133" y="143"/>
                </a:cubicBezTo>
                <a:cubicBezTo>
                  <a:pt x="133" y="134"/>
                  <a:pt x="136" y="127"/>
                  <a:pt x="142" y="120"/>
                </a:cubicBezTo>
                <a:cubicBezTo>
                  <a:pt x="148" y="114"/>
                  <a:pt x="156" y="111"/>
                  <a:pt x="165" y="111"/>
                </a:cubicBezTo>
                <a:close/>
                <a:moveTo>
                  <a:pt x="246" y="144"/>
                </a:moveTo>
                <a:cubicBezTo>
                  <a:pt x="246" y="133"/>
                  <a:pt x="244" y="123"/>
                  <a:pt x="239" y="113"/>
                </a:cubicBezTo>
                <a:cubicBezTo>
                  <a:pt x="235" y="103"/>
                  <a:pt x="229" y="95"/>
                  <a:pt x="222" y="87"/>
                </a:cubicBezTo>
                <a:cubicBezTo>
                  <a:pt x="215" y="80"/>
                  <a:pt x="206" y="74"/>
                  <a:pt x="197" y="70"/>
                </a:cubicBezTo>
                <a:cubicBezTo>
                  <a:pt x="187" y="66"/>
                  <a:pt x="177" y="64"/>
                  <a:pt x="166" y="64"/>
                </a:cubicBezTo>
                <a:cubicBezTo>
                  <a:pt x="165" y="64"/>
                  <a:pt x="165" y="64"/>
                  <a:pt x="165" y="64"/>
                </a:cubicBezTo>
                <a:cubicBezTo>
                  <a:pt x="154" y="64"/>
                  <a:pt x="144" y="66"/>
                  <a:pt x="134" y="70"/>
                </a:cubicBezTo>
                <a:cubicBezTo>
                  <a:pt x="124" y="74"/>
                  <a:pt x="116" y="80"/>
                  <a:pt x="109" y="87"/>
                </a:cubicBezTo>
                <a:cubicBezTo>
                  <a:pt x="101" y="95"/>
                  <a:pt x="96" y="103"/>
                  <a:pt x="91" y="113"/>
                </a:cubicBezTo>
                <a:cubicBezTo>
                  <a:pt x="87" y="123"/>
                  <a:pt x="85" y="133"/>
                  <a:pt x="85" y="144"/>
                </a:cubicBezTo>
                <a:cubicBezTo>
                  <a:pt x="85" y="146"/>
                  <a:pt x="85" y="146"/>
                  <a:pt x="85" y="146"/>
                </a:cubicBezTo>
                <a:cubicBezTo>
                  <a:pt x="85" y="147"/>
                  <a:pt x="85" y="147"/>
                  <a:pt x="85" y="147"/>
                </a:cubicBezTo>
                <a:cubicBezTo>
                  <a:pt x="85" y="152"/>
                  <a:pt x="86" y="156"/>
                  <a:pt x="87" y="161"/>
                </a:cubicBezTo>
                <a:cubicBezTo>
                  <a:pt x="88" y="164"/>
                  <a:pt x="89" y="169"/>
                  <a:pt x="92" y="175"/>
                </a:cubicBezTo>
                <a:cubicBezTo>
                  <a:pt x="94" y="180"/>
                  <a:pt x="98" y="187"/>
                  <a:pt x="101" y="193"/>
                </a:cubicBezTo>
                <a:cubicBezTo>
                  <a:pt x="105" y="200"/>
                  <a:pt x="109" y="207"/>
                  <a:pt x="113" y="215"/>
                </a:cubicBezTo>
                <a:cubicBezTo>
                  <a:pt x="118" y="222"/>
                  <a:pt x="122" y="229"/>
                  <a:pt x="126" y="235"/>
                </a:cubicBezTo>
                <a:cubicBezTo>
                  <a:pt x="130" y="241"/>
                  <a:pt x="133" y="247"/>
                  <a:pt x="136" y="251"/>
                </a:cubicBezTo>
                <a:cubicBezTo>
                  <a:pt x="139" y="256"/>
                  <a:pt x="142" y="259"/>
                  <a:pt x="143" y="260"/>
                </a:cubicBezTo>
                <a:cubicBezTo>
                  <a:pt x="145" y="262"/>
                  <a:pt x="147" y="264"/>
                  <a:pt x="149" y="266"/>
                </a:cubicBezTo>
                <a:cubicBezTo>
                  <a:pt x="151" y="268"/>
                  <a:pt x="154" y="269"/>
                  <a:pt x="156" y="271"/>
                </a:cubicBezTo>
                <a:cubicBezTo>
                  <a:pt x="158" y="273"/>
                  <a:pt x="160" y="274"/>
                  <a:pt x="162" y="275"/>
                </a:cubicBezTo>
                <a:cubicBezTo>
                  <a:pt x="164" y="275"/>
                  <a:pt x="165" y="276"/>
                  <a:pt x="165" y="276"/>
                </a:cubicBezTo>
                <a:cubicBezTo>
                  <a:pt x="166" y="276"/>
                  <a:pt x="167" y="275"/>
                  <a:pt x="169" y="275"/>
                </a:cubicBezTo>
                <a:cubicBezTo>
                  <a:pt x="170" y="274"/>
                  <a:pt x="172" y="273"/>
                  <a:pt x="175" y="271"/>
                </a:cubicBezTo>
                <a:cubicBezTo>
                  <a:pt x="177" y="270"/>
                  <a:pt x="179" y="268"/>
                  <a:pt x="181" y="266"/>
                </a:cubicBezTo>
                <a:cubicBezTo>
                  <a:pt x="184" y="264"/>
                  <a:pt x="186" y="262"/>
                  <a:pt x="188" y="260"/>
                </a:cubicBezTo>
                <a:cubicBezTo>
                  <a:pt x="189" y="259"/>
                  <a:pt x="191" y="256"/>
                  <a:pt x="194" y="251"/>
                </a:cubicBezTo>
                <a:cubicBezTo>
                  <a:pt x="198" y="247"/>
                  <a:pt x="201" y="241"/>
                  <a:pt x="205" y="235"/>
                </a:cubicBezTo>
                <a:cubicBezTo>
                  <a:pt x="209" y="229"/>
                  <a:pt x="213" y="222"/>
                  <a:pt x="217" y="215"/>
                </a:cubicBezTo>
                <a:cubicBezTo>
                  <a:pt x="222" y="207"/>
                  <a:pt x="226" y="200"/>
                  <a:pt x="229" y="193"/>
                </a:cubicBezTo>
                <a:cubicBezTo>
                  <a:pt x="233" y="186"/>
                  <a:pt x="236" y="180"/>
                  <a:pt x="239" y="174"/>
                </a:cubicBezTo>
                <a:cubicBezTo>
                  <a:pt x="241" y="169"/>
                  <a:pt x="243" y="164"/>
                  <a:pt x="244" y="161"/>
                </a:cubicBezTo>
                <a:cubicBezTo>
                  <a:pt x="244" y="159"/>
                  <a:pt x="244" y="157"/>
                  <a:pt x="245" y="154"/>
                </a:cubicBezTo>
                <a:cubicBezTo>
                  <a:pt x="245" y="152"/>
                  <a:pt x="245" y="150"/>
                  <a:pt x="245" y="147"/>
                </a:cubicBezTo>
                <a:cubicBezTo>
                  <a:pt x="245" y="146"/>
                  <a:pt x="245" y="146"/>
                  <a:pt x="245" y="146"/>
                </a:cubicBezTo>
                <a:cubicBezTo>
                  <a:pt x="245" y="146"/>
                  <a:pt x="245" y="145"/>
                  <a:pt x="245" y="145"/>
                </a:cubicBezTo>
                <a:cubicBezTo>
                  <a:pt x="246" y="145"/>
                  <a:pt x="246" y="145"/>
                  <a:pt x="246" y="144"/>
                </a:cubicBezTo>
                <a:close/>
                <a:moveTo>
                  <a:pt x="165" y="0"/>
                </a:moveTo>
                <a:cubicBezTo>
                  <a:pt x="188" y="0"/>
                  <a:pt x="209" y="4"/>
                  <a:pt x="230" y="13"/>
                </a:cubicBezTo>
                <a:cubicBezTo>
                  <a:pt x="250" y="22"/>
                  <a:pt x="267" y="33"/>
                  <a:pt x="282" y="48"/>
                </a:cubicBezTo>
                <a:cubicBezTo>
                  <a:pt x="297" y="63"/>
                  <a:pt x="309" y="81"/>
                  <a:pt x="317" y="101"/>
                </a:cubicBezTo>
                <a:cubicBezTo>
                  <a:pt x="326" y="121"/>
                  <a:pt x="330" y="142"/>
                  <a:pt x="330" y="165"/>
                </a:cubicBezTo>
                <a:cubicBezTo>
                  <a:pt x="330" y="180"/>
                  <a:pt x="328" y="195"/>
                  <a:pt x="324" y="209"/>
                </a:cubicBezTo>
                <a:cubicBezTo>
                  <a:pt x="321" y="223"/>
                  <a:pt x="315" y="236"/>
                  <a:pt x="308" y="248"/>
                </a:cubicBezTo>
                <a:cubicBezTo>
                  <a:pt x="301" y="261"/>
                  <a:pt x="292" y="272"/>
                  <a:pt x="282" y="282"/>
                </a:cubicBezTo>
                <a:cubicBezTo>
                  <a:pt x="272" y="292"/>
                  <a:pt x="261" y="300"/>
                  <a:pt x="249" y="307"/>
                </a:cubicBezTo>
                <a:cubicBezTo>
                  <a:pt x="237" y="315"/>
                  <a:pt x="223" y="320"/>
                  <a:pt x="209" y="324"/>
                </a:cubicBezTo>
                <a:cubicBezTo>
                  <a:pt x="195" y="328"/>
                  <a:pt x="181" y="330"/>
                  <a:pt x="165" y="330"/>
                </a:cubicBezTo>
                <a:cubicBezTo>
                  <a:pt x="150" y="330"/>
                  <a:pt x="136" y="328"/>
                  <a:pt x="121" y="324"/>
                </a:cubicBezTo>
                <a:cubicBezTo>
                  <a:pt x="107" y="320"/>
                  <a:pt x="94" y="315"/>
                  <a:pt x="82" y="307"/>
                </a:cubicBezTo>
                <a:cubicBezTo>
                  <a:pt x="70" y="300"/>
                  <a:pt x="59" y="292"/>
                  <a:pt x="49" y="282"/>
                </a:cubicBezTo>
                <a:cubicBezTo>
                  <a:pt x="39" y="272"/>
                  <a:pt x="30" y="261"/>
                  <a:pt x="23" y="248"/>
                </a:cubicBezTo>
                <a:cubicBezTo>
                  <a:pt x="16" y="236"/>
                  <a:pt x="10" y="223"/>
                  <a:pt x="6" y="209"/>
                </a:cubicBezTo>
                <a:cubicBezTo>
                  <a:pt x="2" y="195"/>
                  <a:pt x="0" y="180"/>
                  <a:pt x="0" y="165"/>
                </a:cubicBezTo>
                <a:cubicBezTo>
                  <a:pt x="0" y="150"/>
                  <a:pt x="2" y="135"/>
                  <a:pt x="6" y="121"/>
                </a:cubicBezTo>
                <a:cubicBezTo>
                  <a:pt x="10" y="107"/>
                  <a:pt x="16" y="94"/>
                  <a:pt x="23" y="82"/>
                </a:cubicBezTo>
                <a:cubicBezTo>
                  <a:pt x="30" y="69"/>
                  <a:pt x="39" y="58"/>
                  <a:pt x="49" y="48"/>
                </a:cubicBezTo>
                <a:cubicBezTo>
                  <a:pt x="59" y="38"/>
                  <a:pt x="70" y="30"/>
                  <a:pt x="82" y="23"/>
                </a:cubicBezTo>
                <a:cubicBezTo>
                  <a:pt x="94" y="15"/>
                  <a:pt x="107" y="10"/>
                  <a:pt x="121" y="6"/>
                </a:cubicBezTo>
                <a:cubicBezTo>
                  <a:pt x="136" y="2"/>
                  <a:pt x="150" y="0"/>
                  <a:pt x="165" y="0"/>
                </a:cubicBezTo>
                <a:close/>
                <a:moveTo>
                  <a:pt x="165" y="0"/>
                </a:moveTo>
                <a:cubicBezTo>
                  <a:pt x="165" y="0"/>
                  <a:pt x="165" y="0"/>
                  <a:pt x="165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01" name="Freeform 300"/>
          <p:cNvSpPr>
            <a:spLocks noEditPoints="1"/>
          </p:cNvSpPr>
          <p:nvPr/>
        </p:nvSpPr>
        <p:spPr bwMode="auto">
          <a:xfrm>
            <a:off x="9824420" y="1980131"/>
            <a:ext cx="690346" cy="690346"/>
          </a:xfrm>
          <a:custGeom>
            <a:avLst/>
            <a:gdLst/>
            <a:ahLst/>
            <a:cxnLst>
              <a:cxn ang="0">
                <a:pos x="146" y="130"/>
              </a:cxn>
              <a:cxn ang="0">
                <a:pos x="130" y="146"/>
              </a:cxn>
              <a:cxn ang="0">
                <a:pos x="146" y="162"/>
              </a:cxn>
              <a:cxn ang="0">
                <a:pos x="162" y="146"/>
              </a:cxn>
              <a:cxn ang="0">
                <a:pos x="146" y="130"/>
              </a:cxn>
              <a:cxn ang="0">
                <a:pos x="146" y="0"/>
              </a:cxn>
              <a:cxn ang="0">
                <a:pos x="0" y="146"/>
              </a:cxn>
              <a:cxn ang="0">
                <a:pos x="146" y="291"/>
              </a:cxn>
              <a:cxn ang="0">
                <a:pos x="291" y="146"/>
              </a:cxn>
              <a:cxn ang="0">
                <a:pos x="146" y="0"/>
              </a:cxn>
              <a:cxn ang="0">
                <a:pos x="178" y="178"/>
              </a:cxn>
              <a:cxn ang="0">
                <a:pos x="58" y="233"/>
              </a:cxn>
              <a:cxn ang="0">
                <a:pos x="114" y="114"/>
              </a:cxn>
              <a:cxn ang="0">
                <a:pos x="233" y="58"/>
              </a:cxn>
              <a:cxn ang="0">
                <a:pos x="178" y="178"/>
              </a:cxn>
              <a:cxn ang="0">
                <a:pos x="178" y="178"/>
              </a:cxn>
              <a:cxn ang="0">
                <a:pos x="178" y="178"/>
              </a:cxn>
            </a:cxnLst>
            <a:rect l="0" t="0" r="r" b="b"/>
            <a:pathLst>
              <a:path w="291" h="291">
                <a:moveTo>
                  <a:pt x="146" y="130"/>
                </a:moveTo>
                <a:cubicBezTo>
                  <a:pt x="137" y="130"/>
                  <a:pt x="130" y="137"/>
                  <a:pt x="130" y="146"/>
                </a:cubicBezTo>
                <a:cubicBezTo>
                  <a:pt x="130" y="155"/>
                  <a:pt x="137" y="162"/>
                  <a:pt x="146" y="162"/>
                </a:cubicBezTo>
                <a:cubicBezTo>
                  <a:pt x="154" y="162"/>
                  <a:pt x="162" y="155"/>
                  <a:pt x="162" y="146"/>
                </a:cubicBezTo>
                <a:cubicBezTo>
                  <a:pt x="162" y="137"/>
                  <a:pt x="154" y="130"/>
                  <a:pt x="146" y="130"/>
                </a:cubicBezTo>
                <a:close/>
                <a:moveTo>
                  <a:pt x="146" y="0"/>
                </a:moveTo>
                <a:cubicBezTo>
                  <a:pt x="66" y="0"/>
                  <a:pt x="0" y="66"/>
                  <a:pt x="0" y="146"/>
                </a:cubicBezTo>
                <a:cubicBezTo>
                  <a:pt x="0" y="226"/>
                  <a:pt x="66" y="291"/>
                  <a:pt x="146" y="291"/>
                </a:cubicBezTo>
                <a:cubicBezTo>
                  <a:pt x="226" y="291"/>
                  <a:pt x="291" y="226"/>
                  <a:pt x="291" y="146"/>
                </a:cubicBezTo>
                <a:cubicBezTo>
                  <a:pt x="291" y="66"/>
                  <a:pt x="226" y="0"/>
                  <a:pt x="146" y="0"/>
                </a:cubicBezTo>
                <a:close/>
                <a:moveTo>
                  <a:pt x="178" y="178"/>
                </a:moveTo>
                <a:cubicBezTo>
                  <a:pt x="58" y="233"/>
                  <a:pt x="58" y="233"/>
                  <a:pt x="58" y="233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233" y="58"/>
                  <a:pt x="233" y="58"/>
                  <a:pt x="233" y="58"/>
                </a:cubicBezTo>
                <a:lnTo>
                  <a:pt x="178" y="178"/>
                </a:lnTo>
                <a:close/>
                <a:moveTo>
                  <a:pt x="178" y="178"/>
                </a:moveTo>
                <a:cubicBezTo>
                  <a:pt x="178" y="178"/>
                  <a:pt x="178" y="178"/>
                  <a:pt x="178" y="178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03" name="Freeform 302"/>
          <p:cNvSpPr>
            <a:spLocks noEditPoints="1"/>
          </p:cNvSpPr>
          <p:nvPr/>
        </p:nvSpPr>
        <p:spPr bwMode="auto">
          <a:xfrm>
            <a:off x="10918120" y="1981093"/>
            <a:ext cx="684576" cy="688422"/>
          </a:xfrm>
          <a:custGeom>
            <a:avLst/>
            <a:gdLst/>
            <a:ahLst/>
            <a:cxnLst>
              <a:cxn ang="0">
                <a:pos x="106" y="284"/>
              </a:cxn>
              <a:cxn ang="0">
                <a:pos x="42" y="247"/>
              </a:cxn>
              <a:cxn ang="0">
                <a:pos x="5" y="183"/>
              </a:cxn>
              <a:cxn ang="0">
                <a:pos x="5" y="107"/>
              </a:cxn>
              <a:cxn ang="0">
                <a:pos x="42" y="43"/>
              </a:cxn>
              <a:cxn ang="0">
                <a:pos x="106" y="6"/>
              </a:cxn>
              <a:cxn ang="0">
                <a:pos x="201" y="12"/>
              </a:cxn>
              <a:cxn ang="0">
                <a:pos x="278" y="89"/>
              </a:cxn>
              <a:cxn ang="0">
                <a:pos x="284" y="183"/>
              </a:cxn>
              <a:cxn ang="0">
                <a:pos x="247" y="247"/>
              </a:cxn>
              <a:cxn ang="0">
                <a:pos x="183" y="284"/>
              </a:cxn>
              <a:cxn ang="0">
                <a:pos x="214" y="85"/>
              </a:cxn>
              <a:cxn ang="0">
                <a:pos x="74" y="87"/>
              </a:cxn>
              <a:cxn ang="0">
                <a:pos x="72" y="106"/>
              </a:cxn>
              <a:cxn ang="0">
                <a:pos x="145" y="148"/>
              </a:cxn>
              <a:cxn ang="0">
                <a:pos x="146" y="148"/>
              </a:cxn>
              <a:cxn ang="0">
                <a:pos x="217" y="107"/>
              </a:cxn>
              <a:cxn ang="0">
                <a:pos x="219" y="105"/>
              </a:cxn>
              <a:cxn ang="0">
                <a:pos x="218" y="87"/>
              </a:cxn>
              <a:cxn ang="0">
                <a:pos x="116" y="147"/>
              </a:cxn>
              <a:cxn ang="0">
                <a:pos x="116" y="145"/>
              </a:cxn>
              <a:cxn ang="0">
                <a:pos x="73" y="122"/>
              </a:cxn>
              <a:cxn ang="0">
                <a:pos x="72" y="185"/>
              </a:cxn>
              <a:cxn ang="0">
                <a:pos x="74" y="186"/>
              </a:cxn>
              <a:cxn ang="0">
                <a:pos x="116" y="147"/>
              </a:cxn>
              <a:cxn ang="0">
                <a:pos x="165" y="151"/>
              </a:cxn>
              <a:cxn ang="0">
                <a:pos x="143" y="161"/>
              </a:cxn>
              <a:cxn ang="0">
                <a:pos x="127" y="153"/>
              </a:cxn>
              <a:cxn ang="0">
                <a:pos x="74" y="203"/>
              </a:cxn>
              <a:cxn ang="0">
                <a:pos x="77" y="205"/>
              </a:cxn>
              <a:cxn ang="0">
                <a:pos x="214" y="204"/>
              </a:cxn>
              <a:cxn ang="0">
                <a:pos x="166" y="152"/>
              </a:cxn>
              <a:cxn ang="0">
                <a:pos x="217" y="120"/>
              </a:cxn>
              <a:cxn ang="0">
                <a:pos x="177" y="145"/>
              </a:cxn>
              <a:cxn ang="0">
                <a:pos x="217" y="188"/>
              </a:cxn>
              <a:cxn ang="0">
                <a:pos x="218" y="189"/>
              </a:cxn>
              <a:cxn ang="0">
                <a:pos x="219" y="122"/>
              </a:cxn>
              <a:cxn ang="0">
                <a:pos x="218" y="120"/>
              </a:cxn>
            </a:cxnLst>
            <a:rect l="0" t="0" r="r" b="b"/>
            <a:pathLst>
              <a:path w="289" h="290">
                <a:moveTo>
                  <a:pt x="144" y="290"/>
                </a:moveTo>
                <a:cubicBezTo>
                  <a:pt x="131" y="290"/>
                  <a:pt x="118" y="288"/>
                  <a:pt x="106" y="284"/>
                </a:cubicBezTo>
                <a:cubicBezTo>
                  <a:pt x="94" y="281"/>
                  <a:pt x="82" y="276"/>
                  <a:pt x="71" y="270"/>
                </a:cubicBezTo>
                <a:cubicBezTo>
                  <a:pt x="61" y="263"/>
                  <a:pt x="51" y="256"/>
                  <a:pt x="42" y="247"/>
                </a:cubicBezTo>
                <a:cubicBezTo>
                  <a:pt x="34" y="238"/>
                  <a:pt x="26" y="229"/>
                  <a:pt x="20" y="218"/>
                </a:cubicBezTo>
                <a:cubicBezTo>
                  <a:pt x="13" y="207"/>
                  <a:pt x="9" y="196"/>
                  <a:pt x="5" y="183"/>
                </a:cubicBezTo>
                <a:cubicBezTo>
                  <a:pt x="2" y="171"/>
                  <a:pt x="0" y="158"/>
                  <a:pt x="0" y="145"/>
                </a:cubicBezTo>
                <a:cubicBezTo>
                  <a:pt x="0" y="132"/>
                  <a:pt x="2" y="119"/>
                  <a:pt x="5" y="107"/>
                </a:cubicBezTo>
                <a:cubicBezTo>
                  <a:pt x="9" y="94"/>
                  <a:pt x="13" y="83"/>
                  <a:pt x="20" y="72"/>
                </a:cubicBezTo>
                <a:cubicBezTo>
                  <a:pt x="26" y="61"/>
                  <a:pt x="34" y="52"/>
                  <a:pt x="42" y="43"/>
                </a:cubicBezTo>
                <a:cubicBezTo>
                  <a:pt x="51" y="34"/>
                  <a:pt x="61" y="27"/>
                  <a:pt x="71" y="20"/>
                </a:cubicBezTo>
                <a:cubicBezTo>
                  <a:pt x="82" y="14"/>
                  <a:pt x="94" y="9"/>
                  <a:pt x="106" y="6"/>
                </a:cubicBezTo>
                <a:cubicBezTo>
                  <a:pt x="118" y="2"/>
                  <a:pt x="131" y="0"/>
                  <a:pt x="144" y="0"/>
                </a:cubicBezTo>
                <a:cubicBezTo>
                  <a:pt x="164" y="0"/>
                  <a:pt x="183" y="4"/>
                  <a:pt x="201" y="12"/>
                </a:cubicBezTo>
                <a:cubicBezTo>
                  <a:pt x="218" y="20"/>
                  <a:pt x="234" y="30"/>
                  <a:pt x="247" y="43"/>
                </a:cubicBezTo>
                <a:cubicBezTo>
                  <a:pt x="260" y="56"/>
                  <a:pt x="270" y="71"/>
                  <a:pt x="278" y="89"/>
                </a:cubicBezTo>
                <a:cubicBezTo>
                  <a:pt x="285" y="106"/>
                  <a:pt x="289" y="125"/>
                  <a:pt x="289" y="145"/>
                </a:cubicBezTo>
                <a:cubicBezTo>
                  <a:pt x="289" y="158"/>
                  <a:pt x="287" y="171"/>
                  <a:pt x="284" y="183"/>
                </a:cubicBezTo>
                <a:cubicBezTo>
                  <a:pt x="280" y="196"/>
                  <a:pt x="275" y="207"/>
                  <a:pt x="269" y="218"/>
                </a:cubicBezTo>
                <a:cubicBezTo>
                  <a:pt x="263" y="229"/>
                  <a:pt x="255" y="238"/>
                  <a:pt x="247" y="247"/>
                </a:cubicBezTo>
                <a:cubicBezTo>
                  <a:pt x="238" y="256"/>
                  <a:pt x="228" y="263"/>
                  <a:pt x="217" y="270"/>
                </a:cubicBezTo>
                <a:cubicBezTo>
                  <a:pt x="207" y="276"/>
                  <a:pt x="195" y="281"/>
                  <a:pt x="183" y="284"/>
                </a:cubicBezTo>
                <a:cubicBezTo>
                  <a:pt x="171" y="288"/>
                  <a:pt x="158" y="290"/>
                  <a:pt x="144" y="290"/>
                </a:cubicBezTo>
                <a:close/>
                <a:moveTo>
                  <a:pt x="214" y="85"/>
                </a:moveTo>
                <a:cubicBezTo>
                  <a:pt x="77" y="85"/>
                  <a:pt x="77" y="85"/>
                  <a:pt x="77" y="85"/>
                </a:cubicBezTo>
                <a:cubicBezTo>
                  <a:pt x="76" y="85"/>
                  <a:pt x="75" y="86"/>
                  <a:pt x="74" y="87"/>
                </a:cubicBezTo>
                <a:cubicBezTo>
                  <a:pt x="73" y="88"/>
                  <a:pt x="72" y="89"/>
                  <a:pt x="72" y="90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72" y="106"/>
                  <a:pt x="72" y="107"/>
                  <a:pt x="73" y="107"/>
                </a:cubicBezTo>
                <a:cubicBezTo>
                  <a:pt x="145" y="148"/>
                  <a:pt x="145" y="148"/>
                  <a:pt x="145" y="148"/>
                </a:cubicBezTo>
                <a:cubicBezTo>
                  <a:pt x="146" y="148"/>
                  <a:pt x="146" y="148"/>
                  <a:pt x="146" y="148"/>
                </a:cubicBezTo>
                <a:cubicBezTo>
                  <a:pt x="146" y="148"/>
                  <a:pt x="146" y="148"/>
                  <a:pt x="146" y="148"/>
                </a:cubicBezTo>
                <a:cubicBezTo>
                  <a:pt x="216" y="107"/>
                  <a:pt x="216" y="107"/>
                  <a:pt x="216" y="107"/>
                </a:cubicBezTo>
                <a:cubicBezTo>
                  <a:pt x="217" y="107"/>
                  <a:pt x="217" y="107"/>
                  <a:pt x="217" y="107"/>
                </a:cubicBezTo>
                <a:cubicBezTo>
                  <a:pt x="217" y="107"/>
                  <a:pt x="217" y="106"/>
                  <a:pt x="218" y="106"/>
                </a:cubicBezTo>
                <a:cubicBezTo>
                  <a:pt x="219" y="106"/>
                  <a:pt x="219" y="106"/>
                  <a:pt x="219" y="105"/>
                </a:cubicBezTo>
                <a:cubicBezTo>
                  <a:pt x="219" y="90"/>
                  <a:pt x="219" y="90"/>
                  <a:pt x="219" y="90"/>
                </a:cubicBezTo>
                <a:cubicBezTo>
                  <a:pt x="219" y="89"/>
                  <a:pt x="219" y="88"/>
                  <a:pt x="218" y="87"/>
                </a:cubicBezTo>
                <a:cubicBezTo>
                  <a:pt x="217" y="86"/>
                  <a:pt x="215" y="85"/>
                  <a:pt x="214" y="85"/>
                </a:cubicBezTo>
                <a:close/>
                <a:moveTo>
                  <a:pt x="116" y="147"/>
                </a:moveTo>
                <a:cubicBezTo>
                  <a:pt x="116" y="147"/>
                  <a:pt x="116" y="147"/>
                  <a:pt x="116" y="146"/>
                </a:cubicBezTo>
                <a:cubicBezTo>
                  <a:pt x="116" y="146"/>
                  <a:pt x="116" y="145"/>
                  <a:pt x="116" y="145"/>
                </a:cubicBezTo>
                <a:cubicBezTo>
                  <a:pt x="74" y="122"/>
                  <a:pt x="74" y="122"/>
                  <a:pt x="74" y="122"/>
                </a:cubicBezTo>
                <a:cubicBezTo>
                  <a:pt x="74" y="121"/>
                  <a:pt x="73" y="121"/>
                  <a:pt x="73" y="122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72" y="185"/>
                  <a:pt x="72" y="185"/>
                  <a:pt x="72" y="185"/>
                </a:cubicBezTo>
                <a:cubicBezTo>
                  <a:pt x="72" y="185"/>
                  <a:pt x="72" y="186"/>
                  <a:pt x="73" y="186"/>
                </a:cubicBezTo>
                <a:cubicBezTo>
                  <a:pt x="74" y="186"/>
                  <a:pt x="74" y="186"/>
                  <a:pt x="74" y="186"/>
                </a:cubicBezTo>
                <a:cubicBezTo>
                  <a:pt x="74" y="186"/>
                  <a:pt x="74" y="186"/>
                  <a:pt x="74" y="185"/>
                </a:cubicBezTo>
                <a:lnTo>
                  <a:pt x="116" y="147"/>
                </a:lnTo>
                <a:close/>
                <a:moveTo>
                  <a:pt x="166" y="152"/>
                </a:moveTo>
                <a:cubicBezTo>
                  <a:pt x="166" y="151"/>
                  <a:pt x="165" y="151"/>
                  <a:pt x="165" y="151"/>
                </a:cubicBezTo>
                <a:cubicBezTo>
                  <a:pt x="149" y="161"/>
                  <a:pt x="149" y="161"/>
                  <a:pt x="149" y="161"/>
                </a:cubicBezTo>
                <a:cubicBezTo>
                  <a:pt x="147" y="162"/>
                  <a:pt x="145" y="162"/>
                  <a:pt x="143" y="161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8" y="152"/>
                  <a:pt x="128" y="152"/>
                  <a:pt x="127" y="153"/>
                </a:cubicBezTo>
                <a:cubicBezTo>
                  <a:pt x="74" y="202"/>
                  <a:pt x="74" y="202"/>
                  <a:pt x="74" y="202"/>
                </a:cubicBezTo>
                <a:cubicBezTo>
                  <a:pt x="74" y="202"/>
                  <a:pt x="74" y="203"/>
                  <a:pt x="74" y="203"/>
                </a:cubicBezTo>
                <a:cubicBezTo>
                  <a:pt x="74" y="203"/>
                  <a:pt x="74" y="204"/>
                  <a:pt x="75" y="204"/>
                </a:cubicBezTo>
                <a:cubicBezTo>
                  <a:pt x="76" y="204"/>
                  <a:pt x="77" y="205"/>
                  <a:pt x="77" y="205"/>
                </a:cubicBezTo>
                <a:cubicBezTo>
                  <a:pt x="213" y="205"/>
                  <a:pt x="213" y="205"/>
                  <a:pt x="213" y="205"/>
                </a:cubicBezTo>
                <a:cubicBezTo>
                  <a:pt x="213" y="205"/>
                  <a:pt x="213" y="204"/>
                  <a:pt x="214" y="204"/>
                </a:cubicBezTo>
                <a:cubicBezTo>
                  <a:pt x="214" y="203"/>
                  <a:pt x="214" y="203"/>
                  <a:pt x="214" y="203"/>
                </a:cubicBezTo>
                <a:lnTo>
                  <a:pt x="166" y="152"/>
                </a:lnTo>
                <a:close/>
                <a:moveTo>
                  <a:pt x="218" y="120"/>
                </a:moveTo>
                <a:cubicBezTo>
                  <a:pt x="217" y="120"/>
                  <a:pt x="217" y="120"/>
                  <a:pt x="217" y="120"/>
                </a:cubicBezTo>
                <a:cubicBezTo>
                  <a:pt x="178" y="144"/>
                  <a:pt x="178" y="144"/>
                  <a:pt x="178" y="144"/>
                </a:cubicBezTo>
                <a:cubicBezTo>
                  <a:pt x="177" y="144"/>
                  <a:pt x="177" y="144"/>
                  <a:pt x="177" y="145"/>
                </a:cubicBezTo>
                <a:cubicBezTo>
                  <a:pt x="177" y="145"/>
                  <a:pt x="177" y="145"/>
                  <a:pt x="177" y="146"/>
                </a:cubicBezTo>
                <a:cubicBezTo>
                  <a:pt x="217" y="188"/>
                  <a:pt x="217" y="188"/>
                  <a:pt x="217" y="188"/>
                </a:cubicBezTo>
                <a:cubicBezTo>
                  <a:pt x="217" y="188"/>
                  <a:pt x="217" y="189"/>
                  <a:pt x="218" y="189"/>
                </a:cubicBezTo>
                <a:cubicBezTo>
                  <a:pt x="218" y="189"/>
                  <a:pt x="218" y="189"/>
                  <a:pt x="218" y="189"/>
                </a:cubicBezTo>
                <a:cubicBezTo>
                  <a:pt x="219" y="188"/>
                  <a:pt x="219" y="188"/>
                  <a:pt x="219" y="187"/>
                </a:cubicBezTo>
                <a:cubicBezTo>
                  <a:pt x="219" y="122"/>
                  <a:pt x="219" y="122"/>
                  <a:pt x="219" y="122"/>
                </a:cubicBezTo>
                <a:cubicBezTo>
                  <a:pt x="219" y="121"/>
                  <a:pt x="219" y="121"/>
                  <a:pt x="218" y="120"/>
                </a:cubicBezTo>
                <a:close/>
                <a:moveTo>
                  <a:pt x="218" y="120"/>
                </a:moveTo>
                <a:cubicBezTo>
                  <a:pt x="218" y="120"/>
                  <a:pt x="218" y="120"/>
                  <a:pt x="218" y="120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04" name="Freeform 303"/>
          <p:cNvSpPr>
            <a:spLocks noEditPoints="1"/>
          </p:cNvSpPr>
          <p:nvPr/>
        </p:nvSpPr>
        <p:spPr bwMode="auto">
          <a:xfrm>
            <a:off x="11071496" y="3242521"/>
            <a:ext cx="473050" cy="471128"/>
          </a:xfrm>
          <a:custGeom>
            <a:avLst/>
            <a:gdLst/>
            <a:ahLst/>
            <a:cxnLst>
              <a:cxn ang="0">
                <a:pos x="27" y="146"/>
              </a:cxn>
              <a:cxn ang="0">
                <a:pos x="0" y="172"/>
              </a:cxn>
              <a:cxn ang="0">
                <a:pos x="27" y="198"/>
              </a:cxn>
              <a:cxn ang="0">
                <a:pos x="53" y="172"/>
              </a:cxn>
              <a:cxn ang="0">
                <a:pos x="27" y="146"/>
              </a:cxn>
              <a:cxn ang="0">
                <a:pos x="0" y="68"/>
              </a:cxn>
              <a:cxn ang="0">
                <a:pos x="0" y="106"/>
              </a:cxn>
              <a:cxn ang="0">
                <a:pos x="66" y="133"/>
              </a:cxn>
              <a:cxn ang="0">
                <a:pos x="93" y="199"/>
              </a:cxn>
              <a:cxn ang="0">
                <a:pos x="131" y="199"/>
              </a:cxn>
              <a:cxn ang="0">
                <a:pos x="0" y="68"/>
              </a:cxn>
              <a:cxn ang="0">
                <a:pos x="0" y="0"/>
              </a:cxn>
              <a:cxn ang="0">
                <a:pos x="0" y="38"/>
              </a:cxn>
              <a:cxn ang="0">
                <a:pos x="160" y="199"/>
              </a:cxn>
              <a:cxn ang="0">
                <a:pos x="199" y="199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199" h="199">
                <a:moveTo>
                  <a:pt x="27" y="146"/>
                </a:moveTo>
                <a:cubicBezTo>
                  <a:pt x="12" y="146"/>
                  <a:pt x="0" y="158"/>
                  <a:pt x="0" y="172"/>
                </a:cubicBezTo>
                <a:cubicBezTo>
                  <a:pt x="0" y="187"/>
                  <a:pt x="12" y="198"/>
                  <a:pt x="27" y="198"/>
                </a:cubicBezTo>
                <a:cubicBezTo>
                  <a:pt x="41" y="198"/>
                  <a:pt x="53" y="187"/>
                  <a:pt x="53" y="172"/>
                </a:cubicBezTo>
                <a:cubicBezTo>
                  <a:pt x="53" y="158"/>
                  <a:pt x="41" y="146"/>
                  <a:pt x="27" y="146"/>
                </a:cubicBezTo>
                <a:close/>
                <a:moveTo>
                  <a:pt x="0" y="68"/>
                </a:moveTo>
                <a:cubicBezTo>
                  <a:pt x="0" y="106"/>
                  <a:pt x="0" y="106"/>
                  <a:pt x="0" y="106"/>
                </a:cubicBezTo>
                <a:cubicBezTo>
                  <a:pt x="25" y="106"/>
                  <a:pt x="48" y="115"/>
                  <a:pt x="66" y="133"/>
                </a:cubicBezTo>
                <a:cubicBezTo>
                  <a:pt x="83" y="150"/>
                  <a:pt x="93" y="174"/>
                  <a:pt x="93" y="199"/>
                </a:cubicBezTo>
                <a:cubicBezTo>
                  <a:pt x="131" y="199"/>
                  <a:pt x="131" y="199"/>
                  <a:pt x="131" y="199"/>
                </a:cubicBezTo>
                <a:cubicBezTo>
                  <a:pt x="131" y="126"/>
                  <a:pt x="72" y="68"/>
                  <a:pt x="0" y="68"/>
                </a:cubicBezTo>
                <a:close/>
                <a:moveTo>
                  <a:pt x="0" y="0"/>
                </a:moveTo>
                <a:cubicBezTo>
                  <a:pt x="0" y="38"/>
                  <a:pt x="0" y="38"/>
                  <a:pt x="0" y="38"/>
                </a:cubicBezTo>
                <a:cubicBezTo>
                  <a:pt x="89" y="38"/>
                  <a:pt x="160" y="110"/>
                  <a:pt x="160" y="199"/>
                </a:cubicBezTo>
                <a:cubicBezTo>
                  <a:pt x="199" y="199"/>
                  <a:pt x="199" y="199"/>
                  <a:pt x="199" y="199"/>
                </a:cubicBezTo>
                <a:cubicBezTo>
                  <a:pt x="199" y="89"/>
                  <a:pt x="110" y="0"/>
                  <a:pt x="0" y="0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05" name="Freeform 304"/>
          <p:cNvSpPr>
            <a:spLocks noEditPoints="1"/>
          </p:cNvSpPr>
          <p:nvPr/>
        </p:nvSpPr>
        <p:spPr bwMode="auto">
          <a:xfrm>
            <a:off x="10963309" y="4308642"/>
            <a:ext cx="594198" cy="596120"/>
          </a:xfrm>
          <a:custGeom>
            <a:avLst/>
            <a:gdLst/>
            <a:ahLst/>
            <a:cxnLst>
              <a:cxn ang="0">
                <a:pos x="125" y="0"/>
              </a:cxn>
              <a:cxn ang="0">
                <a:pos x="0" y="125"/>
              </a:cxn>
              <a:cxn ang="0">
                <a:pos x="125" y="251"/>
              </a:cxn>
              <a:cxn ang="0">
                <a:pos x="250" y="125"/>
              </a:cxn>
              <a:cxn ang="0">
                <a:pos x="125" y="0"/>
              </a:cxn>
              <a:cxn ang="0">
                <a:pos x="78" y="188"/>
              </a:cxn>
              <a:cxn ang="0">
                <a:pos x="63" y="172"/>
              </a:cxn>
              <a:cxn ang="0">
                <a:pos x="78" y="157"/>
              </a:cxn>
              <a:cxn ang="0">
                <a:pos x="94" y="172"/>
              </a:cxn>
              <a:cxn ang="0">
                <a:pos x="78" y="188"/>
              </a:cxn>
              <a:cxn ang="0">
                <a:pos x="121" y="188"/>
              </a:cxn>
              <a:cxn ang="0">
                <a:pos x="63" y="129"/>
              </a:cxn>
              <a:cxn ang="0">
                <a:pos x="63" y="106"/>
              </a:cxn>
              <a:cxn ang="0">
                <a:pos x="145" y="188"/>
              </a:cxn>
              <a:cxn ang="0">
                <a:pos x="121" y="188"/>
              </a:cxn>
              <a:cxn ang="0">
                <a:pos x="168" y="188"/>
              </a:cxn>
              <a:cxn ang="0">
                <a:pos x="137" y="113"/>
              </a:cxn>
              <a:cxn ang="0">
                <a:pos x="63" y="82"/>
              </a:cxn>
              <a:cxn ang="0">
                <a:pos x="63" y="59"/>
              </a:cxn>
              <a:cxn ang="0">
                <a:pos x="154" y="97"/>
              </a:cxn>
              <a:cxn ang="0">
                <a:pos x="192" y="188"/>
              </a:cxn>
              <a:cxn ang="0">
                <a:pos x="168" y="188"/>
              </a:cxn>
              <a:cxn ang="0">
                <a:pos x="168" y="188"/>
              </a:cxn>
              <a:cxn ang="0">
                <a:pos x="168" y="188"/>
              </a:cxn>
            </a:cxnLst>
            <a:rect l="0" t="0" r="r" b="b"/>
            <a:pathLst>
              <a:path w="250" h="251">
                <a:moveTo>
                  <a:pt x="125" y="0"/>
                </a:moveTo>
                <a:cubicBezTo>
                  <a:pt x="56" y="0"/>
                  <a:pt x="0" y="56"/>
                  <a:pt x="0" y="125"/>
                </a:cubicBezTo>
                <a:cubicBezTo>
                  <a:pt x="0" y="195"/>
                  <a:pt x="56" y="251"/>
                  <a:pt x="125" y="251"/>
                </a:cubicBezTo>
                <a:cubicBezTo>
                  <a:pt x="194" y="251"/>
                  <a:pt x="250" y="195"/>
                  <a:pt x="250" y="125"/>
                </a:cubicBezTo>
                <a:cubicBezTo>
                  <a:pt x="250" y="56"/>
                  <a:pt x="194" y="0"/>
                  <a:pt x="125" y="0"/>
                </a:cubicBezTo>
                <a:close/>
                <a:moveTo>
                  <a:pt x="78" y="188"/>
                </a:moveTo>
                <a:cubicBezTo>
                  <a:pt x="70" y="188"/>
                  <a:pt x="63" y="181"/>
                  <a:pt x="63" y="172"/>
                </a:cubicBezTo>
                <a:cubicBezTo>
                  <a:pt x="63" y="164"/>
                  <a:pt x="70" y="157"/>
                  <a:pt x="78" y="157"/>
                </a:cubicBezTo>
                <a:cubicBezTo>
                  <a:pt x="87" y="157"/>
                  <a:pt x="94" y="164"/>
                  <a:pt x="94" y="172"/>
                </a:cubicBezTo>
                <a:cubicBezTo>
                  <a:pt x="94" y="181"/>
                  <a:pt x="87" y="188"/>
                  <a:pt x="78" y="188"/>
                </a:cubicBezTo>
                <a:close/>
                <a:moveTo>
                  <a:pt x="121" y="188"/>
                </a:moveTo>
                <a:cubicBezTo>
                  <a:pt x="121" y="156"/>
                  <a:pt x="95" y="129"/>
                  <a:pt x="63" y="129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108" y="106"/>
                  <a:pt x="145" y="143"/>
                  <a:pt x="145" y="188"/>
                </a:cubicBezTo>
                <a:lnTo>
                  <a:pt x="121" y="188"/>
                </a:lnTo>
                <a:close/>
                <a:moveTo>
                  <a:pt x="168" y="188"/>
                </a:moveTo>
                <a:cubicBezTo>
                  <a:pt x="168" y="160"/>
                  <a:pt x="157" y="133"/>
                  <a:pt x="137" y="113"/>
                </a:cubicBezTo>
                <a:cubicBezTo>
                  <a:pt x="118" y="93"/>
                  <a:pt x="91" y="82"/>
                  <a:pt x="63" y="82"/>
                </a:cubicBezTo>
                <a:cubicBezTo>
                  <a:pt x="63" y="59"/>
                  <a:pt x="63" y="59"/>
                  <a:pt x="63" y="59"/>
                </a:cubicBezTo>
                <a:cubicBezTo>
                  <a:pt x="97" y="59"/>
                  <a:pt x="130" y="72"/>
                  <a:pt x="154" y="97"/>
                </a:cubicBezTo>
                <a:cubicBezTo>
                  <a:pt x="178" y="121"/>
                  <a:pt x="192" y="154"/>
                  <a:pt x="192" y="188"/>
                </a:cubicBezTo>
                <a:lnTo>
                  <a:pt x="168" y="188"/>
                </a:lnTo>
                <a:close/>
                <a:moveTo>
                  <a:pt x="168" y="188"/>
                </a:moveTo>
                <a:cubicBezTo>
                  <a:pt x="168" y="188"/>
                  <a:pt x="168" y="188"/>
                  <a:pt x="168" y="188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853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Social Media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Media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10949259" y="1974850"/>
            <a:ext cx="574675" cy="438150"/>
          </a:xfrm>
          <a:custGeom>
            <a:avLst/>
            <a:gdLst>
              <a:gd name="T0" fmla="*/ 3014 w 3620"/>
              <a:gd name="T1" fmla="*/ 2071 h 2757"/>
              <a:gd name="T2" fmla="*/ 2843 w 3620"/>
              <a:gd name="T3" fmla="*/ 2185 h 2757"/>
              <a:gd name="T4" fmla="*/ 2646 w 3620"/>
              <a:gd name="T5" fmla="*/ 2160 h 2757"/>
              <a:gd name="T6" fmla="*/ 2509 w 3620"/>
              <a:gd name="T7" fmla="*/ 2011 h 2757"/>
              <a:gd name="T8" fmla="*/ 2060 w 3620"/>
              <a:gd name="T9" fmla="*/ 1911 h 2757"/>
              <a:gd name="T10" fmla="*/ 2175 w 3620"/>
              <a:gd name="T11" fmla="*/ 2289 h 2757"/>
              <a:gd name="T12" fmla="*/ 2474 w 3620"/>
              <a:gd name="T13" fmla="*/ 2552 h 2757"/>
              <a:gd name="T14" fmla="*/ 2877 w 3620"/>
              <a:gd name="T15" fmla="*/ 2628 h 2757"/>
              <a:gd name="T16" fmla="*/ 3231 w 3620"/>
              <a:gd name="T17" fmla="*/ 2487 h 2757"/>
              <a:gd name="T18" fmla="*/ 3449 w 3620"/>
              <a:gd name="T19" fmla="*/ 2177 h 2757"/>
              <a:gd name="T20" fmla="*/ 3058 w 3620"/>
              <a:gd name="T21" fmla="*/ 1441 h 2757"/>
              <a:gd name="T22" fmla="*/ 2635 w 3620"/>
              <a:gd name="T23" fmla="*/ 1989 h 2757"/>
              <a:gd name="T24" fmla="*/ 2778 w 3620"/>
              <a:gd name="T25" fmla="*/ 2068 h 2757"/>
              <a:gd name="T26" fmla="*/ 2920 w 3620"/>
              <a:gd name="T27" fmla="*/ 1989 h 2757"/>
              <a:gd name="T28" fmla="*/ 3617 w 3620"/>
              <a:gd name="T29" fmla="*/ 1979 h 2757"/>
              <a:gd name="T30" fmla="*/ 3488 w 3620"/>
              <a:gd name="T31" fmla="*/ 2376 h 2757"/>
              <a:gd name="T32" fmla="*/ 3202 w 3620"/>
              <a:gd name="T33" fmla="*/ 2652 h 2757"/>
              <a:gd name="T34" fmla="*/ 2808 w 3620"/>
              <a:gd name="T35" fmla="*/ 2757 h 2757"/>
              <a:gd name="T36" fmla="*/ 2395 w 3620"/>
              <a:gd name="T37" fmla="*/ 2650 h 2757"/>
              <a:gd name="T38" fmla="*/ 2083 w 3620"/>
              <a:gd name="T39" fmla="*/ 2373 h 2757"/>
              <a:gd name="T40" fmla="*/ 1938 w 3620"/>
              <a:gd name="T41" fmla="*/ 1983 h 2757"/>
              <a:gd name="T42" fmla="*/ 1614 w 3620"/>
              <a:gd name="T43" fmla="*/ 150 h 2757"/>
              <a:gd name="T44" fmla="*/ 1303 w 3620"/>
              <a:gd name="T45" fmla="*/ 329 h 2757"/>
              <a:gd name="T46" fmla="*/ 1139 w 3620"/>
              <a:gd name="T47" fmla="*/ 648 h 2757"/>
              <a:gd name="T48" fmla="*/ 1099 w 3620"/>
              <a:gd name="T49" fmla="*/ 2002 h 2757"/>
              <a:gd name="T50" fmla="*/ 944 w 3620"/>
              <a:gd name="T51" fmla="*/ 2121 h 2757"/>
              <a:gd name="T52" fmla="*/ 740 w 3620"/>
              <a:gd name="T53" fmla="*/ 2117 h 2757"/>
              <a:gd name="T54" fmla="*/ 586 w 3620"/>
              <a:gd name="T55" fmla="*/ 1995 h 2757"/>
              <a:gd name="T56" fmla="*/ 125 w 3620"/>
              <a:gd name="T57" fmla="*/ 1905 h 2757"/>
              <a:gd name="T58" fmla="*/ 240 w 3620"/>
              <a:gd name="T59" fmla="*/ 2287 h 2757"/>
              <a:gd name="T60" fmla="*/ 540 w 3620"/>
              <a:gd name="T61" fmla="*/ 2552 h 2757"/>
              <a:gd name="T62" fmla="*/ 943 w 3620"/>
              <a:gd name="T63" fmla="*/ 2628 h 2757"/>
              <a:gd name="T64" fmla="*/ 1319 w 3620"/>
              <a:gd name="T65" fmla="*/ 2484 h 2757"/>
              <a:gd name="T66" fmla="*/ 1566 w 3620"/>
              <a:gd name="T67" fmla="*/ 2178 h 2757"/>
              <a:gd name="T68" fmla="*/ 1625 w 3620"/>
              <a:gd name="T69" fmla="*/ 761 h 2757"/>
              <a:gd name="T70" fmla="*/ 1729 w 3620"/>
              <a:gd name="T71" fmla="*/ 588 h 2757"/>
              <a:gd name="T72" fmla="*/ 1939 w 3620"/>
              <a:gd name="T73" fmla="*/ 589 h 2757"/>
              <a:gd name="T74" fmla="*/ 2057 w 3620"/>
              <a:gd name="T75" fmla="*/ 762 h 2757"/>
              <a:gd name="T76" fmla="*/ 2491 w 3620"/>
              <a:gd name="T77" fmla="*/ 711 h 2757"/>
              <a:gd name="T78" fmla="*/ 2355 w 3620"/>
              <a:gd name="T79" fmla="*/ 374 h 2757"/>
              <a:gd name="T80" fmla="*/ 2067 w 3620"/>
              <a:gd name="T81" fmla="*/ 169 h 2757"/>
              <a:gd name="T82" fmla="*/ 1886 w 3620"/>
              <a:gd name="T83" fmla="*/ 4 h 2757"/>
              <a:gd name="T84" fmla="*/ 2281 w 3620"/>
              <a:gd name="T85" fmla="*/ 135 h 2757"/>
              <a:gd name="T86" fmla="*/ 2541 w 3620"/>
              <a:gd name="T87" fmla="*/ 432 h 2757"/>
              <a:gd name="T88" fmla="*/ 2622 w 3620"/>
              <a:gd name="T89" fmla="*/ 1041 h 2757"/>
              <a:gd name="T90" fmla="*/ 1932 w 3620"/>
              <a:gd name="T91" fmla="*/ 774 h 2757"/>
              <a:gd name="T92" fmla="*/ 1888 w 3620"/>
              <a:gd name="T93" fmla="*/ 704 h 2757"/>
              <a:gd name="T94" fmla="*/ 1803 w 3620"/>
              <a:gd name="T95" fmla="*/ 692 h 2757"/>
              <a:gd name="T96" fmla="*/ 1753 w 3620"/>
              <a:gd name="T97" fmla="*/ 751 h 2757"/>
              <a:gd name="T98" fmla="*/ 1713 w 3620"/>
              <a:gd name="T99" fmla="*/ 2138 h 2757"/>
              <a:gd name="T100" fmla="*/ 1484 w 3620"/>
              <a:gd name="T101" fmla="*/ 2508 h 2757"/>
              <a:gd name="T102" fmla="*/ 1100 w 3620"/>
              <a:gd name="T103" fmla="*/ 2726 h 2757"/>
              <a:gd name="T104" fmla="*/ 656 w 3620"/>
              <a:gd name="T105" fmla="*/ 2728 h 2757"/>
              <a:gd name="T106" fmla="*/ 284 w 3620"/>
              <a:gd name="T107" fmla="*/ 2528 h 2757"/>
              <a:gd name="T108" fmla="*/ 50 w 3620"/>
              <a:gd name="T109" fmla="*/ 2185 h 2757"/>
              <a:gd name="T110" fmla="*/ 687 w 3620"/>
              <a:gd name="T111" fmla="*/ 1316 h 2757"/>
              <a:gd name="T112" fmla="*/ 760 w 3620"/>
              <a:gd name="T113" fmla="*/ 1986 h 2757"/>
              <a:gd name="T114" fmla="*/ 916 w 3620"/>
              <a:gd name="T115" fmla="*/ 1991 h 2757"/>
              <a:gd name="T116" fmla="*/ 998 w 3620"/>
              <a:gd name="T117" fmla="*/ 1898 h 2757"/>
              <a:gd name="T118" fmla="*/ 1083 w 3620"/>
              <a:gd name="T119" fmla="*/ 430 h 2757"/>
              <a:gd name="T120" fmla="*/ 1342 w 3620"/>
              <a:gd name="T121" fmla="*/ 135 h 2757"/>
              <a:gd name="T122" fmla="*/ 1734 w 3620"/>
              <a:gd name="T123" fmla="*/ 4 h 2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20" h="2757">
                <a:moveTo>
                  <a:pt x="3058" y="1441"/>
                </a:moveTo>
                <a:lnTo>
                  <a:pt x="3058" y="1942"/>
                </a:lnTo>
                <a:lnTo>
                  <a:pt x="3055" y="1978"/>
                </a:lnTo>
                <a:lnTo>
                  <a:pt x="3046" y="2011"/>
                </a:lnTo>
                <a:lnTo>
                  <a:pt x="3033" y="2043"/>
                </a:lnTo>
                <a:lnTo>
                  <a:pt x="3014" y="2071"/>
                </a:lnTo>
                <a:lnTo>
                  <a:pt x="2993" y="2098"/>
                </a:lnTo>
                <a:lnTo>
                  <a:pt x="2967" y="2122"/>
                </a:lnTo>
                <a:lnTo>
                  <a:pt x="2939" y="2143"/>
                </a:lnTo>
                <a:lnTo>
                  <a:pt x="2908" y="2160"/>
                </a:lnTo>
                <a:lnTo>
                  <a:pt x="2876" y="2174"/>
                </a:lnTo>
                <a:lnTo>
                  <a:pt x="2843" y="2185"/>
                </a:lnTo>
                <a:lnTo>
                  <a:pt x="2810" y="2191"/>
                </a:lnTo>
                <a:lnTo>
                  <a:pt x="2778" y="2193"/>
                </a:lnTo>
                <a:lnTo>
                  <a:pt x="2745" y="2191"/>
                </a:lnTo>
                <a:lnTo>
                  <a:pt x="2711" y="2185"/>
                </a:lnTo>
                <a:lnTo>
                  <a:pt x="2678" y="2174"/>
                </a:lnTo>
                <a:lnTo>
                  <a:pt x="2646" y="2160"/>
                </a:lnTo>
                <a:lnTo>
                  <a:pt x="2616" y="2143"/>
                </a:lnTo>
                <a:lnTo>
                  <a:pt x="2588" y="2122"/>
                </a:lnTo>
                <a:lnTo>
                  <a:pt x="2563" y="2098"/>
                </a:lnTo>
                <a:lnTo>
                  <a:pt x="2541" y="2071"/>
                </a:lnTo>
                <a:lnTo>
                  <a:pt x="2522" y="2043"/>
                </a:lnTo>
                <a:lnTo>
                  <a:pt x="2509" y="2011"/>
                </a:lnTo>
                <a:lnTo>
                  <a:pt x="2500" y="1978"/>
                </a:lnTo>
                <a:lnTo>
                  <a:pt x="2497" y="1942"/>
                </a:lnTo>
                <a:lnTo>
                  <a:pt x="2497" y="1491"/>
                </a:lnTo>
                <a:lnTo>
                  <a:pt x="2241" y="1642"/>
                </a:lnTo>
                <a:lnTo>
                  <a:pt x="2060" y="1504"/>
                </a:lnTo>
                <a:lnTo>
                  <a:pt x="2060" y="1911"/>
                </a:lnTo>
                <a:lnTo>
                  <a:pt x="2063" y="1979"/>
                </a:lnTo>
                <a:lnTo>
                  <a:pt x="2073" y="2045"/>
                </a:lnTo>
                <a:lnTo>
                  <a:pt x="2090" y="2110"/>
                </a:lnTo>
                <a:lnTo>
                  <a:pt x="2113" y="2172"/>
                </a:lnTo>
                <a:lnTo>
                  <a:pt x="2141" y="2232"/>
                </a:lnTo>
                <a:lnTo>
                  <a:pt x="2175" y="2289"/>
                </a:lnTo>
                <a:lnTo>
                  <a:pt x="2215" y="2343"/>
                </a:lnTo>
                <a:lnTo>
                  <a:pt x="2259" y="2393"/>
                </a:lnTo>
                <a:lnTo>
                  <a:pt x="2307" y="2440"/>
                </a:lnTo>
                <a:lnTo>
                  <a:pt x="2358" y="2482"/>
                </a:lnTo>
                <a:lnTo>
                  <a:pt x="2414" y="2519"/>
                </a:lnTo>
                <a:lnTo>
                  <a:pt x="2474" y="2552"/>
                </a:lnTo>
                <a:lnTo>
                  <a:pt x="2536" y="2580"/>
                </a:lnTo>
                <a:lnTo>
                  <a:pt x="2601" y="2602"/>
                </a:lnTo>
                <a:lnTo>
                  <a:pt x="2669" y="2618"/>
                </a:lnTo>
                <a:lnTo>
                  <a:pt x="2738" y="2628"/>
                </a:lnTo>
                <a:lnTo>
                  <a:pt x="2808" y="2631"/>
                </a:lnTo>
                <a:lnTo>
                  <a:pt x="2877" y="2628"/>
                </a:lnTo>
                <a:lnTo>
                  <a:pt x="2943" y="2618"/>
                </a:lnTo>
                <a:lnTo>
                  <a:pt x="3007" y="2603"/>
                </a:lnTo>
                <a:lnTo>
                  <a:pt x="3067" y="2582"/>
                </a:lnTo>
                <a:lnTo>
                  <a:pt x="3125" y="2556"/>
                </a:lnTo>
                <a:lnTo>
                  <a:pt x="3179" y="2524"/>
                </a:lnTo>
                <a:lnTo>
                  <a:pt x="3231" y="2487"/>
                </a:lnTo>
                <a:lnTo>
                  <a:pt x="3278" y="2445"/>
                </a:lnTo>
                <a:lnTo>
                  <a:pt x="3321" y="2399"/>
                </a:lnTo>
                <a:lnTo>
                  <a:pt x="3360" y="2350"/>
                </a:lnTo>
                <a:lnTo>
                  <a:pt x="3394" y="2296"/>
                </a:lnTo>
                <a:lnTo>
                  <a:pt x="3424" y="2238"/>
                </a:lnTo>
                <a:lnTo>
                  <a:pt x="3449" y="2177"/>
                </a:lnTo>
                <a:lnTo>
                  <a:pt x="3469" y="2113"/>
                </a:lnTo>
                <a:lnTo>
                  <a:pt x="3483" y="2046"/>
                </a:lnTo>
                <a:lnTo>
                  <a:pt x="3492" y="1976"/>
                </a:lnTo>
                <a:lnTo>
                  <a:pt x="3495" y="1905"/>
                </a:lnTo>
                <a:lnTo>
                  <a:pt x="3495" y="1441"/>
                </a:lnTo>
                <a:lnTo>
                  <a:pt x="3058" y="1441"/>
                </a:lnTo>
                <a:close/>
                <a:moveTo>
                  <a:pt x="1935" y="1253"/>
                </a:moveTo>
                <a:lnTo>
                  <a:pt x="2253" y="1491"/>
                </a:lnTo>
                <a:lnTo>
                  <a:pt x="2622" y="1265"/>
                </a:lnTo>
                <a:lnTo>
                  <a:pt x="2622" y="1942"/>
                </a:lnTo>
                <a:lnTo>
                  <a:pt x="2625" y="1965"/>
                </a:lnTo>
                <a:lnTo>
                  <a:pt x="2635" y="1989"/>
                </a:lnTo>
                <a:lnTo>
                  <a:pt x="2651" y="2009"/>
                </a:lnTo>
                <a:lnTo>
                  <a:pt x="2671" y="2028"/>
                </a:lnTo>
                <a:lnTo>
                  <a:pt x="2695" y="2045"/>
                </a:lnTo>
                <a:lnTo>
                  <a:pt x="2722" y="2057"/>
                </a:lnTo>
                <a:lnTo>
                  <a:pt x="2749" y="2065"/>
                </a:lnTo>
                <a:lnTo>
                  <a:pt x="2778" y="2068"/>
                </a:lnTo>
                <a:lnTo>
                  <a:pt x="2806" y="2065"/>
                </a:lnTo>
                <a:lnTo>
                  <a:pt x="2833" y="2057"/>
                </a:lnTo>
                <a:lnTo>
                  <a:pt x="2860" y="2045"/>
                </a:lnTo>
                <a:lnTo>
                  <a:pt x="2884" y="2028"/>
                </a:lnTo>
                <a:lnTo>
                  <a:pt x="2904" y="2009"/>
                </a:lnTo>
                <a:lnTo>
                  <a:pt x="2920" y="1989"/>
                </a:lnTo>
                <a:lnTo>
                  <a:pt x="2930" y="1965"/>
                </a:lnTo>
                <a:lnTo>
                  <a:pt x="2933" y="1942"/>
                </a:lnTo>
                <a:lnTo>
                  <a:pt x="2933" y="1316"/>
                </a:lnTo>
                <a:lnTo>
                  <a:pt x="3620" y="1316"/>
                </a:lnTo>
                <a:lnTo>
                  <a:pt x="3620" y="1905"/>
                </a:lnTo>
                <a:lnTo>
                  <a:pt x="3617" y="1979"/>
                </a:lnTo>
                <a:lnTo>
                  <a:pt x="3608" y="2051"/>
                </a:lnTo>
                <a:lnTo>
                  <a:pt x="3595" y="2122"/>
                </a:lnTo>
                <a:lnTo>
                  <a:pt x="3575" y="2189"/>
                </a:lnTo>
                <a:lnTo>
                  <a:pt x="3551" y="2255"/>
                </a:lnTo>
                <a:lnTo>
                  <a:pt x="3521" y="2317"/>
                </a:lnTo>
                <a:lnTo>
                  <a:pt x="3488" y="2376"/>
                </a:lnTo>
                <a:lnTo>
                  <a:pt x="3450" y="2432"/>
                </a:lnTo>
                <a:lnTo>
                  <a:pt x="3407" y="2484"/>
                </a:lnTo>
                <a:lnTo>
                  <a:pt x="3362" y="2532"/>
                </a:lnTo>
                <a:lnTo>
                  <a:pt x="3312" y="2578"/>
                </a:lnTo>
                <a:lnTo>
                  <a:pt x="3259" y="2617"/>
                </a:lnTo>
                <a:lnTo>
                  <a:pt x="3202" y="2652"/>
                </a:lnTo>
                <a:lnTo>
                  <a:pt x="3143" y="2683"/>
                </a:lnTo>
                <a:lnTo>
                  <a:pt x="3080" y="2710"/>
                </a:lnTo>
                <a:lnTo>
                  <a:pt x="3016" y="2729"/>
                </a:lnTo>
                <a:lnTo>
                  <a:pt x="2949" y="2745"/>
                </a:lnTo>
                <a:lnTo>
                  <a:pt x="2880" y="2754"/>
                </a:lnTo>
                <a:lnTo>
                  <a:pt x="2808" y="2757"/>
                </a:lnTo>
                <a:lnTo>
                  <a:pt x="2735" y="2754"/>
                </a:lnTo>
                <a:lnTo>
                  <a:pt x="2663" y="2744"/>
                </a:lnTo>
                <a:lnTo>
                  <a:pt x="2593" y="2728"/>
                </a:lnTo>
                <a:lnTo>
                  <a:pt x="2524" y="2707"/>
                </a:lnTo>
                <a:lnTo>
                  <a:pt x="2458" y="2682"/>
                </a:lnTo>
                <a:lnTo>
                  <a:pt x="2395" y="2650"/>
                </a:lnTo>
                <a:lnTo>
                  <a:pt x="2334" y="2614"/>
                </a:lnTo>
                <a:lnTo>
                  <a:pt x="2276" y="2574"/>
                </a:lnTo>
                <a:lnTo>
                  <a:pt x="2222" y="2529"/>
                </a:lnTo>
                <a:lnTo>
                  <a:pt x="2171" y="2481"/>
                </a:lnTo>
                <a:lnTo>
                  <a:pt x="2125" y="2428"/>
                </a:lnTo>
                <a:lnTo>
                  <a:pt x="2083" y="2373"/>
                </a:lnTo>
                <a:lnTo>
                  <a:pt x="2046" y="2313"/>
                </a:lnTo>
                <a:lnTo>
                  <a:pt x="2013" y="2252"/>
                </a:lnTo>
                <a:lnTo>
                  <a:pt x="1986" y="2188"/>
                </a:lnTo>
                <a:lnTo>
                  <a:pt x="1964" y="2121"/>
                </a:lnTo>
                <a:lnTo>
                  <a:pt x="1948" y="2052"/>
                </a:lnTo>
                <a:lnTo>
                  <a:pt x="1938" y="1983"/>
                </a:lnTo>
                <a:lnTo>
                  <a:pt x="1935" y="1911"/>
                </a:lnTo>
                <a:lnTo>
                  <a:pt x="1935" y="1253"/>
                </a:lnTo>
                <a:close/>
                <a:moveTo>
                  <a:pt x="1810" y="126"/>
                </a:moveTo>
                <a:lnTo>
                  <a:pt x="1742" y="128"/>
                </a:lnTo>
                <a:lnTo>
                  <a:pt x="1676" y="137"/>
                </a:lnTo>
                <a:lnTo>
                  <a:pt x="1614" y="150"/>
                </a:lnTo>
                <a:lnTo>
                  <a:pt x="1553" y="169"/>
                </a:lnTo>
                <a:lnTo>
                  <a:pt x="1496" y="192"/>
                </a:lnTo>
                <a:lnTo>
                  <a:pt x="1443" y="219"/>
                </a:lnTo>
                <a:lnTo>
                  <a:pt x="1392" y="251"/>
                </a:lnTo>
                <a:lnTo>
                  <a:pt x="1346" y="289"/>
                </a:lnTo>
                <a:lnTo>
                  <a:pt x="1303" y="329"/>
                </a:lnTo>
                <a:lnTo>
                  <a:pt x="1265" y="374"/>
                </a:lnTo>
                <a:lnTo>
                  <a:pt x="1230" y="422"/>
                </a:lnTo>
                <a:lnTo>
                  <a:pt x="1200" y="474"/>
                </a:lnTo>
                <a:lnTo>
                  <a:pt x="1175" y="529"/>
                </a:lnTo>
                <a:lnTo>
                  <a:pt x="1154" y="586"/>
                </a:lnTo>
                <a:lnTo>
                  <a:pt x="1139" y="648"/>
                </a:lnTo>
                <a:lnTo>
                  <a:pt x="1129" y="711"/>
                </a:lnTo>
                <a:lnTo>
                  <a:pt x="1123" y="778"/>
                </a:lnTo>
                <a:lnTo>
                  <a:pt x="1123" y="1905"/>
                </a:lnTo>
                <a:lnTo>
                  <a:pt x="1120" y="1939"/>
                </a:lnTo>
                <a:lnTo>
                  <a:pt x="1112" y="1972"/>
                </a:lnTo>
                <a:lnTo>
                  <a:pt x="1099" y="2002"/>
                </a:lnTo>
                <a:lnTo>
                  <a:pt x="1082" y="2029"/>
                </a:lnTo>
                <a:lnTo>
                  <a:pt x="1060" y="2054"/>
                </a:lnTo>
                <a:lnTo>
                  <a:pt x="1034" y="2074"/>
                </a:lnTo>
                <a:lnTo>
                  <a:pt x="1007" y="2093"/>
                </a:lnTo>
                <a:lnTo>
                  <a:pt x="976" y="2109"/>
                </a:lnTo>
                <a:lnTo>
                  <a:pt x="944" y="2121"/>
                </a:lnTo>
                <a:lnTo>
                  <a:pt x="912" y="2129"/>
                </a:lnTo>
                <a:lnTo>
                  <a:pt x="876" y="2135"/>
                </a:lnTo>
                <a:lnTo>
                  <a:pt x="842" y="2136"/>
                </a:lnTo>
                <a:lnTo>
                  <a:pt x="808" y="2133"/>
                </a:lnTo>
                <a:lnTo>
                  <a:pt x="774" y="2126"/>
                </a:lnTo>
                <a:lnTo>
                  <a:pt x="740" y="2117"/>
                </a:lnTo>
                <a:lnTo>
                  <a:pt x="709" y="2104"/>
                </a:lnTo>
                <a:lnTo>
                  <a:pt x="679" y="2088"/>
                </a:lnTo>
                <a:lnTo>
                  <a:pt x="651" y="2069"/>
                </a:lnTo>
                <a:lnTo>
                  <a:pt x="625" y="2047"/>
                </a:lnTo>
                <a:lnTo>
                  <a:pt x="604" y="2023"/>
                </a:lnTo>
                <a:lnTo>
                  <a:pt x="586" y="1995"/>
                </a:lnTo>
                <a:lnTo>
                  <a:pt x="573" y="1965"/>
                </a:lnTo>
                <a:lnTo>
                  <a:pt x="565" y="1934"/>
                </a:lnTo>
                <a:lnTo>
                  <a:pt x="562" y="1898"/>
                </a:lnTo>
                <a:lnTo>
                  <a:pt x="562" y="1441"/>
                </a:lnTo>
                <a:lnTo>
                  <a:pt x="125" y="1441"/>
                </a:lnTo>
                <a:lnTo>
                  <a:pt x="125" y="1905"/>
                </a:lnTo>
                <a:lnTo>
                  <a:pt x="128" y="1973"/>
                </a:lnTo>
                <a:lnTo>
                  <a:pt x="138" y="2041"/>
                </a:lnTo>
                <a:lnTo>
                  <a:pt x="156" y="2106"/>
                </a:lnTo>
                <a:lnTo>
                  <a:pt x="178" y="2169"/>
                </a:lnTo>
                <a:lnTo>
                  <a:pt x="206" y="2230"/>
                </a:lnTo>
                <a:lnTo>
                  <a:pt x="240" y="2287"/>
                </a:lnTo>
                <a:lnTo>
                  <a:pt x="280" y="2342"/>
                </a:lnTo>
                <a:lnTo>
                  <a:pt x="324" y="2393"/>
                </a:lnTo>
                <a:lnTo>
                  <a:pt x="372" y="2439"/>
                </a:lnTo>
                <a:lnTo>
                  <a:pt x="425" y="2482"/>
                </a:lnTo>
                <a:lnTo>
                  <a:pt x="479" y="2519"/>
                </a:lnTo>
                <a:lnTo>
                  <a:pt x="540" y="2552"/>
                </a:lnTo>
                <a:lnTo>
                  <a:pt x="601" y="2580"/>
                </a:lnTo>
                <a:lnTo>
                  <a:pt x="666" y="2602"/>
                </a:lnTo>
                <a:lnTo>
                  <a:pt x="734" y="2618"/>
                </a:lnTo>
                <a:lnTo>
                  <a:pt x="803" y="2628"/>
                </a:lnTo>
                <a:lnTo>
                  <a:pt x="874" y="2631"/>
                </a:lnTo>
                <a:lnTo>
                  <a:pt x="943" y="2628"/>
                </a:lnTo>
                <a:lnTo>
                  <a:pt x="1013" y="2618"/>
                </a:lnTo>
                <a:lnTo>
                  <a:pt x="1078" y="2602"/>
                </a:lnTo>
                <a:lnTo>
                  <a:pt x="1143" y="2581"/>
                </a:lnTo>
                <a:lnTo>
                  <a:pt x="1204" y="2553"/>
                </a:lnTo>
                <a:lnTo>
                  <a:pt x="1264" y="2521"/>
                </a:lnTo>
                <a:lnTo>
                  <a:pt x="1319" y="2484"/>
                </a:lnTo>
                <a:lnTo>
                  <a:pt x="1371" y="2442"/>
                </a:lnTo>
                <a:lnTo>
                  <a:pt x="1419" y="2397"/>
                </a:lnTo>
                <a:lnTo>
                  <a:pt x="1463" y="2346"/>
                </a:lnTo>
                <a:lnTo>
                  <a:pt x="1503" y="2294"/>
                </a:lnTo>
                <a:lnTo>
                  <a:pt x="1537" y="2237"/>
                </a:lnTo>
                <a:lnTo>
                  <a:pt x="1566" y="2178"/>
                </a:lnTo>
                <a:lnTo>
                  <a:pt x="1590" y="2115"/>
                </a:lnTo>
                <a:lnTo>
                  <a:pt x="1607" y="2051"/>
                </a:lnTo>
                <a:lnTo>
                  <a:pt x="1618" y="1985"/>
                </a:lnTo>
                <a:lnTo>
                  <a:pt x="1622" y="1917"/>
                </a:lnTo>
                <a:lnTo>
                  <a:pt x="1622" y="802"/>
                </a:lnTo>
                <a:lnTo>
                  <a:pt x="1625" y="761"/>
                </a:lnTo>
                <a:lnTo>
                  <a:pt x="1632" y="723"/>
                </a:lnTo>
                <a:lnTo>
                  <a:pt x="1643" y="687"/>
                </a:lnTo>
                <a:lnTo>
                  <a:pt x="1660" y="656"/>
                </a:lnTo>
                <a:lnTo>
                  <a:pt x="1679" y="629"/>
                </a:lnTo>
                <a:lnTo>
                  <a:pt x="1702" y="607"/>
                </a:lnTo>
                <a:lnTo>
                  <a:pt x="1729" y="588"/>
                </a:lnTo>
                <a:lnTo>
                  <a:pt x="1760" y="575"/>
                </a:lnTo>
                <a:lnTo>
                  <a:pt x="1792" y="567"/>
                </a:lnTo>
                <a:lnTo>
                  <a:pt x="1829" y="564"/>
                </a:lnTo>
                <a:lnTo>
                  <a:pt x="1868" y="567"/>
                </a:lnTo>
                <a:lnTo>
                  <a:pt x="1905" y="576"/>
                </a:lnTo>
                <a:lnTo>
                  <a:pt x="1939" y="589"/>
                </a:lnTo>
                <a:lnTo>
                  <a:pt x="1969" y="608"/>
                </a:lnTo>
                <a:lnTo>
                  <a:pt x="1995" y="631"/>
                </a:lnTo>
                <a:lnTo>
                  <a:pt x="2018" y="659"/>
                </a:lnTo>
                <a:lnTo>
                  <a:pt x="2036" y="691"/>
                </a:lnTo>
                <a:lnTo>
                  <a:pt x="2049" y="725"/>
                </a:lnTo>
                <a:lnTo>
                  <a:pt x="2057" y="762"/>
                </a:lnTo>
                <a:lnTo>
                  <a:pt x="2060" y="802"/>
                </a:lnTo>
                <a:lnTo>
                  <a:pt x="2060" y="971"/>
                </a:lnTo>
                <a:lnTo>
                  <a:pt x="2253" y="1116"/>
                </a:lnTo>
                <a:lnTo>
                  <a:pt x="2497" y="965"/>
                </a:lnTo>
                <a:lnTo>
                  <a:pt x="2497" y="778"/>
                </a:lnTo>
                <a:lnTo>
                  <a:pt x="2491" y="711"/>
                </a:lnTo>
                <a:lnTo>
                  <a:pt x="2481" y="648"/>
                </a:lnTo>
                <a:lnTo>
                  <a:pt x="2466" y="586"/>
                </a:lnTo>
                <a:lnTo>
                  <a:pt x="2445" y="529"/>
                </a:lnTo>
                <a:lnTo>
                  <a:pt x="2420" y="474"/>
                </a:lnTo>
                <a:lnTo>
                  <a:pt x="2390" y="422"/>
                </a:lnTo>
                <a:lnTo>
                  <a:pt x="2355" y="374"/>
                </a:lnTo>
                <a:lnTo>
                  <a:pt x="2317" y="329"/>
                </a:lnTo>
                <a:lnTo>
                  <a:pt x="2274" y="289"/>
                </a:lnTo>
                <a:lnTo>
                  <a:pt x="2228" y="251"/>
                </a:lnTo>
                <a:lnTo>
                  <a:pt x="2177" y="219"/>
                </a:lnTo>
                <a:lnTo>
                  <a:pt x="2124" y="192"/>
                </a:lnTo>
                <a:lnTo>
                  <a:pt x="2067" y="169"/>
                </a:lnTo>
                <a:lnTo>
                  <a:pt x="2006" y="150"/>
                </a:lnTo>
                <a:lnTo>
                  <a:pt x="1944" y="137"/>
                </a:lnTo>
                <a:lnTo>
                  <a:pt x="1878" y="128"/>
                </a:lnTo>
                <a:lnTo>
                  <a:pt x="1810" y="126"/>
                </a:lnTo>
                <a:close/>
                <a:moveTo>
                  <a:pt x="1810" y="0"/>
                </a:moveTo>
                <a:lnTo>
                  <a:pt x="1886" y="4"/>
                </a:lnTo>
                <a:lnTo>
                  <a:pt x="1959" y="12"/>
                </a:lnTo>
                <a:lnTo>
                  <a:pt x="2029" y="27"/>
                </a:lnTo>
                <a:lnTo>
                  <a:pt x="2097" y="45"/>
                </a:lnTo>
                <a:lnTo>
                  <a:pt x="2162" y="71"/>
                </a:lnTo>
                <a:lnTo>
                  <a:pt x="2222" y="100"/>
                </a:lnTo>
                <a:lnTo>
                  <a:pt x="2281" y="135"/>
                </a:lnTo>
                <a:lnTo>
                  <a:pt x="2334" y="174"/>
                </a:lnTo>
                <a:lnTo>
                  <a:pt x="2384" y="217"/>
                </a:lnTo>
                <a:lnTo>
                  <a:pt x="2430" y="266"/>
                </a:lnTo>
                <a:lnTo>
                  <a:pt x="2471" y="317"/>
                </a:lnTo>
                <a:lnTo>
                  <a:pt x="2508" y="372"/>
                </a:lnTo>
                <a:lnTo>
                  <a:pt x="2541" y="432"/>
                </a:lnTo>
                <a:lnTo>
                  <a:pt x="2567" y="495"/>
                </a:lnTo>
                <a:lnTo>
                  <a:pt x="2589" y="561"/>
                </a:lnTo>
                <a:lnTo>
                  <a:pt x="2605" y="630"/>
                </a:lnTo>
                <a:lnTo>
                  <a:pt x="2616" y="703"/>
                </a:lnTo>
                <a:lnTo>
                  <a:pt x="2622" y="778"/>
                </a:lnTo>
                <a:lnTo>
                  <a:pt x="2622" y="1041"/>
                </a:lnTo>
                <a:lnTo>
                  <a:pt x="2241" y="1265"/>
                </a:lnTo>
                <a:lnTo>
                  <a:pt x="1935" y="1034"/>
                </a:lnTo>
                <a:lnTo>
                  <a:pt x="1935" y="802"/>
                </a:lnTo>
                <a:lnTo>
                  <a:pt x="1935" y="795"/>
                </a:lnTo>
                <a:lnTo>
                  <a:pt x="1934" y="785"/>
                </a:lnTo>
                <a:lnTo>
                  <a:pt x="1932" y="774"/>
                </a:lnTo>
                <a:lnTo>
                  <a:pt x="1930" y="762"/>
                </a:lnTo>
                <a:lnTo>
                  <a:pt x="1925" y="749"/>
                </a:lnTo>
                <a:lnTo>
                  <a:pt x="1920" y="737"/>
                </a:lnTo>
                <a:lnTo>
                  <a:pt x="1911" y="725"/>
                </a:lnTo>
                <a:lnTo>
                  <a:pt x="1901" y="714"/>
                </a:lnTo>
                <a:lnTo>
                  <a:pt x="1888" y="704"/>
                </a:lnTo>
                <a:lnTo>
                  <a:pt x="1871" y="696"/>
                </a:lnTo>
                <a:lnTo>
                  <a:pt x="1852" y="692"/>
                </a:lnTo>
                <a:lnTo>
                  <a:pt x="1829" y="689"/>
                </a:lnTo>
                <a:lnTo>
                  <a:pt x="1821" y="689"/>
                </a:lnTo>
                <a:lnTo>
                  <a:pt x="1812" y="691"/>
                </a:lnTo>
                <a:lnTo>
                  <a:pt x="1803" y="692"/>
                </a:lnTo>
                <a:lnTo>
                  <a:pt x="1794" y="695"/>
                </a:lnTo>
                <a:lnTo>
                  <a:pt x="1784" y="700"/>
                </a:lnTo>
                <a:lnTo>
                  <a:pt x="1774" y="708"/>
                </a:lnTo>
                <a:lnTo>
                  <a:pt x="1766" y="718"/>
                </a:lnTo>
                <a:lnTo>
                  <a:pt x="1758" y="732"/>
                </a:lnTo>
                <a:lnTo>
                  <a:pt x="1753" y="751"/>
                </a:lnTo>
                <a:lnTo>
                  <a:pt x="1749" y="774"/>
                </a:lnTo>
                <a:lnTo>
                  <a:pt x="1747" y="802"/>
                </a:lnTo>
                <a:lnTo>
                  <a:pt x="1747" y="1917"/>
                </a:lnTo>
                <a:lnTo>
                  <a:pt x="1743" y="1993"/>
                </a:lnTo>
                <a:lnTo>
                  <a:pt x="1731" y="2067"/>
                </a:lnTo>
                <a:lnTo>
                  <a:pt x="1713" y="2138"/>
                </a:lnTo>
                <a:lnTo>
                  <a:pt x="1688" y="2208"/>
                </a:lnTo>
                <a:lnTo>
                  <a:pt x="1659" y="2275"/>
                </a:lnTo>
                <a:lnTo>
                  <a:pt x="1622" y="2338"/>
                </a:lnTo>
                <a:lnTo>
                  <a:pt x="1581" y="2398"/>
                </a:lnTo>
                <a:lnTo>
                  <a:pt x="1535" y="2455"/>
                </a:lnTo>
                <a:lnTo>
                  <a:pt x="1484" y="2508"/>
                </a:lnTo>
                <a:lnTo>
                  <a:pt x="1428" y="2557"/>
                </a:lnTo>
                <a:lnTo>
                  <a:pt x="1370" y="2602"/>
                </a:lnTo>
                <a:lnTo>
                  <a:pt x="1306" y="2640"/>
                </a:lnTo>
                <a:lnTo>
                  <a:pt x="1241" y="2674"/>
                </a:lnTo>
                <a:lnTo>
                  <a:pt x="1173" y="2703"/>
                </a:lnTo>
                <a:lnTo>
                  <a:pt x="1100" y="2726"/>
                </a:lnTo>
                <a:lnTo>
                  <a:pt x="1027" y="2743"/>
                </a:lnTo>
                <a:lnTo>
                  <a:pt x="951" y="2753"/>
                </a:lnTo>
                <a:lnTo>
                  <a:pt x="874" y="2757"/>
                </a:lnTo>
                <a:lnTo>
                  <a:pt x="800" y="2754"/>
                </a:lnTo>
                <a:lnTo>
                  <a:pt x="727" y="2744"/>
                </a:lnTo>
                <a:lnTo>
                  <a:pt x="656" y="2728"/>
                </a:lnTo>
                <a:lnTo>
                  <a:pt x="587" y="2707"/>
                </a:lnTo>
                <a:lnTo>
                  <a:pt x="521" y="2682"/>
                </a:lnTo>
                <a:lnTo>
                  <a:pt x="457" y="2650"/>
                </a:lnTo>
                <a:lnTo>
                  <a:pt x="396" y="2614"/>
                </a:lnTo>
                <a:lnTo>
                  <a:pt x="339" y="2573"/>
                </a:lnTo>
                <a:lnTo>
                  <a:pt x="284" y="2528"/>
                </a:lnTo>
                <a:lnTo>
                  <a:pt x="235" y="2480"/>
                </a:lnTo>
                <a:lnTo>
                  <a:pt x="189" y="2427"/>
                </a:lnTo>
                <a:lnTo>
                  <a:pt x="146" y="2371"/>
                </a:lnTo>
                <a:lnTo>
                  <a:pt x="110" y="2311"/>
                </a:lnTo>
                <a:lnTo>
                  <a:pt x="77" y="2249"/>
                </a:lnTo>
                <a:lnTo>
                  <a:pt x="50" y="2185"/>
                </a:lnTo>
                <a:lnTo>
                  <a:pt x="29" y="2117"/>
                </a:lnTo>
                <a:lnTo>
                  <a:pt x="13" y="2048"/>
                </a:lnTo>
                <a:lnTo>
                  <a:pt x="3" y="1978"/>
                </a:lnTo>
                <a:lnTo>
                  <a:pt x="0" y="1905"/>
                </a:lnTo>
                <a:lnTo>
                  <a:pt x="0" y="1316"/>
                </a:lnTo>
                <a:lnTo>
                  <a:pt x="687" y="1316"/>
                </a:lnTo>
                <a:lnTo>
                  <a:pt x="687" y="1898"/>
                </a:lnTo>
                <a:lnTo>
                  <a:pt x="690" y="1919"/>
                </a:lnTo>
                <a:lnTo>
                  <a:pt x="700" y="1939"/>
                </a:lnTo>
                <a:lnTo>
                  <a:pt x="716" y="1957"/>
                </a:lnTo>
                <a:lnTo>
                  <a:pt x="736" y="1973"/>
                </a:lnTo>
                <a:lnTo>
                  <a:pt x="760" y="1986"/>
                </a:lnTo>
                <a:lnTo>
                  <a:pt x="787" y="1996"/>
                </a:lnTo>
                <a:lnTo>
                  <a:pt x="814" y="2003"/>
                </a:lnTo>
                <a:lnTo>
                  <a:pt x="842" y="2005"/>
                </a:lnTo>
                <a:lnTo>
                  <a:pt x="868" y="2003"/>
                </a:lnTo>
                <a:lnTo>
                  <a:pt x="893" y="1998"/>
                </a:lnTo>
                <a:lnTo>
                  <a:pt x="916" y="1991"/>
                </a:lnTo>
                <a:lnTo>
                  <a:pt x="939" y="1981"/>
                </a:lnTo>
                <a:lnTo>
                  <a:pt x="959" y="1969"/>
                </a:lnTo>
                <a:lnTo>
                  <a:pt x="975" y="1953"/>
                </a:lnTo>
                <a:lnTo>
                  <a:pt x="987" y="1937"/>
                </a:lnTo>
                <a:lnTo>
                  <a:pt x="996" y="1918"/>
                </a:lnTo>
                <a:lnTo>
                  <a:pt x="998" y="1898"/>
                </a:lnTo>
                <a:lnTo>
                  <a:pt x="998" y="771"/>
                </a:lnTo>
                <a:lnTo>
                  <a:pt x="1005" y="697"/>
                </a:lnTo>
                <a:lnTo>
                  <a:pt x="1016" y="626"/>
                </a:lnTo>
                <a:lnTo>
                  <a:pt x="1033" y="557"/>
                </a:lnTo>
                <a:lnTo>
                  <a:pt x="1055" y="491"/>
                </a:lnTo>
                <a:lnTo>
                  <a:pt x="1083" y="430"/>
                </a:lnTo>
                <a:lnTo>
                  <a:pt x="1115" y="370"/>
                </a:lnTo>
                <a:lnTo>
                  <a:pt x="1152" y="315"/>
                </a:lnTo>
                <a:lnTo>
                  <a:pt x="1192" y="265"/>
                </a:lnTo>
                <a:lnTo>
                  <a:pt x="1238" y="216"/>
                </a:lnTo>
                <a:lnTo>
                  <a:pt x="1288" y="173"/>
                </a:lnTo>
                <a:lnTo>
                  <a:pt x="1342" y="135"/>
                </a:lnTo>
                <a:lnTo>
                  <a:pt x="1399" y="100"/>
                </a:lnTo>
                <a:lnTo>
                  <a:pt x="1459" y="71"/>
                </a:lnTo>
                <a:lnTo>
                  <a:pt x="1524" y="45"/>
                </a:lnTo>
                <a:lnTo>
                  <a:pt x="1591" y="27"/>
                </a:lnTo>
                <a:lnTo>
                  <a:pt x="1661" y="12"/>
                </a:lnTo>
                <a:lnTo>
                  <a:pt x="1734" y="4"/>
                </a:lnTo>
                <a:lnTo>
                  <a:pt x="18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10124091" y="1906588"/>
            <a:ext cx="354012" cy="576263"/>
          </a:xfrm>
          <a:custGeom>
            <a:avLst/>
            <a:gdLst>
              <a:gd name="T0" fmla="*/ 809 w 2229"/>
              <a:gd name="T1" fmla="*/ 152 h 3633"/>
              <a:gd name="T2" fmla="*/ 736 w 2229"/>
              <a:gd name="T3" fmla="*/ 436 h 3633"/>
              <a:gd name="T4" fmla="*/ 599 w 2229"/>
              <a:gd name="T5" fmla="*/ 687 h 3633"/>
              <a:gd name="T6" fmla="*/ 397 w 2229"/>
              <a:gd name="T7" fmla="*/ 889 h 3633"/>
              <a:gd name="T8" fmla="*/ 182 w 2229"/>
              <a:gd name="T9" fmla="*/ 1016 h 3633"/>
              <a:gd name="T10" fmla="*/ 483 w 2229"/>
              <a:gd name="T11" fmla="*/ 1453 h 3633"/>
              <a:gd name="T12" fmla="*/ 493 w 2229"/>
              <a:gd name="T13" fmla="*/ 2927 h 3633"/>
              <a:gd name="T14" fmla="*/ 546 w 2229"/>
              <a:gd name="T15" fmla="*/ 3099 h 3633"/>
              <a:gd name="T16" fmla="*/ 685 w 2229"/>
              <a:gd name="T17" fmla="*/ 3271 h 3633"/>
              <a:gd name="T18" fmla="*/ 904 w 2229"/>
              <a:gd name="T19" fmla="*/ 3415 h 3633"/>
              <a:gd name="T20" fmla="*/ 1143 w 2229"/>
              <a:gd name="T21" fmla="*/ 3490 h 3633"/>
              <a:gd name="T22" fmla="*/ 1359 w 2229"/>
              <a:gd name="T23" fmla="*/ 3512 h 3633"/>
              <a:gd name="T24" fmla="*/ 1505 w 2229"/>
              <a:gd name="T25" fmla="*/ 3512 h 3633"/>
              <a:gd name="T26" fmla="*/ 1731 w 2229"/>
              <a:gd name="T27" fmla="*/ 3482 h 3633"/>
              <a:gd name="T28" fmla="*/ 1976 w 2229"/>
              <a:gd name="T29" fmla="*/ 3402 h 3633"/>
              <a:gd name="T30" fmla="*/ 2068 w 2229"/>
              <a:gd name="T31" fmla="*/ 3373 h 3633"/>
              <a:gd name="T32" fmla="*/ 2064 w 2229"/>
              <a:gd name="T33" fmla="*/ 2977 h 3633"/>
              <a:gd name="T34" fmla="*/ 1890 w 2229"/>
              <a:gd name="T35" fmla="*/ 3031 h 3633"/>
              <a:gd name="T36" fmla="*/ 1692 w 2229"/>
              <a:gd name="T37" fmla="*/ 3058 h 3633"/>
              <a:gd name="T38" fmla="*/ 1491 w 2229"/>
              <a:gd name="T39" fmla="*/ 3031 h 3633"/>
              <a:gd name="T40" fmla="*/ 1324 w 2229"/>
              <a:gd name="T41" fmla="*/ 2945 h 3633"/>
              <a:gd name="T42" fmla="*/ 1242 w 2229"/>
              <a:gd name="T43" fmla="*/ 2819 h 3633"/>
              <a:gd name="T44" fmla="*/ 1209 w 2229"/>
              <a:gd name="T45" fmla="*/ 2641 h 3633"/>
              <a:gd name="T46" fmla="*/ 1202 w 2229"/>
              <a:gd name="T47" fmla="*/ 2460 h 3633"/>
              <a:gd name="T48" fmla="*/ 1202 w 2229"/>
              <a:gd name="T49" fmla="*/ 2310 h 3633"/>
              <a:gd name="T50" fmla="*/ 1202 w 2229"/>
              <a:gd name="T51" fmla="*/ 1453 h 3633"/>
              <a:gd name="T52" fmla="*/ 1209 w 2229"/>
              <a:gd name="T53" fmla="*/ 121 h 3633"/>
              <a:gd name="T54" fmla="*/ 1329 w 2229"/>
              <a:gd name="T55" fmla="*/ 909 h 3633"/>
              <a:gd name="T56" fmla="*/ 1329 w 2229"/>
              <a:gd name="T57" fmla="*/ 1919 h 3633"/>
              <a:gd name="T58" fmla="*/ 1329 w 2229"/>
              <a:gd name="T59" fmla="*/ 2210 h 3633"/>
              <a:gd name="T60" fmla="*/ 1329 w 2229"/>
              <a:gd name="T61" fmla="*/ 2501 h 3633"/>
              <a:gd name="T62" fmla="*/ 1356 w 2229"/>
              <a:gd name="T63" fmla="*/ 2754 h 3633"/>
              <a:gd name="T64" fmla="*/ 1425 w 2229"/>
              <a:gd name="T65" fmla="*/ 2864 h 3633"/>
              <a:gd name="T66" fmla="*/ 1573 w 2229"/>
              <a:gd name="T67" fmla="*/ 2925 h 3633"/>
              <a:gd name="T68" fmla="*/ 1736 w 2229"/>
              <a:gd name="T69" fmla="*/ 2933 h 3633"/>
              <a:gd name="T70" fmla="*/ 1928 w 2229"/>
              <a:gd name="T71" fmla="*/ 2894 h 3633"/>
              <a:gd name="T72" fmla="*/ 2098 w 2229"/>
              <a:gd name="T73" fmla="*/ 2818 h 3633"/>
              <a:gd name="T74" fmla="*/ 2199 w 2229"/>
              <a:gd name="T75" fmla="*/ 3451 h 3633"/>
              <a:gd name="T76" fmla="*/ 2070 w 2229"/>
              <a:gd name="T77" fmla="*/ 3500 h 3633"/>
              <a:gd name="T78" fmla="*/ 1869 w 2229"/>
              <a:gd name="T79" fmla="*/ 3571 h 3633"/>
              <a:gd name="T80" fmla="*/ 1584 w 2229"/>
              <a:gd name="T81" fmla="*/ 3629 h 3633"/>
              <a:gd name="T82" fmla="*/ 1464 w 2229"/>
              <a:gd name="T83" fmla="*/ 3633 h 3633"/>
              <a:gd name="T84" fmla="*/ 1353 w 2229"/>
              <a:gd name="T85" fmla="*/ 3633 h 3633"/>
              <a:gd name="T86" fmla="*/ 1134 w 2229"/>
              <a:gd name="T87" fmla="*/ 3612 h 3633"/>
              <a:gd name="T88" fmla="*/ 925 w 2229"/>
              <a:gd name="T89" fmla="*/ 3555 h 3633"/>
              <a:gd name="T90" fmla="*/ 698 w 2229"/>
              <a:gd name="T91" fmla="*/ 3432 h 3633"/>
              <a:gd name="T92" fmla="*/ 511 w 2229"/>
              <a:gd name="T93" fmla="*/ 3255 h 3633"/>
              <a:gd name="T94" fmla="*/ 398 w 2229"/>
              <a:gd name="T95" fmla="*/ 3048 h 3633"/>
              <a:gd name="T96" fmla="*/ 365 w 2229"/>
              <a:gd name="T97" fmla="*/ 2853 h 3633"/>
              <a:gd name="T98" fmla="*/ 0 w 2229"/>
              <a:gd name="T99" fmla="*/ 1575 h 3633"/>
              <a:gd name="T100" fmla="*/ 121 w 2229"/>
              <a:gd name="T101" fmla="*/ 911 h 3633"/>
              <a:gd name="T102" fmla="*/ 288 w 2229"/>
              <a:gd name="T103" fmla="*/ 820 h 3633"/>
              <a:gd name="T104" fmla="*/ 494 w 2229"/>
              <a:gd name="T105" fmla="*/ 632 h 3633"/>
              <a:gd name="T106" fmla="*/ 627 w 2229"/>
              <a:gd name="T107" fmla="*/ 396 h 3633"/>
              <a:gd name="T108" fmla="*/ 695 w 2229"/>
              <a:gd name="T109" fmla="*/ 133 h 3633"/>
              <a:gd name="T110" fmla="*/ 707 w 2229"/>
              <a:gd name="T111" fmla="*/ 0 h 3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29" h="3633">
                <a:moveTo>
                  <a:pt x="816" y="121"/>
                </a:moveTo>
                <a:lnTo>
                  <a:pt x="813" y="133"/>
                </a:lnTo>
                <a:lnTo>
                  <a:pt x="811" y="144"/>
                </a:lnTo>
                <a:lnTo>
                  <a:pt x="809" y="152"/>
                </a:lnTo>
                <a:lnTo>
                  <a:pt x="795" y="231"/>
                </a:lnTo>
                <a:lnTo>
                  <a:pt x="777" y="305"/>
                </a:lnTo>
                <a:lnTo>
                  <a:pt x="758" y="374"/>
                </a:lnTo>
                <a:lnTo>
                  <a:pt x="736" y="436"/>
                </a:lnTo>
                <a:lnTo>
                  <a:pt x="713" y="497"/>
                </a:lnTo>
                <a:lnTo>
                  <a:pt x="678" y="563"/>
                </a:lnTo>
                <a:lnTo>
                  <a:pt x="641" y="627"/>
                </a:lnTo>
                <a:lnTo>
                  <a:pt x="599" y="687"/>
                </a:lnTo>
                <a:lnTo>
                  <a:pt x="554" y="743"/>
                </a:lnTo>
                <a:lnTo>
                  <a:pt x="505" y="796"/>
                </a:lnTo>
                <a:lnTo>
                  <a:pt x="453" y="845"/>
                </a:lnTo>
                <a:lnTo>
                  <a:pt x="397" y="889"/>
                </a:lnTo>
                <a:lnTo>
                  <a:pt x="339" y="929"/>
                </a:lnTo>
                <a:lnTo>
                  <a:pt x="276" y="966"/>
                </a:lnTo>
                <a:lnTo>
                  <a:pt x="211" y="999"/>
                </a:lnTo>
                <a:lnTo>
                  <a:pt x="182" y="1016"/>
                </a:lnTo>
                <a:lnTo>
                  <a:pt x="151" y="1028"/>
                </a:lnTo>
                <a:lnTo>
                  <a:pt x="121" y="1035"/>
                </a:lnTo>
                <a:lnTo>
                  <a:pt x="121" y="1453"/>
                </a:lnTo>
                <a:lnTo>
                  <a:pt x="483" y="1453"/>
                </a:lnTo>
                <a:lnTo>
                  <a:pt x="483" y="2743"/>
                </a:lnTo>
                <a:lnTo>
                  <a:pt x="484" y="2809"/>
                </a:lnTo>
                <a:lnTo>
                  <a:pt x="488" y="2870"/>
                </a:lnTo>
                <a:lnTo>
                  <a:pt x="493" y="2927"/>
                </a:lnTo>
                <a:lnTo>
                  <a:pt x="501" y="2979"/>
                </a:lnTo>
                <a:lnTo>
                  <a:pt x="511" y="3019"/>
                </a:lnTo>
                <a:lnTo>
                  <a:pt x="525" y="3058"/>
                </a:lnTo>
                <a:lnTo>
                  <a:pt x="546" y="3099"/>
                </a:lnTo>
                <a:lnTo>
                  <a:pt x="572" y="3140"/>
                </a:lnTo>
                <a:lnTo>
                  <a:pt x="603" y="3183"/>
                </a:lnTo>
                <a:lnTo>
                  <a:pt x="641" y="3227"/>
                </a:lnTo>
                <a:lnTo>
                  <a:pt x="685" y="3271"/>
                </a:lnTo>
                <a:lnTo>
                  <a:pt x="734" y="3313"/>
                </a:lnTo>
                <a:lnTo>
                  <a:pt x="788" y="3352"/>
                </a:lnTo>
                <a:lnTo>
                  <a:pt x="844" y="3386"/>
                </a:lnTo>
                <a:lnTo>
                  <a:pt x="904" y="3415"/>
                </a:lnTo>
                <a:lnTo>
                  <a:pt x="966" y="3439"/>
                </a:lnTo>
                <a:lnTo>
                  <a:pt x="1023" y="3460"/>
                </a:lnTo>
                <a:lnTo>
                  <a:pt x="1081" y="3476"/>
                </a:lnTo>
                <a:lnTo>
                  <a:pt x="1143" y="3490"/>
                </a:lnTo>
                <a:lnTo>
                  <a:pt x="1209" y="3500"/>
                </a:lnTo>
                <a:lnTo>
                  <a:pt x="1258" y="3506"/>
                </a:lnTo>
                <a:lnTo>
                  <a:pt x="1310" y="3511"/>
                </a:lnTo>
                <a:lnTo>
                  <a:pt x="1359" y="3512"/>
                </a:lnTo>
                <a:lnTo>
                  <a:pt x="1392" y="3512"/>
                </a:lnTo>
                <a:lnTo>
                  <a:pt x="1411" y="3512"/>
                </a:lnTo>
                <a:lnTo>
                  <a:pt x="1430" y="3512"/>
                </a:lnTo>
                <a:lnTo>
                  <a:pt x="1505" y="3512"/>
                </a:lnTo>
                <a:lnTo>
                  <a:pt x="1561" y="3508"/>
                </a:lnTo>
                <a:lnTo>
                  <a:pt x="1617" y="3503"/>
                </a:lnTo>
                <a:lnTo>
                  <a:pt x="1673" y="3494"/>
                </a:lnTo>
                <a:lnTo>
                  <a:pt x="1731" y="3482"/>
                </a:lnTo>
                <a:lnTo>
                  <a:pt x="1790" y="3468"/>
                </a:lnTo>
                <a:lnTo>
                  <a:pt x="1849" y="3450"/>
                </a:lnTo>
                <a:lnTo>
                  <a:pt x="1911" y="3428"/>
                </a:lnTo>
                <a:lnTo>
                  <a:pt x="1976" y="3402"/>
                </a:lnTo>
                <a:lnTo>
                  <a:pt x="2003" y="3393"/>
                </a:lnTo>
                <a:lnTo>
                  <a:pt x="2027" y="3385"/>
                </a:lnTo>
                <a:lnTo>
                  <a:pt x="2048" y="3378"/>
                </a:lnTo>
                <a:lnTo>
                  <a:pt x="2068" y="3373"/>
                </a:lnTo>
                <a:lnTo>
                  <a:pt x="2089" y="3366"/>
                </a:lnTo>
                <a:lnTo>
                  <a:pt x="2109" y="3361"/>
                </a:lnTo>
                <a:lnTo>
                  <a:pt x="2109" y="2955"/>
                </a:lnTo>
                <a:lnTo>
                  <a:pt x="2064" y="2977"/>
                </a:lnTo>
                <a:lnTo>
                  <a:pt x="2021" y="2994"/>
                </a:lnTo>
                <a:lnTo>
                  <a:pt x="1978" y="3009"/>
                </a:lnTo>
                <a:lnTo>
                  <a:pt x="1934" y="3021"/>
                </a:lnTo>
                <a:lnTo>
                  <a:pt x="1890" y="3031"/>
                </a:lnTo>
                <a:lnTo>
                  <a:pt x="1843" y="3040"/>
                </a:lnTo>
                <a:lnTo>
                  <a:pt x="1792" y="3049"/>
                </a:lnTo>
                <a:lnTo>
                  <a:pt x="1741" y="3055"/>
                </a:lnTo>
                <a:lnTo>
                  <a:pt x="1692" y="3058"/>
                </a:lnTo>
                <a:lnTo>
                  <a:pt x="1642" y="3057"/>
                </a:lnTo>
                <a:lnTo>
                  <a:pt x="1595" y="3052"/>
                </a:lnTo>
                <a:lnTo>
                  <a:pt x="1542" y="3043"/>
                </a:lnTo>
                <a:lnTo>
                  <a:pt x="1491" y="3031"/>
                </a:lnTo>
                <a:lnTo>
                  <a:pt x="1443" y="3014"/>
                </a:lnTo>
                <a:lnTo>
                  <a:pt x="1398" y="2993"/>
                </a:lnTo>
                <a:lnTo>
                  <a:pt x="1353" y="2967"/>
                </a:lnTo>
                <a:lnTo>
                  <a:pt x="1324" y="2945"/>
                </a:lnTo>
                <a:lnTo>
                  <a:pt x="1299" y="2918"/>
                </a:lnTo>
                <a:lnTo>
                  <a:pt x="1276" y="2888"/>
                </a:lnTo>
                <a:lnTo>
                  <a:pt x="1257" y="2855"/>
                </a:lnTo>
                <a:lnTo>
                  <a:pt x="1242" y="2819"/>
                </a:lnTo>
                <a:lnTo>
                  <a:pt x="1229" y="2779"/>
                </a:lnTo>
                <a:lnTo>
                  <a:pt x="1221" y="2737"/>
                </a:lnTo>
                <a:lnTo>
                  <a:pt x="1214" y="2689"/>
                </a:lnTo>
                <a:lnTo>
                  <a:pt x="1209" y="2641"/>
                </a:lnTo>
                <a:lnTo>
                  <a:pt x="1205" y="2594"/>
                </a:lnTo>
                <a:lnTo>
                  <a:pt x="1203" y="2549"/>
                </a:lnTo>
                <a:lnTo>
                  <a:pt x="1202" y="2507"/>
                </a:lnTo>
                <a:lnTo>
                  <a:pt x="1202" y="2460"/>
                </a:lnTo>
                <a:lnTo>
                  <a:pt x="1202" y="2431"/>
                </a:lnTo>
                <a:lnTo>
                  <a:pt x="1202" y="2397"/>
                </a:lnTo>
                <a:lnTo>
                  <a:pt x="1202" y="2356"/>
                </a:lnTo>
                <a:lnTo>
                  <a:pt x="1202" y="2310"/>
                </a:lnTo>
                <a:lnTo>
                  <a:pt x="1202" y="1539"/>
                </a:lnTo>
                <a:lnTo>
                  <a:pt x="1202" y="1523"/>
                </a:lnTo>
                <a:lnTo>
                  <a:pt x="1202" y="1514"/>
                </a:lnTo>
                <a:lnTo>
                  <a:pt x="1202" y="1453"/>
                </a:lnTo>
                <a:lnTo>
                  <a:pt x="1988" y="1453"/>
                </a:lnTo>
                <a:lnTo>
                  <a:pt x="1988" y="1030"/>
                </a:lnTo>
                <a:lnTo>
                  <a:pt x="1209" y="1030"/>
                </a:lnTo>
                <a:lnTo>
                  <a:pt x="1209" y="121"/>
                </a:lnTo>
                <a:lnTo>
                  <a:pt x="816" y="121"/>
                </a:lnTo>
                <a:close/>
                <a:moveTo>
                  <a:pt x="707" y="0"/>
                </a:moveTo>
                <a:lnTo>
                  <a:pt x="1329" y="0"/>
                </a:lnTo>
                <a:lnTo>
                  <a:pt x="1329" y="909"/>
                </a:lnTo>
                <a:lnTo>
                  <a:pt x="2114" y="909"/>
                </a:lnTo>
                <a:lnTo>
                  <a:pt x="2114" y="1575"/>
                </a:lnTo>
                <a:lnTo>
                  <a:pt x="1329" y="1575"/>
                </a:lnTo>
                <a:lnTo>
                  <a:pt x="1329" y="1919"/>
                </a:lnTo>
                <a:lnTo>
                  <a:pt x="1329" y="1980"/>
                </a:lnTo>
                <a:lnTo>
                  <a:pt x="1329" y="2040"/>
                </a:lnTo>
                <a:lnTo>
                  <a:pt x="1329" y="2156"/>
                </a:lnTo>
                <a:lnTo>
                  <a:pt x="1329" y="2210"/>
                </a:lnTo>
                <a:lnTo>
                  <a:pt x="1329" y="2262"/>
                </a:lnTo>
                <a:lnTo>
                  <a:pt x="1329" y="2310"/>
                </a:lnTo>
                <a:lnTo>
                  <a:pt x="1329" y="2355"/>
                </a:lnTo>
                <a:lnTo>
                  <a:pt x="1329" y="2501"/>
                </a:lnTo>
                <a:lnTo>
                  <a:pt x="1331" y="2570"/>
                </a:lnTo>
                <a:lnTo>
                  <a:pt x="1337" y="2640"/>
                </a:lnTo>
                <a:lnTo>
                  <a:pt x="1347" y="2713"/>
                </a:lnTo>
                <a:lnTo>
                  <a:pt x="1356" y="2754"/>
                </a:lnTo>
                <a:lnTo>
                  <a:pt x="1368" y="2788"/>
                </a:lnTo>
                <a:lnTo>
                  <a:pt x="1384" y="2819"/>
                </a:lnTo>
                <a:lnTo>
                  <a:pt x="1402" y="2843"/>
                </a:lnTo>
                <a:lnTo>
                  <a:pt x="1425" y="2864"/>
                </a:lnTo>
                <a:lnTo>
                  <a:pt x="1460" y="2884"/>
                </a:lnTo>
                <a:lnTo>
                  <a:pt x="1496" y="2902"/>
                </a:lnTo>
                <a:lnTo>
                  <a:pt x="1534" y="2915"/>
                </a:lnTo>
                <a:lnTo>
                  <a:pt x="1573" y="2925"/>
                </a:lnTo>
                <a:lnTo>
                  <a:pt x="1613" y="2930"/>
                </a:lnTo>
                <a:lnTo>
                  <a:pt x="1653" y="2934"/>
                </a:lnTo>
                <a:lnTo>
                  <a:pt x="1694" y="2934"/>
                </a:lnTo>
                <a:lnTo>
                  <a:pt x="1736" y="2933"/>
                </a:lnTo>
                <a:lnTo>
                  <a:pt x="1779" y="2927"/>
                </a:lnTo>
                <a:lnTo>
                  <a:pt x="1825" y="2918"/>
                </a:lnTo>
                <a:lnTo>
                  <a:pt x="1879" y="2907"/>
                </a:lnTo>
                <a:lnTo>
                  <a:pt x="1928" y="2894"/>
                </a:lnTo>
                <a:lnTo>
                  <a:pt x="1974" y="2880"/>
                </a:lnTo>
                <a:lnTo>
                  <a:pt x="2016" y="2862"/>
                </a:lnTo>
                <a:lnTo>
                  <a:pt x="2057" y="2841"/>
                </a:lnTo>
                <a:lnTo>
                  <a:pt x="2098" y="2818"/>
                </a:lnTo>
                <a:lnTo>
                  <a:pt x="2139" y="2791"/>
                </a:lnTo>
                <a:lnTo>
                  <a:pt x="2229" y="2731"/>
                </a:lnTo>
                <a:lnTo>
                  <a:pt x="2229" y="3433"/>
                </a:lnTo>
                <a:lnTo>
                  <a:pt x="2199" y="3451"/>
                </a:lnTo>
                <a:lnTo>
                  <a:pt x="2158" y="3468"/>
                </a:lnTo>
                <a:lnTo>
                  <a:pt x="2122" y="3482"/>
                </a:lnTo>
                <a:lnTo>
                  <a:pt x="2090" y="3494"/>
                </a:lnTo>
                <a:lnTo>
                  <a:pt x="2070" y="3500"/>
                </a:lnTo>
                <a:lnTo>
                  <a:pt x="2048" y="3507"/>
                </a:lnTo>
                <a:lnTo>
                  <a:pt x="2024" y="3518"/>
                </a:lnTo>
                <a:lnTo>
                  <a:pt x="1945" y="3547"/>
                </a:lnTo>
                <a:lnTo>
                  <a:pt x="1869" y="3571"/>
                </a:lnTo>
                <a:lnTo>
                  <a:pt x="1795" y="3592"/>
                </a:lnTo>
                <a:lnTo>
                  <a:pt x="1723" y="3608"/>
                </a:lnTo>
                <a:lnTo>
                  <a:pt x="1653" y="3620"/>
                </a:lnTo>
                <a:lnTo>
                  <a:pt x="1584" y="3629"/>
                </a:lnTo>
                <a:lnTo>
                  <a:pt x="1517" y="3633"/>
                </a:lnTo>
                <a:lnTo>
                  <a:pt x="1464" y="3633"/>
                </a:lnTo>
                <a:lnTo>
                  <a:pt x="1465" y="3633"/>
                </a:lnTo>
                <a:lnTo>
                  <a:pt x="1464" y="3633"/>
                </a:lnTo>
                <a:lnTo>
                  <a:pt x="1425" y="3633"/>
                </a:lnTo>
                <a:lnTo>
                  <a:pt x="1406" y="3633"/>
                </a:lnTo>
                <a:lnTo>
                  <a:pt x="1387" y="3633"/>
                </a:lnTo>
                <a:lnTo>
                  <a:pt x="1353" y="3633"/>
                </a:lnTo>
                <a:lnTo>
                  <a:pt x="1299" y="3631"/>
                </a:lnTo>
                <a:lnTo>
                  <a:pt x="1245" y="3626"/>
                </a:lnTo>
                <a:lnTo>
                  <a:pt x="1190" y="3621"/>
                </a:lnTo>
                <a:lnTo>
                  <a:pt x="1134" y="3612"/>
                </a:lnTo>
                <a:lnTo>
                  <a:pt x="1079" y="3601"/>
                </a:lnTo>
                <a:lnTo>
                  <a:pt x="1027" y="3588"/>
                </a:lnTo>
                <a:lnTo>
                  <a:pt x="975" y="3571"/>
                </a:lnTo>
                <a:lnTo>
                  <a:pt x="925" y="3555"/>
                </a:lnTo>
                <a:lnTo>
                  <a:pt x="865" y="3529"/>
                </a:lnTo>
                <a:lnTo>
                  <a:pt x="807" y="3501"/>
                </a:lnTo>
                <a:lnTo>
                  <a:pt x="752" y="3468"/>
                </a:lnTo>
                <a:lnTo>
                  <a:pt x="698" y="3432"/>
                </a:lnTo>
                <a:lnTo>
                  <a:pt x="647" y="3394"/>
                </a:lnTo>
                <a:lnTo>
                  <a:pt x="599" y="3352"/>
                </a:lnTo>
                <a:lnTo>
                  <a:pt x="556" y="3307"/>
                </a:lnTo>
                <a:lnTo>
                  <a:pt x="511" y="3255"/>
                </a:lnTo>
                <a:lnTo>
                  <a:pt x="473" y="3203"/>
                </a:lnTo>
                <a:lnTo>
                  <a:pt x="441" y="3152"/>
                </a:lnTo>
                <a:lnTo>
                  <a:pt x="417" y="3100"/>
                </a:lnTo>
                <a:lnTo>
                  <a:pt x="398" y="3048"/>
                </a:lnTo>
                <a:lnTo>
                  <a:pt x="386" y="2998"/>
                </a:lnTo>
                <a:lnTo>
                  <a:pt x="378" y="2952"/>
                </a:lnTo>
                <a:lnTo>
                  <a:pt x="370" y="2904"/>
                </a:lnTo>
                <a:lnTo>
                  <a:pt x="365" y="2853"/>
                </a:lnTo>
                <a:lnTo>
                  <a:pt x="363" y="2799"/>
                </a:lnTo>
                <a:lnTo>
                  <a:pt x="362" y="2743"/>
                </a:lnTo>
                <a:lnTo>
                  <a:pt x="362" y="1575"/>
                </a:lnTo>
                <a:lnTo>
                  <a:pt x="0" y="1575"/>
                </a:lnTo>
                <a:lnTo>
                  <a:pt x="0" y="957"/>
                </a:lnTo>
                <a:lnTo>
                  <a:pt x="78" y="926"/>
                </a:lnTo>
                <a:lnTo>
                  <a:pt x="100" y="918"/>
                </a:lnTo>
                <a:lnTo>
                  <a:pt x="121" y="911"/>
                </a:lnTo>
                <a:lnTo>
                  <a:pt x="141" y="902"/>
                </a:lnTo>
                <a:lnTo>
                  <a:pt x="163" y="890"/>
                </a:lnTo>
                <a:lnTo>
                  <a:pt x="228" y="858"/>
                </a:lnTo>
                <a:lnTo>
                  <a:pt x="288" y="820"/>
                </a:lnTo>
                <a:lnTo>
                  <a:pt x="346" y="779"/>
                </a:lnTo>
                <a:lnTo>
                  <a:pt x="400" y="734"/>
                </a:lnTo>
                <a:lnTo>
                  <a:pt x="448" y="685"/>
                </a:lnTo>
                <a:lnTo>
                  <a:pt x="494" y="632"/>
                </a:lnTo>
                <a:lnTo>
                  <a:pt x="535" y="574"/>
                </a:lnTo>
                <a:lnTo>
                  <a:pt x="571" y="513"/>
                </a:lnTo>
                <a:lnTo>
                  <a:pt x="604" y="449"/>
                </a:lnTo>
                <a:lnTo>
                  <a:pt x="627" y="396"/>
                </a:lnTo>
                <a:lnTo>
                  <a:pt x="647" y="337"/>
                </a:lnTo>
                <a:lnTo>
                  <a:pt x="665" y="274"/>
                </a:lnTo>
                <a:lnTo>
                  <a:pt x="680" y="207"/>
                </a:lnTo>
                <a:lnTo>
                  <a:pt x="695" y="133"/>
                </a:lnTo>
                <a:lnTo>
                  <a:pt x="699" y="115"/>
                </a:lnTo>
                <a:lnTo>
                  <a:pt x="700" y="97"/>
                </a:lnTo>
                <a:lnTo>
                  <a:pt x="701" y="79"/>
                </a:lnTo>
                <a:lnTo>
                  <a:pt x="7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9078266" y="1958975"/>
            <a:ext cx="574675" cy="469900"/>
          </a:xfrm>
          <a:custGeom>
            <a:avLst/>
            <a:gdLst>
              <a:gd name="T0" fmla="*/ 2105 w 3625"/>
              <a:gd name="T1" fmla="*/ 271 h 2958"/>
              <a:gd name="T2" fmla="*/ 1857 w 3625"/>
              <a:gd name="T3" fmla="*/ 694 h 2958"/>
              <a:gd name="T4" fmla="*/ 1315 w 3625"/>
              <a:gd name="T5" fmla="*/ 880 h 2958"/>
              <a:gd name="T6" fmla="*/ 622 w 3625"/>
              <a:gd name="T7" fmla="*/ 550 h 2958"/>
              <a:gd name="T8" fmla="*/ 275 w 3625"/>
              <a:gd name="T9" fmla="*/ 537 h 2958"/>
              <a:gd name="T10" fmla="*/ 395 w 3625"/>
              <a:gd name="T11" fmla="*/ 921 h 2958"/>
              <a:gd name="T12" fmla="*/ 611 w 3625"/>
              <a:gd name="T13" fmla="*/ 1152 h 2958"/>
              <a:gd name="T14" fmla="*/ 396 w 3625"/>
              <a:gd name="T15" fmla="*/ 1276 h 2958"/>
              <a:gd name="T16" fmla="*/ 441 w 3625"/>
              <a:gd name="T17" fmla="*/ 1517 h 2958"/>
              <a:gd name="T18" fmla="*/ 879 w 3625"/>
              <a:gd name="T19" fmla="*/ 1787 h 2958"/>
              <a:gd name="T20" fmla="*/ 469 w 3625"/>
              <a:gd name="T21" fmla="*/ 1911 h 2958"/>
              <a:gd name="T22" fmla="*/ 590 w 3625"/>
              <a:gd name="T23" fmla="*/ 2127 h 2958"/>
              <a:gd name="T24" fmla="*/ 1229 w 3625"/>
              <a:gd name="T25" fmla="*/ 2219 h 2958"/>
              <a:gd name="T26" fmla="*/ 733 w 3625"/>
              <a:gd name="T27" fmla="*/ 2531 h 2958"/>
              <a:gd name="T28" fmla="*/ 261 w 3625"/>
              <a:gd name="T29" fmla="*/ 2665 h 2958"/>
              <a:gd name="T30" fmla="*/ 823 w 3625"/>
              <a:gd name="T31" fmla="*/ 2803 h 2958"/>
              <a:gd name="T32" fmla="*/ 1671 w 3625"/>
              <a:gd name="T33" fmla="*/ 2804 h 2958"/>
              <a:gd name="T34" fmla="*/ 2424 w 3625"/>
              <a:gd name="T35" fmla="*/ 2455 h 2958"/>
              <a:gd name="T36" fmla="*/ 2962 w 3625"/>
              <a:gd name="T37" fmla="*/ 1795 h 2958"/>
              <a:gd name="T38" fmla="*/ 3194 w 3625"/>
              <a:gd name="T39" fmla="*/ 921 h 2958"/>
              <a:gd name="T40" fmla="*/ 3388 w 3625"/>
              <a:gd name="T41" fmla="*/ 577 h 2958"/>
              <a:gd name="T42" fmla="*/ 3176 w 3625"/>
              <a:gd name="T43" fmla="*/ 550 h 2958"/>
              <a:gd name="T44" fmla="*/ 3150 w 3625"/>
              <a:gd name="T45" fmla="*/ 442 h 2958"/>
              <a:gd name="T46" fmla="*/ 3247 w 3625"/>
              <a:gd name="T47" fmla="*/ 228 h 2958"/>
              <a:gd name="T48" fmla="*/ 2935 w 3625"/>
              <a:gd name="T49" fmla="*/ 275 h 2958"/>
              <a:gd name="T50" fmla="*/ 2684 w 3625"/>
              <a:gd name="T51" fmla="*/ 159 h 2958"/>
              <a:gd name="T52" fmla="*/ 3537 w 3625"/>
              <a:gd name="T53" fmla="*/ 9 h 2958"/>
              <a:gd name="T54" fmla="*/ 3515 w 3625"/>
              <a:gd name="T55" fmla="*/ 198 h 2958"/>
              <a:gd name="T56" fmla="*/ 3592 w 3625"/>
              <a:gd name="T57" fmla="*/ 323 h 2958"/>
              <a:gd name="T58" fmla="*/ 3577 w 3625"/>
              <a:gd name="T59" fmla="*/ 519 h 2958"/>
              <a:gd name="T60" fmla="*/ 3321 w 3625"/>
              <a:gd name="T61" fmla="*/ 801 h 2958"/>
              <a:gd name="T62" fmla="*/ 3133 w 3625"/>
              <a:gd name="T63" fmla="*/ 1719 h 2958"/>
              <a:gd name="T64" fmla="*/ 2628 w 3625"/>
              <a:gd name="T65" fmla="*/ 2441 h 2958"/>
              <a:gd name="T66" fmla="*/ 1891 w 3625"/>
              <a:gd name="T67" fmla="*/ 2875 h 2958"/>
              <a:gd name="T68" fmla="*/ 1023 w 3625"/>
              <a:gd name="T69" fmla="*/ 2947 h 2958"/>
              <a:gd name="T70" fmla="*/ 311 w 3625"/>
              <a:gd name="T71" fmla="*/ 2819 h 2958"/>
              <a:gd name="T72" fmla="*/ 1 w 3625"/>
              <a:gd name="T73" fmla="*/ 2623 h 2958"/>
              <a:gd name="T74" fmla="*/ 173 w 3625"/>
              <a:gd name="T75" fmla="*/ 2523 h 2958"/>
              <a:gd name="T76" fmla="*/ 715 w 3625"/>
              <a:gd name="T77" fmla="*/ 2404 h 2958"/>
              <a:gd name="T78" fmla="*/ 539 w 3625"/>
              <a:gd name="T79" fmla="*/ 2235 h 2958"/>
              <a:gd name="T80" fmla="*/ 215 w 3625"/>
              <a:gd name="T81" fmla="*/ 1871 h 2958"/>
              <a:gd name="T82" fmla="*/ 248 w 3625"/>
              <a:gd name="T83" fmla="*/ 1712 h 2958"/>
              <a:gd name="T84" fmla="*/ 541 w 3625"/>
              <a:gd name="T85" fmla="*/ 1793 h 2958"/>
              <a:gd name="T86" fmla="*/ 228 w 3625"/>
              <a:gd name="T87" fmla="*/ 1459 h 2958"/>
              <a:gd name="T88" fmla="*/ 64 w 3625"/>
              <a:gd name="T89" fmla="*/ 1081 h 2958"/>
              <a:gd name="T90" fmla="*/ 177 w 3625"/>
              <a:gd name="T91" fmla="*/ 1054 h 2958"/>
              <a:gd name="T92" fmla="*/ 388 w 3625"/>
              <a:gd name="T93" fmla="*/ 1121 h 2958"/>
              <a:gd name="T94" fmla="*/ 165 w 3625"/>
              <a:gd name="T95" fmla="*/ 687 h 2958"/>
              <a:gd name="T96" fmla="*/ 251 w 3625"/>
              <a:gd name="T97" fmla="*/ 154 h 2958"/>
              <a:gd name="T98" fmla="*/ 782 w 3625"/>
              <a:gd name="T99" fmla="*/ 510 h 2958"/>
              <a:gd name="T100" fmla="*/ 1495 w 3625"/>
              <a:gd name="T101" fmla="*/ 801 h 2958"/>
              <a:gd name="T102" fmla="*/ 1797 w 3625"/>
              <a:gd name="T103" fmla="*/ 476 h 2958"/>
              <a:gd name="T104" fmla="*/ 2170 w 3625"/>
              <a:gd name="T105" fmla="*/ 84 h 2958"/>
              <a:gd name="T106" fmla="*/ 2648 w 3625"/>
              <a:gd name="T107" fmla="*/ 20 h 2958"/>
              <a:gd name="T108" fmla="*/ 2992 w 3625"/>
              <a:gd name="T109" fmla="*/ 164 h 2958"/>
              <a:gd name="T110" fmla="*/ 3032 w 3625"/>
              <a:gd name="T111" fmla="*/ 181 h 2958"/>
              <a:gd name="T112" fmla="*/ 3490 w 3625"/>
              <a:gd name="T113" fmla="*/ 1 h 2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625" h="2958">
                <a:moveTo>
                  <a:pt x="2509" y="124"/>
                </a:moveTo>
                <a:lnTo>
                  <a:pt x="2444" y="128"/>
                </a:lnTo>
                <a:lnTo>
                  <a:pt x="2382" y="138"/>
                </a:lnTo>
                <a:lnTo>
                  <a:pt x="2322" y="154"/>
                </a:lnTo>
                <a:lnTo>
                  <a:pt x="2264" y="176"/>
                </a:lnTo>
                <a:lnTo>
                  <a:pt x="2208" y="203"/>
                </a:lnTo>
                <a:lnTo>
                  <a:pt x="2155" y="235"/>
                </a:lnTo>
                <a:lnTo>
                  <a:pt x="2105" y="271"/>
                </a:lnTo>
                <a:lnTo>
                  <a:pt x="2060" y="312"/>
                </a:lnTo>
                <a:lnTo>
                  <a:pt x="2017" y="357"/>
                </a:lnTo>
                <a:lnTo>
                  <a:pt x="1979" y="406"/>
                </a:lnTo>
                <a:lnTo>
                  <a:pt x="1945" y="457"/>
                </a:lnTo>
                <a:lnTo>
                  <a:pt x="1915" y="512"/>
                </a:lnTo>
                <a:lnTo>
                  <a:pt x="1891" y="571"/>
                </a:lnTo>
                <a:lnTo>
                  <a:pt x="1871" y="631"/>
                </a:lnTo>
                <a:lnTo>
                  <a:pt x="1857" y="694"/>
                </a:lnTo>
                <a:lnTo>
                  <a:pt x="1848" y="759"/>
                </a:lnTo>
                <a:lnTo>
                  <a:pt x="1845" y="826"/>
                </a:lnTo>
                <a:lnTo>
                  <a:pt x="1845" y="998"/>
                </a:lnTo>
                <a:lnTo>
                  <a:pt x="1771" y="986"/>
                </a:lnTo>
                <a:lnTo>
                  <a:pt x="1647" y="962"/>
                </a:lnTo>
                <a:lnTo>
                  <a:pt x="1530" y="937"/>
                </a:lnTo>
                <a:lnTo>
                  <a:pt x="1420" y="910"/>
                </a:lnTo>
                <a:lnTo>
                  <a:pt x="1315" y="880"/>
                </a:lnTo>
                <a:lnTo>
                  <a:pt x="1214" y="850"/>
                </a:lnTo>
                <a:lnTo>
                  <a:pt x="1120" y="816"/>
                </a:lnTo>
                <a:lnTo>
                  <a:pt x="1029" y="780"/>
                </a:lnTo>
                <a:lnTo>
                  <a:pt x="942" y="740"/>
                </a:lnTo>
                <a:lnTo>
                  <a:pt x="858" y="699"/>
                </a:lnTo>
                <a:lnTo>
                  <a:pt x="777" y="652"/>
                </a:lnTo>
                <a:lnTo>
                  <a:pt x="699" y="603"/>
                </a:lnTo>
                <a:lnTo>
                  <a:pt x="622" y="550"/>
                </a:lnTo>
                <a:lnTo>
                  <a:pt x="547" y="494"/>
                </a:lnTo>
                <a:lnTo>
                  <a:pt x="472" y="432"/>
                </a:lnTo>
                <a:lnTo>
                  <a:pt x="398" y="366"/>
                </a:lnTo>
                <a:lnTo>
                  <a:pt x="325" y="297"/>
                </a:lnTo>
                <a:lnTo>
                  <a:pt x="303" y="359"/>
                </a:lnTo>
                <a:lnTo>
                  <a:pt x="288" y="420"/>
                </a:lnTo>
                <a:lnTo>
                  <a:pt x="278" y="479"/>
                </a:lnTo>
                <a:lnTo>
                  <a:pt x="275" y="537"/>
                </a:lnTo>
                <a:lnTo>
                  <a:pt x="277" y="592"/>
                </a:lnTo>
                <a:lnTo>
                  <a:pt x="284" y="646"/>
                </a:lnTo>
                <a:lnTo>
                  <a:pt x="294" y="698"/>
                </a:lnTo>
                <a:lnTo>
                  <a:pt x="309" y="746"/>
                </a:lnTo>
                <a:lnTo>
                  <a:pt x="327" y="793"/>
                </a:lnTo>
                <a:lnTo>
                  <a:pt x="348" y="839"/>
                </a:lnTo>
                <a:lnTo>
                  <a:pt x="370" y="880"/>
                </a:lnTo>
                <a:lnTo>
                  <a:pt x="395" y="921"/>
                </a:lnTo>
                <a:lnTo>
                  <a:pt x="421" y="959"/>
                </a:lnTo>
                <a:lnTo>
                  <a:pt x="449" y="994"/>
                </a:lnTo>
                <a:lnTo>
                  <a:pt x="477" y="1027"/>
                </a:lnTo>
                <a:lnTo>
                  <a:pt x="505" y="1058"/>
                </a:lnTo>
                <a:lnTo>
                  <a:pt x="534" y="1085"/>
                </a:lnTo>
                <a:lnTo>
                  <a:pt x="560" y="1111"/>
                </a:lnTo>
                <a:lnTo>
                  <a:pt x="586" y="1133"/>
                </a:lnTo>
                <a:lnTo>
                  <a:pt x="611" y="1152"/>
                </a:lnTo>
                <a:lnTo>
                  <a:pt x="631" y="1169"/>
                </a:lnTo>
                <a:lnTo>
                  <a:pt x="651" y="1183"/>
                </a:lnTo>
                <a:lnTo>
                  <a:pt x="805" y="1295"/>
                </a:lnTo>
                <a:lnTo>
                  <a:pt x="614" y="1295"/>
                </a:lnTo>
                <a:lnTo>
                  <a:pt x="561" y="1293"/>
                </a:lnTo>
                <a:lnTo>
                  <a:pt x="506" y="1290"/>
                </a:lnTo>
                <a:lnTo>
                  <a:pt x="451" y="1285"/>
                </a:lnTo>
                <a:lnTo>
                  <a:pt x="396" y="1276"/>
                </a:lnTo>
                <a:lnTo>
                  <a:pt x="340" y="1264"/>
                </a:lnTo>
                <a:lnTo>
                  <a:pt x="286" y="1247"/>
                </a:lnTo>
                <a:lnTo>
                  <a:pt x="232" y="1226"/>
                </a:lnTo>
                <a:lnTo>
                  <a:pt x="266" y="1290"/>
                </a:lnTo>
                <a:lnTo>
                  <a:pt x="305" y="1352"/>
                </a:lnTo>
                <a:lnTo>
                  <a:pt x="347" y="1410"/>
                </a:lnTo>
                <a:lnTo>
                  <a:pt x="393" y="1465"/>
                </a:lnTo>
                <a:lnTo>
                  <a:pt x="441" y="1517"/>
                </a:lnTo>
                <a:lnTo>
                  <a:pt x="492" y="1564"/>
                </a:lnTo>
                <a:lnTo>
                  <a:pt x="546" y="1610"/>
                </a:lnTo>
                <a:lnTo>
                  <a:pt x="601" y="1650"/>
                </a:lnTo>
                <a:lnTo>
                  <a:pt x="656" y="1687"/>
                </a:lnTo>
                <a:lnTo>
                  <a:pt x="712" y="1719"/>
                </a:lnTo>
                <a:lnTo>
                  <a:pt x="768" y="1746"/>
                </a:lnTo>
                <a:lnTo>
                  <a:pt x="824" y="1769"/>
                </a:lnTo>
                <a:lnTo>
                  <a:pt x="879" y="1787"/>
                </a:lnTo>
                <a:lnTo>
                  <a:pt x="860" y="1910"/>
                </a:lnTo>
                <a:lnTo>
                  <a:pt x="811" y="1910"/>
                </a:lnTo>
                <a:lnTo>
                  <a:pt x="761" y="1913"/>
                </a:lnTo>
                <a:lnTo>
                  <a:pt x="713" y="1917"/>
                </a:lnTo>
                <a:lnTo>
                  <a:pt x="649" y="1919"/>
                </a:lnTo>
                <a:lnTo>
                  <a:pt x="587" y="1919"/>
                </a:lnTo>
                <a:lnTo>
                  <a:pt x="527" y="1917"/>
                </a:lnTo>
                <a:lnTo>
                  <a:pt x="469" y="1911"/>
                </a:lnTo>
                <a:lnTo>
                  <a:pt x="411" y="1902"/>
                </a:lnTo>
                <a:lnTo>
                  <a:pt x="355" y="1886"/>
                </a:lnTo>
                <a:lnTo>
                  <a:pt x="386" y="1938"/>
                </a:lnTo>
                <a:lnTo>
                  <a:pt x="419" y="1984"/>
                </a:lnTo>
                <a:lnTo>
                  <a:pt x="457" y="2027"/>
                </a:lnTo>
                <a:lnTo>
                  <a:pt x="496" y="2065"/>
                </a:lnTo>
                <a:lnTo>
                  <a:pt x="541" y="2098"/>
                </a:lnTo>
                <a:lnTo>
                  <a:pt x="590" y="2127"/>
                </a:lnTo>
                <a:lnTo>
                  <a:pt x="641" y="2152"/>
                </a:lnTo>
                <a:lnTo>
                  <a:pt x="697" y="2173"/>
                </a:lnTo>
                <a:lnTo>
                  <a:pt x="758" y="2189"/>
                </a:lnTo>
                <a:lnTo>
                  <a:pt x="823" y="2202"/>
                </a:lnTo>
                <a:lnTo>
                  <a:pt x="892" y="2211"/>
                </a:lnTo>
                <a:lnTo>
                  <a:pt x="966" y="2217"/>
                </a:lnTo>
                <a:lnTo>
                  <a:pt x="1045" y="2219"/>
                </a:lnTo>
                <a:lnTo>
                  <a:pt x="1229" y="2219"/>
                </a:lnTo>
                <a:lnTo>
                  <a:pt x="1076" y="2329"/>
                </a:lnTo>
                <a:lnTo>
                  <a:pt x="1034" y="2361"/>
                </a:lnTo>
                <a:lnTo>
                  <a:pt x="990" y="2392"/>
                </a:lnTo>
                <a:lnTo>
                  <a:pt x="944" y="2422"/>
                </a:lnTo>
                <a:lnTo>
                  <a:pt x="895" y="2451"/>
                </a:lnTo>
                <a:lnTo>
                  <a:pt x="844" y="2479"/>
                </a:lnTo>
                <a:lnTo>
                  <a:pt x="790" y="2505"/>
                </a:lnTo>
                <a:lnTo>
                  <a:pt x="733" y="2531"/>
                </a:lnTo>
                <a:lnTo>
                  <a:pt x="671" y="2554"/>
                </a:lnTo>
                <a:lnTo>
                  <a:pt x="606" y="2575"/>
                </a:lnTo>
                <a:lnTo>
                  <a:pt x="537" y="2593"/>
                </a:lnTo>
                <a:lnTo>
                  <a:pt x="463" y="2610"/>
                </a:lnTo>
                <a:lnTo>
                  <a:pt x="385" y="2624"/>
                </a:lnTo>
                <a:lnTo>
                  <a:pt x="303" y="2635"/>
                </a:lnTo>
                <a:lnTo>
                  <a:pt x="215" y="2644"/>
                </a:lnTo>
                <a:lnTo>
                  <a:pt x="261" y="2665"/>
                </a:lnTo>
                <a:lnTo>
                  <a:pt x="311" y="2685"/>
                </a:lnTo>
                <a:lnTo>
                  <a:pt x="369" y="2706"/>
                </a:lnTo>
                <a:lnTo>
                  <a:pt x="430" y="2724"/>
                </a:lnTo>
                <a:lnTo>
                  <a:pt x="498" y="2743"/>
                </a:lnTo>
                <a:lnTo>
                  <a:pt x="571" y="2760"/>
                </a:lnTo>
                <a:lnTo>
                  <a:pt x="649" y="2776"/>
                </a:lnTo>
                <a:lnTo>
                  <a:pt x="733" y="2791"/>
                </a:lnTo>
                <a:lnTo>
                  <a:pt x="823" y="2803"/>
                </a:lnTo>
                <a:lnTo>
                  <a:pt x="917" y="2814"/>
                </a:lnTo>
                <a:lnTo>
                  <a:pt x="1018" y="2823"/>
                </a:lnTo>
                <a:lnTo>
                  <a:pt x="1123" y="2829"/>
                </a:lnTo>
                <a:lnTo>
                  <a:pt x="1235" y="2834"/>
                </a:lnTo>
                <a:lnTo>
                  <a:pt x="1352" y="2835"/>
                </a:lnTo>
                <a:lnTo>
                  <a:pt x="1461" y="2831"/>
                </a:lnTo>
                <a:lnTo>
                  <a:pt x="1566" y="2821"/>
                </a:lnTo>
                <a:lnTo>
                  <a:pt x="1671" y="2804"/>
                </a:lnTo>
                <a:lnTo>
                  <a:pt x="1774" y="2781"/>
                </a:lnTo>
                <a:lnTo>
                  <a:pt x="1874" y="2751"/>
                </a:lnTo>
                <a:lnTo>
                  <a:pt x="1973" y="2716"/>
                </a:lnTo>
                <a:lnTo>
                  <a:pt x="2069" y="2675"/>
                </a:lnTo>
                <a:lnTo>
                  <a:pt x="2163" y="2628"/>
                </a:lnTo>
                <a:lnTo>
                  <a:pt x="2253" y="2576"/>
                </a:lnTo>
                <a:lnTo>
                  <a:pt x="2340" y="2517"/>
                </a:lnTo>
                <a:lnTo>
                  <a:pt x="2424" y="2455"/>
                </a:lnTo>
                <a:lnTo>
                  <a:pt x="2505" y="2387"/>
                </a:lnTo>
                <a:lnTo>
                  <a:pt x="2582" y="2315"/>
                </a:lnTo>
                <a:lnTo>
                  <a:pt x="2655" y="2239"/>
                </a:lnTo>
                <a:lnTo>
                  <a:pt x="2726" y="2157"/>
                </a:lnTo>
                <a:lnTo>
                  <a:pt x="2791" y="2072"/>
                </a:lnTo>
                <a:lnTo>
                  <a:pt x="2852" y="1983"/>
                </a:lnTo>
                <a:lnTo>
                  <a:pt x="2910" y="1891"/>
                </a:lnTo>
                <a:lnTo>
                  <a:pt x="2962" y="1795"/>
                </a:lnTo>
                <a:lnTo>
                  <a:pt x="3010" y="1694"/>
                </a:lnTo>
                <a:lnTo>
                  <a:pt x="3053" y="1592"/>
                </a:lnTo>
                <a:lnTo>
                  <a:pt x="3090" y="1486"/>
                </a:lnTo>
                <a:lnTo>
                  <a:pt x="3122" y="1378"/>
                </a:lnTo>
                <a:lnTo>
                  <a:pt x="3149" y="1267"/>
                </a:lnTo>
                <a:lnTo>
                  <a:pt x="3170" y="1154"/>
                </a:lnTo>
                <a:lnTo>
                  <a:pt x="3186" y="1038"/>
                </a:lnTo>
                <a:lnTo>
                  <a:pt x="3194" y="921"/>
                </a:lnTo>
                <a:lnTo>
                  <a:pt x="3198" y="801"/>
                </a:lnTo>
                <a:lnTo>
                  <a:pt x="3198" y="696"/>
                </a:lnTo>
                <a:lnTo>
                  <a:pt x="3235" y="684"/>
                </a:lnTo>
                <a:lnTo>
                  <a:pt x="3273" y="668"/>
                </a:lnTo>
                <a:lnTo>
                  <a:pt x="3306" y="649"/>
                </a:lnTo>
                <a:lnTo>
                  <a:pt x="3336" y="627"/>
                </a:lnTo>
                <a:lnTo>
                  <a:pt x="3364" y="603"/>
                </a:lnTo>
                <a:lnTo>
                  <a:pt x="3388" y="577"/>
                </a:lnTo>
                <a:lnTo>
                  <a:pt x="3410" y="551"/>
                </a:lnTo>
                <a:lnTo>
                  <a:pt x="3430" y="523"/>
                </a:lnTo>
                <a:lnTo>
                  <a:pt x="3447" y="496"/>
                </a:lnTo>
                <a:lnTo>
                  <a:pt x="3463" y="468"/>
                </a:lnTo>
                <a:lnTo>
                  <a:pt x="3223" y="549"/>
                </a:lnTo>
                <a:lnTo>
                  <a:pt x="3207" y="553"/>
                </a:lnTo>
                <a:lnTo>
                  <a:pt x="3191" y="553"/>
                </a:lnTo>
                <a:lnTo>
                  <a:pt x="3176" y="550"/>
                </a:lnTo>
                <a:lnTo>
                  <a:pt x="3163" y="542"/>
                </a:lnTo>
                <a:lnTo>
                  <a:pt x="3150" y="531"/>
                </a:lnTo>
                <a:lnTo>
                  <a:pt x="3143" y="518"/>
                </a:lnTo>
                <a:lnTo>
                  <a:pt x="3138" y="503"/>
                </a:lnTo>
                <a:lnTo>
                  <a:pt x="3136" y="486"/>
                </a:lnTo>
                <a:lnTo>
                  <a:pt x="3138" y="471"/>
                </a:lnTo>
                <a:lnTo>
                  <a:pt x="3143" y="455"/>
                </a:lnTo>
                <a:lnTo>
                  <a:pt x="3150" y="442"/>
                </a:lnTo>
                <a:lnTo>
                  <a:pt x="3161" y="432"/>
                </a:lnTo>
                <a:lnTo>
                  <a:pt x="3218" y="382"/>
                </a:lnTo>
                <a:lnTo>
                  <a:pt x="3268" y="333"/>
                </a:lnTo>
                <a:lnTo>
                  <a:pt x="3313" y="281"/>
                </a:lnTo>
                <a:lnTo>
                  <a:pt x="3353" y="227"/>
                </a:lnTo>
                <a:lnTo>
                  <a:pt x="3389" y="173"/>
                </a:lnTo>
                <a:lnTo>
                  <a:pt x="3317" y="202"/>
                </a:lnTo>
                <a:lnTo>
                  <a:pt x="3247" y="228"/>
                </a:lnTo>
                <a:lnTo>
                  <a:pt x="3182" y="254"/>
                </a:lnTo>
                <a:lnTo>
                  <a:pt x="3121" y="276"/>
                </a:lnTo>
                <a:lnTo>
                  <a:pt x="3062" y="297"/>
                </a:lnTo>
                <a:lnTo>
                  <a:pt x="3035" y="302"/>
                </a:lnTo>
                <a:lnTo>
                  <a:pt x="3007" y="301"/>
                </a:lnTo>
                <a:lnTo>
                  <a:pt x="2980" y="295"/>
                </a:lnTo>
                <a:lnTo>
                  <a:pt x="2952" y="283"/>
                </a:lnTo>
                <a:lnTo>
                  <a:pt x="2935" y="275"/>
                </a:lnTo>
                <a:lnTo>
                  <a:pt x="2914" y="262"/>
                </a:lnTo>
                <a:lnTo>
                  <a:pt x="2888" y="249"/>
                </a:lnTo>
                <a:lnTo>
                  <a:pt x="2859" y="235"/>
                </a:lnTo>
                <a:lnTo>
                  <a:pt x="2828" y="219"/>
                </a:lnTo>
                <a:lnTo>
                  <a:pt x="2794" y="203"/>
                </a:lnTo>
                <a:lnTo>
                  <a:pt x="2758" y="187"/>
                </a:lnTo>
                <a:lnTo>
                  <a:pt x="2721" y="172"/>
                </a:lnTo>
                <a:lnTo>
                  <a:pt x="2684" y="159"/>
                </a:lnTo>
                <a:lnTo>
                  <a:pt x="2647" y="146"/>
                </a:lnTo>
                <a:lnTo>
                  <a:pt x="2610" y="136"/>
                </a:lnTo>
                <a:lnTo>
                  <a:pt x="2574" y="128"/>
                </a:lnTo>
                <a:lnTo>
                  <a:pt x="2541" y="125"/>
                </a:lnTo>
                <a:lnTo>
                  <a:pt x="2509" y="124"/>
                </a:lnTo>
                <a:close/>
                <a:moveTo>
                  <a:pt x="3506" y="0"/>
                </a:moveTo>
                <a:lnTo>
                  <a:pt x="3522" y="2"/>
                </a:lnTo>
                <a:lnTo>
                  <a:pt x="3537" y="9"/>
                </a:lnTo>
                <a:lnTo>
                  <a:pt x="3549" y="19"/>
                </a:lnTo>
                <a:lnTo>
                  <a:pt x="3559" y="31"/>
                </a:lnTo>
                <a:lnTo>
                  <a:pt x="3564" y="44"/>
                </a:lnTo>
                <a:lnTo>
                  <a:pt x="3567" y="59"/>
                </a:lnTo>
                <a:lnTo>
                  <a:pt x="3566" y="75"/>
                </a:lnTo>
                <a:lnTo>
                  <a:pt x="3561" y="93"/>
                </a:lnTo>
                <a:lnTo>
                  <a:pt x="3540" y="146"/>
                </a:lnTo>
                <a:lnTo>
                  <a:pt x="3515" y="198"/>
                </a:lnTo>
                <a:lnTo>
                  <a:pt x="3485" y="252"/>
                </a:lnTo>
                <a:lnTo>
                  <a:pt x="3449" y="305"/>
                </a:lnTo>
                <a:lnTo>
                  <a:pt x="3407" y="358"/>
                </a:lnTo>
                <a:lnTo>
                  <a:pt x="3530" y="314"/>
                </a:lnTo>
                <a:lnTo>
                  <a:pt x="3545" y="312"/>
                </a:lnTo>
                <a:lnTo>
                  <a:pt x="3562" y="313"/>
                </a:lnTo>
                <a:lnTo>
                  <a:pt x="3577" y="316"/>
                </a:lnTo>
                <a:lnTo>
                  <a:pt x="3592" y="323"/>
                </a:lnTo>
                <a:lnTo>
                  <a:pt x="3604" y="333"/>
                </a:lnTo>
                <a:lnTo>
                  <a:pt x="3614" y="345"/>
                </a:lnTo>
                <a:lnTo>
                  <a:pt x="3620" y="360"/>
                </a:lnTo>
                <a:lnTo>
                  <a:pt x="3625" y="376"/>
                </a:lnTo>
                <a:lnTo>
                  <a:pt x="3625" y="391"/>
                </a:lnTo>
                <a:lnTo>
                  <a:pt x="3622" y="407"/>
                </a:lnTo>
                <a:lnTo>
                  <a:pt x="3603" y="465"/>
                </a:lnTo>
                <a:lnTo>
                  <a:pt x="3577" y="519"/>
                </a:lnTo>
                <a:lnTo>
                  <a:pt x="3550" y="569"/>
                </a:lnTo>
                <a:lnTo>
                  <a:pt x="3519" y="615"/>
                </a:lnTo>
                <a:lnTo>
                  <a:pt x="3484" y="657"/>
                </a:lnTo>
                <a:lnTo>
                  <a:pt x="3447" y="695"/>
                </a:lnTo>
                <a:lnTo>
                  <a:pt x="3408" y="728"/>
                </a:lnTo>
                <a:lnTo>
                  <a:pt x="3365" y="758"/>
                </a:lnTo>
                <a:lnTo>
                  <a:pt x="3321" y="782"/>
                </a:lnTo>
                <a:lnTo>
                  <a:pt x="3321" y="801"/>
                </a:lnTo>
                <a:lnTo>
                  <a:pt x="3318" y="923"/>
                </a:lnTo>
                <a:lnTo>
                  <a:pt x="3309" y="1043"/>
                </a:lnTo>
                <a:lnTo>
                  <a:pt x="3293" y="1162"/>
                </a:lnTo>
                <a:lnTo>
                  <a:pt x="3273" y="1279"/>
                </a:lnTo>
                <a:lnTo>
                  <a:pt x="3246" y="1393"/>
                </a:lnTo>
                <a:lnTo>
                  <a:pt x="3213" y="1504"/>
                </a:lnTo>
                <a:lnTo>
                  <a:pt x="3176" y="1613"/>
                </a:lnTo>
                <a:lnTo>
                  <a:pt x="3133" y="1719"/>
                </a:lnTo>
                <a:lnTo>
                  <a:pt x="3086" y="1822"/>
                </a:lnTo>
                <a:lnTo>
                  <a:pt x="3034" y="1921"/>
                </a:lnTo>
                <a:lnTo>
                  <a:pt x="2977" y="2018"/>
                </a:lnTo>
                <a:lnTo>
                  <a:pt x="2915" y="2111"/>
                </a:lnTo>
                <a:lnTo>
                  <a:pt x="2849" y="2200"/>
                </a:lnTo>
                <a:lnTo>
                  <a:pt x="2779" y="2285"/>
                </a:lnTo>
                <a:lnTo>
                  <a:pt x="2705" y="2365"/>
                </a:lnTo>
                <a:lnTo>
                  <a:pt x="2628" y="2441"/>
                </a:lnTo>
                <a:lnTo>
                  <a:pt x="2547" y="2514"/>
                </a:lnTo>
                <a:lnTo>
                  <a:pt x="2462" y="2581"/>
                </a:lnTo>
                <a:lnTo>
                  <a:pt x="2374" y="2643"/>
                </a:lnTo>
                <a:lnTo>
                  <a:pt x="2283" y="2700"/>
                </a:lnTo>
                <a:lnTo>
                  <a:pt x="2189" y="2753"/>
                </a:lnTo>
                <a:lnTo>
                  <a:pt x="2092" y="2799"/>
                </a:lnTo>
                <a:lnTo>
                  <a:pt x="1993" y="2840"/>
                </a:lnTo>
                <a:lnTo>
                  <a:pt x="1891" y="2875"/>
                </a:lnTo>
                <a:lnTo>
                  <a:pt x="1788" y="2905"/>
                </a:lnTo>
                <a:lnTo>
                  <a:pt x="1681" y="2927"/>
                </a:lnTo>
                <a:lnTo>
                  <a:pt x="1573" y="2945"/>
                </a:lnTo>
                <a:lnTo>
                  <a:pt x="1463" y="2955"/>
                </a:lnTo>
                <a:lnTo>
                  <a:pt x="1352" y="2958"/>
                </a:lnTo>
                <a:lnTo>
                  <a:pt x="1240" y="2957"/>
                </a:lnTo>
                <a:lnTo>
                  <a:pt x="1130" y="2952"/>
                </a:lnTo>
                <a:lnTo>
                  <a:pt x="1023" y="2947"/>
                </a:lnTo>
                <a:lnTo>
                  <a:pt x="920" y="2938"/>
                </a:lnTo>
                <a:lnTo>
                  <a:pt x="821" y="2928"/>
                </a:lnTo>
                <a:lnTo>
                  <a:pt x="725" y="2915"/>
                </a:lnTo>
                <a:lnTo>
                  <a:pt x="633" y="2901"/>
                </a:lnTo>
                <a:lnTo>
                  <a:pt x="546" y="2883"/>
                </a:lnTo>
                <a:lnTo>
                  <a:pt x="463" y="2864"/>
                </a:lnTo>
                <a:lnTo>
                  <a:pt x="385" y="2842"/>
                </a:lnTo>
                <a:lnTo>
                  <a:pt x="311" y="2819"/>
                </a:lnTo>
                <a:lnTo>
                  <a:pt x="244" y="2794"/>
                </a:lnTo>
                <a:lnTo>
                  <a:pt x="182" y="2767"/>
                </a:lnTo>
                <a:lnTo>
                  <a:pt x="125" y="2738"/>
                </a:lnTo>
                <a:lnTo>
                  <a:pt x="74" y="2707"/>
                </a:lnTo>
                <a:lnTo>
                  <a:pt x="30" y="2675"/>
                </a:lnTo>
                <a:lnTo>
                  <a:pt x="17" y="2658"/>
                </a:lnTo>
                <a:lnTo>
                  <a:pt x="7" y="2642"/>
                </a:lnTo>
                <a:lnTo>
                  <a:pt x="1" y="2623"/>
                </a:lnTo>
                <a:lnTo>
                  <a:pt x="0" y="2603"/>
                </a:lnTo>
                <a:lnTo>
                  <a:pt x="4" y="2582"/>
                </a:lnTo>
                <a:lnTo>
                  <a:pt x="14" y="2565"/>
                </a:lnTo>
                <a:lnTo>
                  <a:pt x="28" y="2549"/>
                </a:lnTo>
                <a:lnTo>
                  <a:pt x="44" y="2537"/>
                </a:lnTo>
                <a:lnTo>
                  <a:pt x="64" y="2529"/>
                </a:lnTo>
                <a:lnTo>
                  <a:pt x="85" y="2526"/>
                </a:lnTo>
                <a:lnTo>
                  <a:pt x="173" y="2523"/>
                </a:lnTo>
                <a:lnTo>
                  <a:pt x="256" y="2517"/>
                </a:lnTo>
                <a:lnTo>
                  <a:pt x="334" y="2507"/>
                </a:lnTo>
                <a:lnTo>
                  <a:pt x="407" y="2496"/>
                </a:lnTo>
                <a:lnTo>
                  <a:pt x="476" y="2482"/>
                </a:lnTo>
                <a:lnTo>
                  <a:pt x="541" y="2464"/>
                </a:lnTo>
                <a:lnTo>
                  <a:pt x="603" y="2446"/>
                </a:lnTo>
                <a:lnTo>
                  <a:pt x="660" y="2426"/>
                </a:lnTo>
                <a:lnTo>
                  <a:pt x="715" y="2404"/>
                </a:lnTo>
                <a:lnTo>
                  <a:pt x="766" y="2380"/>
                </a:lnTo>
                <a:lnTo>
                  <a:pt x="814" y="2355"/>
                </a:lnTo>
                <a:lnTo>
                  <a:pt x="860" y="2329"/>
                </a:lnTo>
                <a:lnTo>
                  <a:pt x="789" y="2318"/>
                </a:lnTo>
                <a:lnTo>
                  <a:pt x="721" y="2304"/>
                </a:lnTo>
                <a:lnTo>
                  <a:pt x="656" y="2285"/>
                </a:lnTo>
                <a:lnTo>
                  <a:pt x="596" y="2262"/>
                </a:lnTo>
                <a:lnTo>
                  <a:pt x="539" y="2235"/>
                </a:lnTo>
                <a:lnTo>
                  <a:pt x="486" y="2205"/>
                </a:lnTo>
                <a:lnTo>
                  <a:pt x="437" y="2169"/>
                </a:lnTo>
                <a:lnTo>
                  <a:pt x="392" y="2130"/>
                </a:lnTo>
                <a:lnTo>
                  <a:pt x="349" y="2087"/>
                </a:lnTo>
                <a:lnTo>
                  <a:pt x="310" y="2039"/>
                </a:lnTo>
                <a:lnTo>
                  <a:pt x="275" y="1987"/>
                </a:lnTo>
                <a:lnTo>
                  <a:pt x="243" y="1931"/>
                </a:lnTo>
                <a:lnTo>
                  <a:pt x="215" y="1871"/>
                </a:lnTo>
                <a:lnTo>
                  <a:pt x="189" y="1806"/>
                </a:lnTo>
                <a:lnTo>
                  <a:pt x="185" y="1787"/>
                </a:lnTo>
                <a:lnTo>
                  <a:pt x="186" y="1769"/>
                </a:lnTo>
                <a:lnTo>
                  <a:pt x="191" y="1753"/>
                </a:lnTo>
                <a:lnTo>
                  <a:pt x="201" y="1739"/>
                </a:lnTo>
                <a:lnTo>
                  <a:pt x="215" y="1725"/>
                </a:lnTo>
                <a:lnTo>
                  <a:pt x="230" y="1716"/>
                </a:lnTo>
                <a:lnTo>
                  <a:pt x="248" y="1712"/>
                </a:lnTo>
                <a:lnTo>
                  <a:pt x="266" y="1711"/>
                </a:lnTo>
                <a:lnTo>
                  <a:pt x="284" y="1713"/>
                </a:lnTo>
                <a:lnTo>
                  <a:pt x="300" y="1720"/>
                </a:lnTo>
                <a:lnTo>
                  <a:pt x="347" y="1746"/>
                </a:lnTo>
                <a:lnTo>
                  <a:pt x="393" y="1766"/>
                </a:lnTo>
                <a:lnTo>
                  <a:pt x="441" y="1779"/>
                </a:lnTo>
                <a:lnTo>
                  <a:pt x="491" y="1788"/>
                </a:lnTo>
                <a:lnTo>
                  <a:pt x="541" y="1793"/>
                </a:lnTo>
                <a:lnTo>
                  <a:pt x="595" y="1794"/>
                </a:lnTo>
                <a:lnTo>
                  <a:pt x="538" y="1756"/>
                </a:lnTo>
                <a:lnTo>
                  <a:pt x="481" y="1715"/>
                </a:lnTo>
                <a:lnTo>
                  <a:pt x="426" y="1670"/>
                </a:lnTo>
                <a:lnTo>
                  <a:pt x="372" y="1622"/>
                </a:lnTo>
                <a:lnTo>
                  <a:pt x="321" y="1571"/>
                </a:lnTo>
                <a:lnTo>
                  <a:pt x="273" y="1516"/>
                </a:lnTo>
                <a:lnTo>
                  <a:pt x="228" y="1459"/>
                </a:lnTo>
                <a:lnTo>
                  <a:pt x="185" y="1398"/>
                </a:lnTo>
                <a:lnTo>
                  <a:pt x="147" y="1334"/>
                </a:lnTo>
                <a:lnTo>
                  <a:pt x="113" y="1268"/>
                </a:lnTo>
                <a:lnTo>
                  <a:pt x="85" y="1199"/>
                </a:lnTo>
                <a:lnTo>
                  <a:pt x="61" y="1128"/>
                </a:lnTo>
                <a:lnTo>
                  <a:pt x="58" y="1112"/>
                </a:lnTo>
                <a:lnTo>
                  <a:pt x="61" y="1096"/>
                </a:lnTo>
                <a:lnTo>
                  <a:pt x="64" y="1081"/>
                </a:lnTo>
                <a:lnTo>
                  <a:pt x="70" y="1068"/>
                </a:lnTo>
                <a:lnTo>
                  <a:pt x="79" y="1056"/>
                </a:lnTo>
                <a:lnTo>
                  <a:pt x="91" y="1048"/>
                </a:lnTo>
                <a:lnTo>
                  <a:pt x="109" y="1039"/>
                </a:lnTo>
                <a:lnTo>
                  <a:pt x="128" y="1037"/>
                </a:lnTo>
                <a:lnTo>
                  <a:pt x="145" y="1038"/>
                </a:lnTo>
                <a:lnTo>
                  <a:pt x="162" y="1045"/>
                </a:lnTo>
                <a:lnTo>
                  <a:pt x="177" y="1054"/>
                </a:lnTo>
                <a:lnTo>
                  <a:pt x="207" y="1076"/>
                </a:lnTo>
                <a:lnTo>
                  <a:pt x="238" y="1097"/>
                </a:lnTo>
                <a:lnTo>
                  <a:pt x="270" y="1115"/>
                </a:lnTo>
                <a:lnTo>
                  <a:pt x="305" y="1130"/>
                </a:lnTo>
                <a:lnTo>
                  <a:pt x="343" y="1145"/>
                </a:lnTo>
                <a:lnTo>
                  <a:pt x="384" y="1156"/>
                </a:lnTo>
                <a:lnTo>
                  <a:pt x="429" y="1165"/>
                </a:lnTo>
                <a:lnTo>
                  <a:pt x="388" y="1121"/>
                </a:lnTo>
                <a:lnTo>
                  <a:pt x="349" y="1073"/>
                </a:lnTo>
                <a:lnTo>
                  <a:pt x="312" y="1024"/>
                </a:lnTo>
                <a:lnTo>
                  <a:pt x="278" y="973"/>
                </a:lnTo>
                <a:lnTo>
                  <a:pt x="249" y="919"/>
                </a:lnTo>
                <a:lnTo>
                  <a:pt x="221" y="864"/>
                </a:lnTo>
                <a:lnTo>
                  <a:pt x="198" y="807"/>
                </a:lnTo>
                <a:lnTo>
                  <a:pt x="179" y="747"/>
                </a:lnTo>
                <a:lnTo>
                  <a:pt x="165" y="687"/>
                </a:lnTo>
                <a:lnTo>
                  <a:pt x="155" y="625"/>
                </a:lnTo>
                <a:lnTo>
                  <a:pt x="151" y="561"/>
                </a:lnTo>
                <a:lnTo>
                  <a:pt x="152" y="496"/>
                </a:lnTo>
                <a:lnTo>
                  <a:pt x="160" y="430"/>
                </a:lnTo>
                <a:lnTo>
                  <a:pt x="172" y="363"/>
                </a:lnTo>
                <a:lnTo>
                  <a:pt x="191" y="294"/>
                </a:lnTo>
                <a:lnTo>
                  <a:pt x="218" y="225"/>
                </a:lnTo>
                <a:lnTo>
                  <a:pt x="251" y="154"/>
                </a:lnTo>
                <a:lnTo>
                  <a:pt x="288" y="81"/>
                </a:lnTo>
                <a:lnTo>
                  <a:pt x="350" y="142"/>
                </a:lnTo>
                <a:lnTo>
                  <a:pt x="420" y="215"/>
                </a:lnTo>
                <a:lnTo>
                  <a:pt x="492" y="282"/>
                </a:lnTo>
                <a:lnTo>
                  <a:pt x="563" y="346"/>
                </a:lnTo>
                <a:lnTo>
                  <a:pt x="635" y="404"/>
                </a:lnTo>
                <a:lnTo>
                  <a:pt x="707" y="458"/>
                </a:lnTo>
                <a:lnTo>
                  <a:pt x="782" y="510"/>
                </a:lnTo>
                <a:lnTo>
                  <a:pt x="859" y="557"/>
                </a:lnTo>
                <a:lnTo>
                  <a:pt x="938" y="601"/>
                </a:lnTo>
                <a:lnTo>
                  <a:pt x="1021" y="640"/>
                </a:lnTo>
                <a:lnTo>
                  <a:pt x="1107" y="678"/>
                </a:lnTo>
                <a:lnTo>
                  <a:pt x="1197" y="712"/>
                </a:lnTo>
                <a:lnTo>
                  <a:pt x="1290" y="744"/>
                </a:lnTo>
                <a:lnTo>
                  <a:pt x="1390" y="774"/>
                </a:lnTo>
                <a:lnTo>
                  <a:pt x="1495" y="801"/>
                </a:lnTo>
                <a:lnTo>
                  <a:pt x="1605" y="826"/>
                </a:lnTo>
                <a:lnTo>
                  <a:pt x="1722" y="851"/>
                </a:lnTo>
                <a:lnTo>
                  <a:pt x="1722" y="826"/>
                </a:lnTo>
                <a:lnTo>
                  <a:pt x="1725" y="751"/>
                </a:lnTo>
                <a:lnTo>
                  <a:pt x="1734" y="680"/>
                </a:lnTo>
                <a:lnTo>
                  <a:pt x="1749" y="609"/>
                </a:lnTo>
                <a:lnTo>
                  <a:pt x="1770" y="541"/>
                </a:lnTo>
                <a:lnTo>
                  <a:pt x="1797" y="476"/>
                </a:lnTo>
                <a:lnTo>
                  <a:pt x="1828" y="413"/>
                </a:lnTo>
                <a:lnTo>
                  <a:pt x="1865" y="354"/>
                </a:lnTo>
                <a:lnTo>
                  <a:pt x="1906" y="299"/>
                </a:lnTo>
                <a:lnTo>
                  <a:pt x="1951" y="247"/>
                </a:lnTo>
                <a:lnTo>
                  <a:pt x="2001" y="200"/>
                </a:lnTo>
                <a:lnTo>
                  <a:pt x="2054" y="156"/>
                </a:lnTo>
                <a:lnTo>
                  <a:pt x="2111" y="117"/>
                </a:lnTo>
                <a:lnTo>
                  <a:pt x="2170" y="84"/>
                </a:lnTo>
                <a:lnTo>
                  <a:pt x="2233" y="55"/>
                </a:lnTo>
                <a:lnTo>
                  <a:pt x="2299" y="32"/>
                </a:lnTo>
                <a:lnTo>
                  <a:pt x="2367" y="16"/>
                </a:lnTo>
                <a:lnTo>
                  <a:pt x="2437" y="5"/>
                </a:lnTo>
                <a:lnTo>
                  <a:pt x="2509" y="0"/>
                </a:lnTo>
                <a:lnTo>
                  <a:pt x="2553" y="2"/>
                </a:lnTo>
                <a:lnTo>
                  <a:pt x="2599" y="10"/>
                </a:lnTo>
                <a:lnTo>
                  <a:pt x="2648" y="20"/>
                </a:lnTo>
                <a:lnTo>
                  <a:pt x="2696" y="34"/>
                </a:lnTo>
                <a:lnTo>
                  <a:pt x="2745" y="51"/>
                </a:lnTo>
                <a:lnTo>
                  <a:pt x="2792" y="69"/>
                </a:lnTo>
                <a:lnTo>
                  <a:pt x="2838" y="88"/>
                </a:lnTo>
                <a:lnTo>
                  <a:pt x="2882" y="108"/>
                </a:lnTo>
                <a:lnTo>
                  <a:pt x="2923" y="128"/>
                </a:lnTo>
                <a:lnTo>
                  <a:pt x="2959" y="147"/>
                </a:lnTo>
                <a:lnTo>
                  <a:pt x="2992" y="164"/>
                </a:lnTo>
                <a:lnTo>
                  <a:pt x="3020" y="179"/>
                </a:lnTo>
                <a:lnTo>
                  <a:pt x="3022" y="180"/>
                </a:lnTo>
                <a:lnTo>
                  <a:pt x="3024" y="180"/>
                </a:lnTo>
                <a:lnTo>
                  <a:pt x="3026" y="181"/>
                </a:lnTo>
                <a:lnTo>
                  <a:pt x="3028" y="181"/>
                </a:lnTo>
                <a:lnTo>
                  <a:pt x="3029" y="182"/>
                </a:lnTo>
                <a:lnTo>
                  <a:pt x="3031" y="182"/>
                </a:lnTo>
                <a:lnTo>
                  <a:pt x="3032" y="181"/>
                </a:lnTo>
                <a:lnTo>
                  <a:pt x="3032" y="179"/>
                </a:lnTo>
                <a:lnTo>
                  <a:pt x="3095" y="159"/>
                </a:lnTo>
                <a:lnTo>
                  <a:pt x="3164" y="135"/>
                </a:lnTo>
                <a:lnTo>
                  <a:pt x="3235" y="107"/>
                </a:lnTo>
                <a:lnTo>
                  <a:pt x="3311" y="76"/>
                </a:lnTo>
                <a:lnTo>
                  <a:pt x="3391" y="42"/>
                </a:lnTo>
                <a:lnTo>
                  <a:pt x="3475" y="7"/>
                </a:lnTo>
                <a:lnTo>
                  <a:pt x="3490" y="1"/>
                </a:lnTo>
                <a:lnTo>
                  <a:pt x="35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7" name="Group 176"/>
          <p:cNvGrpSpPr/>
          <p:nvPr/>
        </p:nvGrpSpPr>
        <p:grpSpPr>
          <a:xfrm>
            <a:off x="8141978" y="1906588"/>
            <a:ext cx="576262" cy="574676"/>
            <a:chOff x="8142288" y="1906588"/>
            <a:chExt cx="576262" cy="574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Freeform 21"/>
            <p:cNvSpPr>
              <a:spLocks noEditPoints="1"/>
            </p:cNvSpPr>
            <p:nvPr/>
          </p:nvSpPr>
          <p:spPr bwMode="auto">
            <a:xfrm>
              <a:off x="8420100" y="1906588"/>
              <a:ext cx="298450" cy="306388"/>
            </a:xfrm>
            <a:custGeom>
              <a:avLst/>
              <a:gdLst>
                <a:gd name="T0" fmla="*/ 148 w 1873"/>
                <a:gd name="T1" fmla="*/ 124 h 1931"/>
                <a:gd name="T2" fmla="*/ 128 w 1873"/>
                <a:gd name="T3" fmla="*/ 140 h 1931"/>
                <a:gd name="T4" fmla="*/ 128 w 1873"/>
                <a:gd name="T5" fmla="*/ 185 h 1931"/>
                <a:gd name="T6" fmla="*/ 148 w 1873"/>
                <a:gd name="T7" fmla="*/ 200 h 1931"/>
                <a:gd name="T8" fmla="*/ 200 w 1873"/>
                <a:gd name="T9" fmla="*/ 207 h 1931"/>
                <a:gd name="T10" fmla="*/ 418 w 1873"/>
                <a:gd name="T11" fmla="*/ 225 h 1931"/>
                <a:gd name="T12" fmla="*/ 699 w 1873"/>
                <a:gd name="T13" fmla="*/ 289 h 1931"/>
                <a:gd name="T14" fmla="*/ 945 w 1873"/>
                <a:gd name="T15" fmla="*/ 403 h 1931"/>
                <a:gd name="T16" fmla="*/ 1207 w 1873"/>
                <a:gd name="T17" fmla="*/ 599 h 1931"/>
                <a:gd name="T18" fmla="*/ 1433 w 1873"/>
                <a:gd name="T19" fmla="*/ 875 h 1931"/>
                <a:gd name="T20" fmla="*/ 1582 w 1873"/>
                <a:gd name="T21" fmla="*/ 1208 h 1931"/>
                <a:gd name="T22" fmla="*/ 1645 w 1873"/>
                <a:gd name="T23" fmla="*/ 1507 h 1931"/>
                <a:gd name="T24" fmla="*/ 1660 w 1873"/>
                <a:gd name="T25" fmla="*/ 1723 h 1931"/>
                <a:gd name="T26" fmla="*/ 1667 w 1873"/>
                <a:gd name="T27" fmla="*/ 1778 h 1931"/>
                <a:gd name="T28" fmla="*/ 1687 w 1873"/>
                <a:gd name="T29" fmla="*/ 1799 h 1931"/>
                <a:gd name="T30" fmla="*/ 1723 w 1873"/>
                <a:gd name="T31" fmla="*/ 1803 h 1931"/>
                <a:gd name="T32" fmla="*/ 1747 w 1873"/>
                <a:gd name="T33" fmla="*/ 1789 h 1931"/>
                <a:gd name="T34" fmla="*/ 1755 w 1873"/>
                <a:gd name="T35" fmla="*/ 1760 h 1931"/>
                <a:gd name="T36" fmla="*/ 1748 w 1873"/>
                <a:gd name="T37" fmla="*/ 1585 h 1931"/>
                <a:gd name="T38" fmla="*/ 1676 w 1873"/>
                <a:gd name="T39" fmla="*/ 1199 h 1931"/>
                <a:gd name="T40" fmla="*/ 1548 w 1873"/>
                <a:gd name="T41" fmla="*/ 893 h 1931"/>
                <a:gd name="T42" fmla="*/ 1437 w 1873"/>
                <a:gd name="T43" fmla="*/ 725 h 1931"/>
                <a:gd name="T44" fmla="*/ 1290 w 1873"/>
                <a:gd name="T45" fmla="*/ 561 h 1931"/>
                <a:gd name="T46" fmla="*/ 1111 w 1873"/>
                <a:gd name="T47" fmla="*/ 408 h 1931"/>
                <a:gd name="T48" fmla="*/ 927 w 1873"/>
                <a:gd name="T49" fmla="*/ 293 h 1931"/>
                <a:gd name="T50" fmla="*/ 710 w 1873"/>
                <a:gd name="T51" fmla="*/ 199 h 1931"/>
                <a:gd name="T52" fmla="*/ 504 w 1873"/>
                <a:gd name="T53" fmla="*/ 149 h 1931"/>
                <a:gd name="T54" fmla="*/ 330 w 1873"/>
                <a:gd name="T55" fmla="*/ 126 h 1931"/>
                <a:gd name="T56" fmla="*/ 214 w 1873"/>
                <a:gd name="T57" fmla="*/ 121 h 1931"/>
                <a:gd name="T58" fmla="*/ 271 w 1873"/>
                <a:gd name="T59" fmla="*/ 1 h 1931"/>
                <a:gd name="T60" fmla="*/ 400 w 1873"/>
                <a:gd name="T61" fmla="*/ 12 h 1931"/>
                <a:gd name="T62" fmla="*/ 637 w 1873"/>
                <a:gd name="T63" fmla="*/ 53 h 1931"/>
                <a:gd name="T64" fmla="*/ 860 w 1873"/>
                <a:gd name="T65" fmla="*/ 128 h 1931"/>
                <a:gd name="T66" fmla="*/ 1084 w 1873"/>
                <a:gd name="T67" fmla="*/ 244 h 1931"/>
                <a:gd name="T68" fmla="*/ 1272 w 1873"/>
                <a:gd name="T69" fmla="*/ 383 h 1931"/>
                <a:gd name="T70" fmla="*/ 1456 w 1873"/>
                <a:gd name="T71" fmla="*/ 559 h 1931"/>
                <a:gd name="T72" fmla="*/ 1591 w 1873"/>
                <a:gd name="T73" fmla="*/ 733 h 1931"/>
                <a:gd name="T74" fmla="*/ 1714 w 1873"/>
                <a:gd name="T75" fmla="*/ 959 h 1931"/>
                <a:gd name="T76" fmla="*/ 1824 w 1873"/>
                <a:gd name="T77" fmla="*/ 1299 h 1931"/>
                <a:gd name="T78" fmla="*/ 1870 w 1873"/>
                <a:gd name="T79" fmla="*/ 1677 h 1931"/>
                <a:gd name="T80" fmla="*/ 1868 w 1873"/>
                <a:gd name="T81" fmla="*/ 1801 h 1931"/>
                <a:gd name="T82" fmla="*/ 1820 w 1873"/>
                <a:gd name="T83" fmla="*/ 1883 h 1931"/>
                <a:gd name="T84" fmla="*/ 1737 w 1873"/>
                <a:gd name="T85" fmla="*/ 1928 h 1931"/>
                <a:gd name="T86" fmla="*/ 1633 w 1873"/>
                <a:gd name="T87" fmla="*/ 1912 h 1931"/>
                <a:gd name="T88" fmla="*/ 1555 w 1873"/>
                <a:gd name="T89" fmla="*/ 1833 h 1931"/>
                <a:gd name="T90" fmla="*/ 1542 w 1873"/>
                <a:gd name="T91" fmla="*/ 1762 h 1931"/>
                <a:gd name="T92" fmla="*/ 1529 w 1873"/>
                <a:gd name="T93" fmla="*/ 1579 h 1931"/>
                <a:gd name="T94" fmla="*/ 1490 w 1873"/>
                <a:gd name="T95" fmla="*/ 1332 h 1931"/>
                <a:gd name="T96" fmla="*/ 1372 w 1873"/>
                <a:gd name="T97" fmla="*/ 1016 h 1931"/>
                <a:gd name="T98" fmla="*/ 1182 w 1873"/>
                <a:gd name="T99" fmla="*/ 750 h 1931"/>
                <a:gd name="T100" fmla="*/ 932 w 1873"/>
                <a:gd name="T101" fmla="*/ 543 h 1931"/>
                <a:gd name="T102" fmla="*/ 689 w 1873"/>
                <a:gd name="T103" fmla="*/ 416 h 1931"/>
                <a:gd name="T104" fmla="*/ 413 w 1873"/>
                <a:gd name="T105" fmla="*/ 348 h 1931"/>
                <a:gd name="T106" fmla="*/ 180 w 1873"/>
                <a:gd name="T107" fmla="*/ 327 h 1931"/>
                <a:gd name="T108" fmla="*/ 93 w 1873"/>
                <a:gd name="T109" fmla="*/ 308 h 1931"/>
                <a:gd name="T110" fmla="*/ 25 w 1873"/>
                <a:gd name="T111" fmla="*/ 248 h 1931"/>
                <a:gd name="T112" fmla="*/ 3 w 1873"/>
                <a:gd name="T113" fmla="*/ 140 h 1931"/>
                <a:gd name="T114" fmla="*/ 55 w 1873"/>
                <a:gd name="T115" fmla="*/ 43 h 1931"/>
                <a:gd name="T116" fmla="*/ 138 w 1873"/>
                <a:gd name="T117" fmla="*/ 3 h 1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73" h="1931">
                  <a:moveTo>
                    <a:pt x="189" y="121"/>
                  </a:moveTo>
                  <a:lnTo>
                    <a:pt x="170" y="121"/>
                  </a:lnTo>
                  <a:lnTo>
                    <a:pt x="157" y="123"/>
                  </a:lnTo>
                  <a:lnTo>
                    <a:pt x="148" y="124"/>
                  </a:lnTo>
                  <a:lnTo>
                    <a:pt x="141" y="127"/>
                  </a:lnTo>
                  <a:lnTo>
                    <a:pt x="137" y="129"/>
                  </a:lnTo>
                  <a:lnTo>
                    <a:pt x="134" y="133"/>
                  </a:lnTo>
                  <a:lnTo>
                    <a:pt x="128" y="140"/>
                  </a:lnTo>
                  <a:lnTo>
                    <a:pt x="124" y="151"/>
                  </a:lnTo>
                  <a:lnTo>
                    <a:pt x="121" y="162"/>
                  </a:lnTo>
                  <a:lnTo>
                    <a:pt x="124" y="174"/>
                  </a:lnTo>
                  <a:lnTo>
                    <a:pt x="128" y="185"/>
                  </a:lnTo>
                  <a:lnTo>
                    <a:pt x="134" y="193"/>
                  </a:lnTo>
                  <a:lnTo>
                    <a:pt x="138" y="195"/>
                  </a:lnTo>
                  <a:lnTo>
                    <a:pt x="142" y="197"/>
                  </a:lnTo>
                  <a:lnTo>
                    <a:pt x="148" y="200"/>
                  </a:lnTo>
                  <a:lnTo>
                    <a:pt x="156" y="201"/>
                  </a:lnTo>
                  <a:lnTo>
                    <a:pt x="167" y="203"/>
                  </a:lnTo>
                  <a:lnTo>
                    <a:pt x="181" y="205"/>
                  </a:lnTo>
                  <a:lnTo>
                    <a:pt x="200" y="207"/>
                  </a:lnTo>
                  <a:lnTo>
                    <a:pt x="224" y="210"/>
                  </a:lnTo>
                  <a:lnTo>
                    <a:pt x="255" y="212"/>
                  </a:lnTo>
                  <a:lnTo>
                    <a:pt x="338" y="217"/>
                  </a:lnTo>
                  <a:lnTo>
                    <a:pt x="418" y="225"/>
                  </a:lnTo>
                  <a:lnTo>
                    <a:pt x="493" y="237"/>
                  </a:lnTo>
                  <a:lnTo>
                    <a:pt x="565" y="251"/>
                  </a:lnTo>
                  <a:lnTo>
                    <a:pt x="633" y="268"/>
                  </a:lnTo>
                  <a:lnTo>
                    <a:pt x="699" y="289"/>
                  </a:lnTo>
                  <a:lnTo>
                    <a:pt x="763" y="312"/>
                  </a:lnTo>
                  <a:lnTo>
                    <a:pt x="824" y="339"/>
                  </a:lnTo>
                  <a:lnTo>
                    <a:pt x="885" y="369"/>
                  </a:lnTo>
                  <a:lnTo>
                    <a:pt x="945" y="403"/>
                  </a:lnTo>
                  <a:lnTo>
                    <a:pt x="1006" y="441"/>
                  </a:lnTo>
                  <a:lnTo>
                    <a:pt x="1065" y="483"/>
                  </a:lnTo>
                  <a:lnTo>
                    <a:pt x="1139" y="539"/>
                  </a:lnTo>
                  <a:lnTo>
                    <a:pt x="1207" y="599"/>
                  </a:lnTo>
                  <a:lnTo>
                    <a:pt x="1271" y="663"/>
                  </a:lnTo>
                  <a:lnTo>
                    <a:pt x="1329" y="729"/>
                  </a:lnTo>
                  <a:lnTo>
                    <a:pt x="1384" y="801"/>
                  </a:lnTo>
                  <a:lnTo>
                    <a:pt x="1433" y="875"/>
                  </a:lnTo>
                  <a:lnTo>
                    <a:pt x="1478" y="953"/>
                  </a:lnTo>
                  <a:lnTo>
                    <a:pt x="1517" y="1034"/>
                  </a:lnTo>
                  <a:lnTo>
                    <a:pt x="1553" y="1119"/>
                  </a:lnTo>
                  <a:lnTo>
                    <a:pt x="1582" y="1208"/>
                  </a:lnTo>
                  <a:lnTo>
                    <a:pt x="1608" y="1299"/>
                  </a:lnTo>
                  <a:lnTo>
                    <a:pt x="1628" y="1394"/>
                  </a:lnTo>
                  <a:lnTo>
                    <a:pt x="1637" y="1450"/>
                  </a:lnTo>
                  <a:lnTo>
                    <a:pt x="1645" y="1507"/>
                  </a:lnTo>
                  <a:lnTo>
                    <a:pt x="1650" y="1565"/>
                  </a:lnTo>
                  <a:lnTo>
                    <a:pt x="1655" y="1627"/>
                  </a:lnTo>
                  <a:lnTo>
                    <a:pt x="1658" y="1696"/>
                  </a:lnTo>
                  <a:lnTo>
                    <a:pt x="1660" y="1723"/>
                  </a:lnTo>
                  <a:lnTo>
                    <a:pt x="1663" y="1744"/>
                  </a:lnTo>
                  <a:lnTo>
                    <a:pt x="1664" y="1760"/>
                  </a:lnTo>
                  <a:lnTo>
                    <a:pt x="1665" y="1771"/>
                  </a:lnTo>
                  <a:lnTo>
                    <a:pt x="1667" y="1778"/>
                  </a:lnTo>
                  <a:lnTo>
                    <a:pt x="1668" y="1783"/>
                  </a:lnTo>
                  <a:lnTo>
                    <a:pt x="1670" y="1786"/>
                  </a:lnTo>
                  <a:lnTo>
                    <a:pt x="1677" y="1794"/>
                  </a:lnTo>
                  <a:lnTo>
                    <a:pt x="1687" y="1799"/>
                  </a:lnTo>
                  <a:lnTo>
                    <a:pt x="1697" y="1802"/>
                  </a:lnTo>
                  <a:lnTo>
                    <a:pt x="1707" y="1805"/>
                  </a:lnTo>
                  <a:lnTo>
                    <a:pt x="1714" y="1803"/>
                  </a:lnTo>
                  <a:lnTo>
                    <a:pt x="1723" y="1803"/>
                  </a:lnTo>
                  <a:lnTo>
                    <a:pt x="1732" y="1801"/>
                  </a:lnTo>
                  <a:lnTo>
                    <a:pt x="1738" y="1798"/>
                  </a:lnTo>
                  <a:lnTo>
                    <a:pt x="1743" y="1792"/>
                  </a:lnTo>
                  <a:lnTo>
                    <a:pt x="1747" y="1789"/>
                  </a:lnTo>
                  <a:lnTo>
                    <a:pt x="1751" y="1786"/>
                  </a:lnTo>
                  <a:lnTo>
                    <a:pt x="1753" y="1780"/>
                  </a:lnTo>
                  <a:lnTo>
                    <a:pt x="1754" y="1773"/>
                  </a:lnTo>
                  <a:lnTo>
                    <a:pt x="1755" y="1760"/>
                  </a:lnTo>
                  <a:lnTo>
                    <a:pt x="1755" y="1743"/>
                  </a:lnTo>
                  <a:lnTo>
                    <a:pt x="1755" y="1719"/>
                  </a:lnTo>
                  <a:lnTo>
                    <a:pt x="1755" y="1689"/>
                  </a:lnTo>
                  <a:lnTo>
                    <a:pt x="1748" y="1585"/>
                  </a:lnTo>
                  <a:lnTo>
                    <a:pt x="1737" y="1483"/>
                  </a:lnTo>
                  <a:lnTo>
                    <a:pt x="1721" y="1385"/>
                  </a:lnTo>
                  <a:lnTo>
                    <a:pt x="1701" y="1290"/>
                  </a:lnTo>
                  <a:lnTo>
                    <a:pt x="1676" y="1199"/>
                  </a:lnTo>
                  <a:lnTo>
                    <a:pt x="1646" y="1110"/>
                  </a:lnTo>
                  <a:lnTo>
                    <a:pt x="1612" y="1025"/>
                  </a:lnTo>
                  <a:lnTo>
                    <a:pt x="1573" y="941"/>
                  </a:lnTo>
                  <a:lnTo>
                    <a:pt x="1548" y="893"/>
                  </a:lnTo>
                  <a:lnTo>
                    <a:pt x="1522" y="848"/>
                  </a:lnTo>
                  <a:lnTo>
                    <a:pt x="1494" y="805"/>
                  </a:lnTo>
                  <a:lnTo>
                    <a:pt x="1467" y="765"/>
                  </a:lnTo>
                  <a:lnTo>
                    <a:pt x="1437" y="725"/>
                  </a:lnTo>
                  <a:lnTo>
                    <a:pt x="1405" y="686"/>
                  </a:lnTo>
                  <a:lnTo>
                    <a:pt x="1370" y="645"/>
                  </a:lnTo>
                  <a:lnTo>
                    <a:pt x="1331" y="604"/>
                  </a:lnTo>
                  <a:lnTo>
                    <a:pt x="1290" y="561"/>
                  </a:lnTo>
                  <a:lnTo>
                    <a:pt x="1242" y="517"/>
                  </a:lnTo>
                  <a:lnTo>
                    <a:pt x="1197" y="477"/>
                  </a:lnTo>
                  <a:lnTo>
                    <a:pt x="1154" y="442"/>
                  </a:lnTo>
                  <a:lnTo>
                    <a:pt x="1111" y="408"/>
                  </a:lnTo>
                  <a:lnTo>
                    <a:pt x="1069" y="377"/>
                  </a:lnTo>
                  <a:lnTo>
                    <a:pt x="1023" y="349"/>
                  </a:lnTo>
                  <a:lnTo>
                    <a:pt x="976" y="320"/>
                  </a:lnTo>
                  <a:lnTo>
                    <a:pt x="927" y="293"/>
                  </a:lnTo>
                  <a:lnTo>
                    <a:pt x="872" y="265"/>
                  </a:lnTo>
                  <a:lnTo>
                    <a:pt x="816" y="239"/>
                  </a:lnTo>
                  <a:lnTo>
                    <a:pt x="762" y="217"/>
                  </a:lnTo>
                  <a:lnTo>
                    <a:pt x="710" y="199"/>
                  </a:lnTo>
                  <a:lnTo>
                    <a:pt x="659" y="183"/>
                  </a:lnTo>
                  <a:lnTo>
                    <a:pt x="609" y="170"/>
                  </a:lnTo>
                  <a:lnTo>
                    <a:pt x="558" y="159"/>
                  </a:lnTo>
                  <a:lnTo>
                    <a:pt x="504" y="149"/>
                  </a:lnTo>
                  <a:lnTo>
                    <a:pt x="448" y="140"/>
                  </a:lnTo>
                  <a:lnTo>
                    <a:pt x="388" y="133"/>
                  </a:lnTo>
                  <a:lnTo>
                    <a:pt x="362" y="129"/>
                  </a:lnTo>
                  <a:lnTo>
                    <a:pt x="330" y="126"/>
                  </a:lnTo>
                  <a:lnTo>
                    <a:pt x="296" y="123"/>
                  </a:lnTo>
                  <a:lnTo>
                    <a:pt x="262" y="122"/>
                  </a:lnTo>
                  <a:lnTo>
                    <a:pt x="230" y="121"/>
                  </a:lnTo>
                  <a:lnTo>
                    <a:pt x="214" y="121"/>
                  </a:lnTo>
                  <a:lnTo>
                    <a:pt x="201" y="121"/>
                  </a:lnTo>
                  <a:lnTo>
                    <a:pt x="189" y="121"/>
                  </a:lnTo>
                  <a:close/>
                  <a:moveTo>
                    <a:pt x="237" y="0"/>
                  </a:moveTo>
                  <a:lnTo>
                    <a:pt x="271" y="1"/>
                  </a:lnTo>
                  <a:lnTo>
                    <a:pt x="307" y="2"/>
                  </a:lnTo>
                  <a:lnTo>
                    <a:pt x="343" y="5"/>
                  </a:lnTo>
                  <a:lnTo>
                    <a:pt x="374" y="9"/>
                  </a:lnTo>
                  <a:lnTo>
                    <a:pt x="400" y="12"/>
                  </a:lnTo>
                  <a:lnTo>
                    <a:pt x="465" y="21"/>
                  </a:lnTo>
                  <a:lnTo>
                    <a:pt x="525" y="30"/>
                  </a:lnTo>
                  <a:lnTo>
                    <a:pt x="582" y="41"/>
                  </a:lnTo>
                  <a:lnTo>
                    <a:pt x="637" y="53"/>
                  </a:lnTo>
                  <a:lnTo>
                    <a:pt x="692" y="67"/>
                  </a:lnTo>
                  <a:lnTo>
                    <a:pt x="746" y="84"/>
                  </a:lnTo>
                  <a:lnTo>
                    <a:pt x="802" y="105"/>
                  </a:lnTo>
                  <a:lnTo>
                    <a:pt x="860" y="128"/>
                  </a:lnTo>
                  <a:lnTo>
                    <a:pt x="920" y="157"/>
                  </a:lnTo>
                  <a:lnTo>
                    <a:pt x="978" y="185"/>
                  </a:lnTo>
                  <a:lnTo>
                    <a:pt x="1032" y="214"/>
                  </a:lnTo>
                  <a:lnTo>
                    <a:pt x="1084" y="244"/>
                  </a:lnTo>
                  <a:lnTo>
                    <a:pt x="1132" y="274"/>
                  </a:lnTo>
                  <a:lnTo>
                    <a:pt x="1179" y="308"/>
                  </a:lnTo>
                  <a:lnTo>
                    <a:pt x="1225" y="343"/>
                  </a:lnTo>
                  <a:lnTo>
                    <a:pt x="1272" y="383"/>
                  </a:lnTo>
                  <a:lnTo>
                    <a:pt x="1319" y="425"/>
                  </a:lnTo>
                  <a:lnTo>
                    <a:pt x="1368" y="471"/>
                  </a:lnTo>
                  <a:lnTo>
                    <a:pt x="1414" y="516"/>
                  </a:lnTo>
                  <a:lnTo>
                    <a:pt x="1456" y="559"/>
                  </a:lnTo>
                  <a:lnTo>
                    <a:pt x="1494" y="602"/>
                  </a:lnTo>
                  <a:lnTo>
                    <a:pt x="1528" y="645"/>
                  </a:lnTo>
                  <a:lnTo>
                    <a:pt x="1561" y="689"/>
                  </a:lnTo>
                  <a:lnTo>
                    <a:pt x="1591" y="733"/>
                  </a:lnTo>
                  <a:lnTo>
                    <a:pt x="1621" y="779"/>
                  </a:lnTo>
                  <a:lnTo>
                    <a:pt x="1648" y="828"/>
                  </a:lnTo>
                  <a:lnTo>
                    <a:pt x="1677" y="881"/>
                  </a:lnTo>
                  <a:lnTo>
                    <a:pt x="1714" y="959"/>
                  </a:lnTo>
                  <a:lnTo>
                    <a:pt x="1748" y="1040"/>
                  </a:lnTo>
                  <a:lnTo>
                    <a:pt x="1778" y="1123"/>
                  </a:lnTo>
                  <a:lnTo>
                    <a:pt x="1803" y="1210"/>
                  </a:lnTo>
                  <a:lnTo>
                    <a:pt x="1824" y="1299"/>
                  </a:lnTo>
                  <a:lnTo>
                    <a:pt x="1842" y="1390"/>
                  </a:lnTo>
                  <a:lnTo>
                    <a:pt x="1855" y="1484"/>
                  </a:lnTo>
                  <a:lnTo>
                    <a:pt x="1865" y="1580"/>
                  </a:lnTo>
                  <a:lnTo>
                    <a:pt x="1870" y="1677"/>
                  </a:lnTo>
                  <a:lnTo>
                    <a:pt x="1873" y="1716"/>
                  </a:lnTo>
                  <a:lnTo>
                    <a:pt x="1873" y="1749"/>
                  </a:lnTo>
                  <a:lnTo>
                    <a:pt x="1872" y="1776"/>
                  </a:lnTo>
                  <a:lnTo>
                    <a:pt x="1868" y="1801"/>
                  </a:lnTo>
                  <a:lnTo>
                    <a:pt x="1861" y="1823"/>
                  </a:lnTo>
                  <a:lnTo>
                    <a:pt x="1850" y="1844"/>
                  </a:lnTo>
                  <a:lnTo>
                    <a:pt x="1834" y="1865"/>
                  </a:lnTo>
                  <a:lnTo>
                    <a:pt x="1820" y="1883"/>
                  </a:lnTo>
                  <a:lnTo>
                    <a:pt x="1802" y="1900"/>
                  </a:lnTo>
                  <a:lnTo>
                    <a:pt x="1782" y="1913"/>
                  </a:lnTo>
                  <a:lnTo>
                    <a:pt x="1760" y="1923"/>
                  </a:lnTo>
                  <a:lnTo>
                    <a:pt x="1737" y="1928"/>
                  </a:lnTo>
                  <a:lnTo>
                    <a:pt x="1713" y="1931"/>
                  </a:lnTo>
                  <a:lnTo>
                    <a:pt x="1694" y="1931"/>
                  </a:lnTo>
                  <a:lnTo>
                    <a:pt x="1663" y="1924"/>
                  </a:lnTo>
                  <a:lnTo>
                    <a:pt x="1633" y="1912"/>
                  </a:lnTo>
                  <a:lnTo>
                    <a:pt x="1606" y="1896"/>
                  </a:lnTo>
                  <a:lnTo>
                    <a:pt x="1582" y="1873"/>
                  </a:lnTo>
                  <a:lnTo>
                    <a:pt x="1561" y="1846"/>
                  </a:lnTo>
                  <a:lnTo>
                    <a:pt x="1555" y="1833"/>
                  </a:lnTo>
                  <a:lnTo>
                    <a:pt x="1550" y="1819"/>
                  </a:lnTo>
                  <a:lnTo>
                    <a:pt x="1546" y="1803"/>
                  </a:lnTo>
                  <a:lnTo>
                    <a:pt x="1544" y="1785"/>
                  </a:lnTo>
                  <a:lnTo>
                    <a:pt x="1542" y="1762"/>
                  </a:lnTo>
                  <a:lnTo>
                    <a:pt x="1539" y="1734"/>
                  </a:lnTo>
                  <a:lnTo>
                    <a:pt x="1537" y="1701"/>
                  </a:lnTo>
                  <a:lnTo>
                    <a:pt x="1534" y="1637"/>
                  </a:lnTo>
                  <a:lnTo>
                    <a:pt x="1529" y="1579"/>
                  </a:lnTo>
                  <a:lnTo>
                    <a:pt x="1524" y="1524"/>
                  </a:lnTo>
                  <a:lnTo>
                    <a:pt x="1516" y="1471"/>
                  </a:lnTo>
                  <a:lnTo>
                    <a:pt x="1507" y="1417"/>
                  </a:lnTo>
                  <a:lnTo>
                    <a:pt x="1490" y="1332"/>
                  </a:lnTo>
                  <a:lnTo>
                    <a:pt x="1468" y="1248"/>
                  </a:lnTo>
                  <a:lnTo>
                    <a:pt x="1440" y="1168"/>
                  </a:lnTo>
                  <a:lnTo>
                    <a:pt x="1408" y="1090"/>
                  </a:lnTo>
                  <a:lnTo>
                    <a:pt x="1372" y="1016"/>
                  </a:lnTo>
                  <a:lnTo>
                    <a:pt x="1331" y="944"/>
                  </a:lnTo>
                  <a:lnTo>
                    <a:pt x="1286" y="876"/>
                  </a:lnTo>
                  <a:lnTo>
                    <a:pt x="1237" y="812"/>
                  </a:lnTo>
                  <a:lnTo>
                    <a:pt x="1182" y="750"/>
                  </a:lnTo>
                  <a:lnTo>
                    <a:pt x="1124" y="692"/>
                  </a:lnTo>
                  <a:lnTo>
                    <a:pt x="1061" y="636"/>
                  </a:lnTo>
                  <a:lnTo>
                    <a:pt x="993" y="585"/>
                  </a:lnTo>
                  <a:lnTo>
                    <a:pt x="932" y="543"/>
                  </a:lnTo>
                  <a:lnTo>
                    <a:pt x="873" y="505"/>
                  </a:lnTo>
                  <a:lnTo>
                    <a:pt x="812" y="472"/>
                  </a:lnTo>
                  <a:lnTo>
                    <a:pt x="752" y="442"/>
                  </a:lnTo>
                  <a:lnTo>
                    <a:pt x="689" y="416"/>
                  </a:lnTo>
                  <a:lnTo>
                    <a:pt x="625" y="394"/>
                  </a:lnTo>
                  <a:lnTo>
                    <a:pt x="558" y="375"/>
                  </a:lnTo>
                  <a:lnTo>
                    <a:pt x="487" y="360"/>
                  </a:lnTo>
                  <a:lnTo>
                    <a:pt x="413" y="348"/>
                  </a:lnTo>
                  <a:lnTo>
                    <a:pt x="334" y="338"/>
                  </a:lnTo>
                  <a:lnTo>
                    <a:pt x="249" y="331"/>
                  </a:lnTo>
                  <a:lnTo>
                    <a:pt x="212" y="329"/>
                  </a:lnTo>
                  <a:lnTo>
                    <a:pt x="180" y="327"/>
                  </a:lnTo>
                  <a:lnTo>
                    <a:pt x="153" y="324"/>
                  </a:lnTo>
                  <a:lnTo>
                    <a:pt x="130" y="320"/>
                  </a:lnTo>
                  <a:lnTo>
                    <a:pt x="110" y="315"/>
                  </a:lnTo>
                  <a:lnTo>
                    <a:pt x="93" y="308"/>
                  </a:lnTo>
                  <a:lnTo>
                    <a:pt x="77" y="299"/>
                  </a:lnTo>
                  <a:lnTo>
                    <a:pt x="61" y="290"/>
                  </a:lnTo>
                  <a:lnTo>
                    <a:pt x="41" y="270"/>
                  </a:lnTo>
                  <a:lnTo>
                    <a:pt x="25" y="248"/>
                  </a:lnTo>
                  <a:lnTo>
                    <a:pt x="11" y="224"/>
                  </a:lnTo>
                  <a:lnTo>
                    <a:pt x="4" y="197"/>
                  </a:lnTo>
                  <a:lnTo>
                    <a:pt x="0" y="169"/>
                  </a:lnTo>
                  <a:lnTo>
                    <a:pt x="3" y="140"/>
                  </a:lnTo>
                  <a:lnTo>
                    <a:pt x="9" y="112"/>
                  </a:lnTo>
                  <a:lnTo>
                    <a:pt x="20" y="86"/>
                  </a:lnTo>
                  <a:lnTo>
                    <a:pt x="36" y="63"/>
                  </a:lnTo>
                  <a:lnTo>
                    <a:pt x="55" y="43"/>
                  </a:lnTo>
                  <a:lnTo>
                    <a:pt x="73" y="26"/>
                  </a:lnTo>
                  <a:lnTo>
                    <a:pt x="93" y="15"/>
                  </a:lnTo>
                  <a:lnTo>
                    <a:pt x="114" y="8"/>
                  </a:lnTo>
                  <a:lnTo>
                    <a:pt x="138" y="3"/>
                  </a:lnTo>
                  <a:lnTo>
                    <a:pt x="165" y="1"/>
                  </a:lnTo>
                  <a:lnTo>
                    <a:pt x="198" y="0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2"/>
            <p:cNvSpPr>
              <a:spLocks noEditPoints="1"/>
            </p:cNvSpPr>
            <p:nvPr/>
          </p:nvSpPr>
          <p:spPr bwMode="auto">
            <a:xfrm>
              <a:off x="8428038" y="1976438"/>
              <a:ext cx="212725" cy="217488"/>
            </a:xfrm>
            <a:custGeom>
              <a:avLst/>
              <a:gdLst>
                <a:gd name="T0" fmla="*/ 150 w 1346"/>
                <a:gd name="T1" fmla="*/ 131 h 1375"/>
                <a:gd name="T2" fmla="*/ 132 w 1346"/>
                <a:gd name="T3" fmla="*/ 138 h 1375"/>
                <a:gd name="T4" fmla="*/ 116 w 1346"/>
                <a:gd name="T5" fmla="*/ 163 h 1375"/>
                <a:gd name="T6" fmla="*/ 128 w 1346"/>
                <a:gd name="T7" fmla="*/ 202 h 1375"/>
                <a:gd name="T8" fmla="*/ 154 w 1346"/>
                <a:gd name="T9" fmla="*/ 213 h 1375"/>
                <a:gd name="T10" fmla="*/ 257 w 1346"/>
                <a:gd name="T11" fmla="*/ 223 h 1375"/>
                <a:gd name="T12" fmla="*/ 451 w 1346"/>
                <a:gd name="T13" fmla="*/ 260 h 1375"/>
                <a:gd name="T14" fmla="*/ 624 w 1346"/>
                <a:gd name="T15" fmla="*/ 323 h 1375"/>
                <a:gd name="T16" fmla="*/ 793 w 1346"/>
                <a:gd name="T17" fmla="*/ 431 h 1375"/>
                <a:gd name="T18" fmla="*/ 942 w 1346"/>
                <a:gd name="T19" fmla="*/ 582 h 1375"/>
                <a:gd name="T20" fmla="*/ 1046 w 1346"/>
                <a:gd name="T21" fmla="*/ 749 h 1375"/>
                <a:gd name="T22" fmla="*/ 1104 w 1346"/>
                <a:gd name="T23" fmla="*/ 914 h 1375"/>
                <a:gd name="T24" fmla="*/ 1133 w 1346"/>
                <a:gd name="T25" fmla="*/ 1092 h 1375"/>
                <a:gd name="T26" fmla="*/ 1137 w 1346"/>
                <a:gd name="T27" fmla="*/ 1202 h 1375"/>
                <a:gd name="T28" fmla="*/ 1146 w 1346"/>
                <a:gd name="T29" fmla="*/ 1238 h 1375"/>
                <a:gd name="T30" fmla="*/ 1159 w 1346"/>
                <a:gd name="T31" fmla="*/ 1249 h 1375"/>
                <a:gd name="T32" fmla="*/ 1185 w 1346"/>
                <a:gd name="T33" fmla="*/ 1254 h 1375"/>
                <a:gd name="T34" fmla="*/ 1208 w 1346"/>
                <a:gd name="T35" fmla="*/ 1247 h 1375"/>
                <a:gd name="T36" fmla="*/ 1226 w 1346"/>
                <a:gd name="T37" fmla="*/ 1219 h 1375"/>
                <a:gd name="T38" fmla="*/ 1227 w 1346"/>
                <a:gd name="T39" fmla="*/ 1156 h 1375"/>
                <a:gd name="T40" fmla="*/ 1223 w 1346"/>
                <a:gd name="T41" fmla="*/ 1073 h 1375"/>
                <a:gd name="T42" fmla="*/ 1193 w 1346"/>
                <a:gd name="T43" fmla="*/ 902 h 1375"/>
                <a:gd name="T44" fmla="*/ 1118 w 1346"/>
                <a:gd name="T45" fmla="*/ 699 h 1375"/>
                <a:gd name="T46" fmla="*/ 999 w 1346"/>
                <a:gd name="T47" fmla="*/ 519 h 1375"/>
                <a:gd name="T48" fmla="*/ 847 w 1346"/>
                <a:gd name="T49" fmla="*/ 365 h 1375"/>
                <a:gd name="T50" fmla="*/ 661 w 1346"/>
                <a:gd name="T51" fmla="*/ 250 h 1375"/>
                <a:gd name="T52" fmla="*/ 444 w 1346"/>
                <a:gd name="T53" fmla="*/ 171 h 1375"/>
                <a:gd name="T54" fmla="*/ 247 w 1346"/>
                <a:gd name="T55" fmla="*/ 134 h 1375"/>
                <a:gd name="T56" fmla="*/ 176 w 1346"/>
                <a:gd name="T57" fmla="*/ 129 h 1375"/>
                <a:gd name="T58" fmla="*/ 262 w 1346"/>
                <a:gd name="T59" fmla="*/ 6 h 1375"/>
                <a:gd name="T60" fmla="*/ 477 w 1346"/>
                <a:gd name="T61" fmla="*/ 48 h 1375"/>
                <a:gd name="T62" fmla="*/ 717 w 1346"/>
                <a:gd name="T63" fmla="*/ 137 h 1375"/>
                <a:gd name="T64" fmla="*/ 924 w 1346"/>
                <a:gd name="T65" fmla="*/ 267 h 1375"/>
                <a:gd name="T66" fmla="*/ 1096 w 1346"/>
                <a:gd name="T67" fmla="*/ 439 h 1375"/>
                <a:gd name="T68" fmla="*/ 1226 w 1346"/>
                <a:gd name="T69" fmla="*/ 642 h 1375"/>
                <a:gd name="T70" fmla="*/ 1310 w 1346"/>
                <a:gd name="T71" fmla="*/ 869 h 1375"/>
                <a:gd name="T72" fmla="*/ 1342 w 1346"/>
                <a:gd name="T73" fmla="*/ 1047 h 1375"/>
                <a:gd name="T74" fmla="*/ 1346 w 1346"/>
                <a:gd name="T75" fmla="*/ 1122 h 1375"/>
                <a:gd name="T76" fmla="*/ 1345 w 1346"/>
                <a:gd name="T77" fmla="*/ 1209 h 1375"/>
                <a:gd name="T78" fmla="*/ 1334 w 1346"/>
                <a:gd name="T79" fmla="*/ 1272 h 1375"/>
                <a:gd name="T80" fmla="*/ 1293 w 1346"/>
                <a:gd name="T81" fmla="*/ 1331 h 1375"/>
                <a:gd name="T82" fmla="*/ 1240 w 1346"/>
                <a:gd name="T83" fmla="*/ 1365 h 1375"/>
                <a:gd name="T84" fmla="*/ 1183 w 1346"/>
                <a:gd name="T85" fmla="*/ 1375 h 1375"/>
                <a:gd name="T86" fmla="*/ 1098 w 1346"/>
                <a:gd name="T87" fmla="*/ 1357 h 1375"/>
                <a:gd name="T88" fmla="*/ 1037 w 1346"/>
                <a:gd name="T89" fmla="*/ 1304 h 1375"/>
                <a:gd name="T90" fmla="*/ 1013 w 1346"/>
                <a:gd name="T91" fmla="*/ 1233 h 1375"/>
                <a:gd name="T92" fmla="*/ 1007 w 1346"/>
                <a:gd name="T93" fmla="*/ 1152 h 1375"/>
                <a:gd name="T94" fmla="*/ 982 w 1346"/>
                <a:gd name="T95" fmla="*/ 946 h 1375"/>
                <a:gd name="T96" fmla="*/ 910 w 1346"/>
                <a:gd name="T97" fmla="*/ 760 h 1375"/>
                <a:gd name="T98" fmla="*/ 801 w 1346"/>
                <a:gd name="T99" fmla="*/ 608 h 1375"/>
                <a:gd name="T100" fmla="*/ 661 w 1346"/>
                <a:gd name="T101" fmla="*/ 485 h 1375"/>
                <a:gd name="T102" fmla="*/ 503 w 1346"/>
                <a:gd name="T103" fmla="*/ 404 h 1375"/>
                <a:gd name="T104" fmla="*/ 317 w 1346"/>
                <a:gd name="T105" fmla="*/ 349 h 1375"/>
                <a:gd name="T106" fmla="*/ 168 w 1346"/>
                <a:gd name="T107" fmla="*/ 328 h 1375"/>
                <a:gd name="T108" fmla="*/ 100 w 1346"/>
                <a:gd name="T109" fmla="*/ 313 h 1375"/>
                <a:gd name="T110" fmla="*/ 39 w 1346"/>
                <a:gd name="T111" fmla="*/ 270 h 1375"/>
                <a:gd name="T112" fmla="*/ 3 w 1346"/>
                <a:gd name="T113" fmla="*/ 200 h 1375"/>
                <a:gd name="T114" fmla="*/ 5 w 1346"/>
                <a:gd name="T115" fmla="*/ 121 h 1375"/>
                <a:gd name="T116" fmla="*/ 45 w 1346"/>
                <a:gd name="T117" fmla="*/ 49 h 1375"/>
                <a:gd name="T118" fmla="*/ 111 w 1346"/>
                <a:gd name="T119" fmla="*/ 9 h 1375"/>
                <a:gd name="T120" fmla="*/ 195 w 1346"/>
                <a:gd name="T121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6" h="1375">
                  <a:moveTo>
                    <a:pt x="176" y="129"/>
                  </a:moveTo>
                  <a:lnTo>
                    <a:pt x="161" y="129"/>
                  </a:lnTo>
                  <a:lnTo>
                    <a:pt x="150" y="131"/>
                  </a:lnTo>
                  <a:lnTo>
                    <a:pt x="141" y="132"/>
                  </a:lnTo>
                  <a:lnTo>
                    <a:pt x="136" y="135"/>
                  </a:lnTo>
                  <a:lnTo>
                    <a:pt x="132" y="138"/>
                  </a:lnTo>
                  <a:lnTo>
                    <a:pt x="127" y="141"/>
                  </a:lnTo>
                  <a:lnTo>
                    <a:pt x="124" y="144"/>
                  </a:lnTo>
                  <a:lnTo>
                    <a:pt x="116" y="163"/>
                  </a:lnTo>
                  <a:lnTo>
                    <a:pt x="116" y="180"/>
                  </a:lnTo>
                  <a:lnTo>
                    <a:pt x="124" y="198"/>
                  </a:lnTo>
                  <a:lnTo>
                    <a:pt x="128" y="202"/>
                  </a:lnTo>
                  <a:lnTo>
                    <a:pt x="134" y="206"/>
                  </a:lnTo>
                  <a:lnTo>
                    <a:pt x="141" y="210"/>
                  </a:lnTo>
                  <a:lnTo>
                    <a:pt x="154" y="213"/>
                  </a:lnTo>
                  <a:lnTo>
                    <a:pt x="169" y="216"/>
                  </a:lnTo>
                  <a:lnTo>
                    <a:pt x="191" y="217"/>
                  </a:lnTo>
                  <a:lnTo>
                    <a:pt x="257" y="223"/>
                  </a:lnTo>
                  <a:lnTo>
                    <a:pt x="323" y="232"/>
                  </a:lnTo>
                  <a:lnTo>
                    <a:pt x="388" y="245"/>
                  </a:lnTo>
                  <a:lnTo>
                    <a:pt x="451" y="260"/>
                  </a:lnTo>
                  <a:lnTo>
                    <a:pt x="512" y="279"/>
                  </a:lnTo>
                  <a:lnTo>
                    <a:pt x="570" y="300"/>
                  </a:lnTo>
                  <a:lnTo>
                    <a:pt x="624" y="323"/>
                  </a:lnTo>
                  <a:lnTo>
                    <a:pt x="675" y="349"/>
                  </a:lnTo>
                  <a:lnTo>
                    <a:pt x="735" y="388"/>
                  </a:lnTo>
                  <a:lnTo>
                    <a:pt x="793" y="431"/>
                  </a:lnTo>
                  <a:lnTo>
                    <a:pt x="847" y="477"/>
                  </a:lnTo>
                  <a:lnTo>
                    <a:pt x="896" y="527"/>
                  </a:lnTo>
                  <a:lnTo>
                    <a:pt x="942" y="582"/>
                  </a:lnTo>
                  <a:lnTo>
                    <a:pt x="983" y="639"/>
                  </a:lnTo>
                  <a:lnTo>
                    <a:pt x="1019" y="699"/>
                  </a:lnTo>
                  <a:lnTo>
                    <a:pt x="1046" y="749"/>
                  </a:lnTo>
                  <a:lnTo>
                    <a:pt x="1069" y="801"/>
                  </a:lnTo>
                  <a:lnTo>
                    <a:pt x="1087" y="857"/>
                  </a:lnTo>
                  <a:lnTo>
                    <a:pt x="1104" y="914"/>
                  </a:lnTo>
                  <a:lnTo>
                    <a:pt x="1117" y="974"/>
                  </a:lnTo>
                  <a:lnTo>
                    <a:pt x="1127" y="1033"/>
                  </a:lnTo>
                  <a:lnTo>
                    <a:pt x="1133" y="1092"/>
                  </a:lnTo>
                  <a:lnTo>
                    <a:pt x="1135" y="1152"/>
                  </a:lnTo>
                  <a:lnTo>
                    <a:pt x="1135" y="1180"/>
                  </a:lnTo>
                  <a:lnTo>
                    <a:pt x="1137" y="1202"/>
                  </a:lnTo>
                  <a:lnTo>
                    <a:pt x="1139" y="1218"/>
                  </a:lnTo>
                  <a:lnTo>
                    <a:pt x="1142" y="1229"/>
                  </a:lnTo>
                  <a:lnTo>
                    <a:pt x="1146" y="1238"/>
                  </a:lnTo>
                  <a:lnTo>
                    <a:pt x="1150" y="1242"/>
                  </a:lnTo>
                  <a:lnTo>
                    <a:pt x="1155" y="1246"/>
                  </a:lnTo>
                  <a:lnTo>
                    <a:pt x="1159" y="1249"/>
                  </a:lnTo>
                  <a:lnTo>
                    <a:pt x="1164" y="1251"/>
                  </a:lnTo>
                  <a:lnTo>
                    <a:pt x="1174" y="1253"/>
                  </a:lnTo>
                  <a:lnTo>
                    <a:pt x="1185" y="1254"/>
                  </a:lnTo>
                  <a:lnTo>
                    <a:pt x="1195" y="1254"/>
                  </a:lnTo>
                  <a:lnTo>
                    <a:pt x="1201" y="1254"/>
                  </a:lnTo>
                  <a:lnTo>
                    <a:pt x="1208" y="1247"/>
                  </a:lnTo>
                  <a:lnTo>
                    <a:pt x="1217" y="1238"/>
                  </a:lnTo>
                  <a:lnTo>
                    <a:pt x="1225" y="1230"/>
                  </a:lnTo>
                  <a:lnTo>
                    <a:pt x="1226" y="1219"/>
                  </a:lnTo>
                  <a:lnTo>
                    <a:pt x="1226" y="1203"/>
                  </a:lnTo>
                  <a:lnTo>
                    <a:pt x="1226" y="1181"/>
                  </a:lnTo>
                  <a:lnTo>
                    <a:pt x="1227" y="1156"/>
                  </a:lnTo>
                  <a:lnTo>
                    <a:pt x="1226" y="1128"/>
                  </a:lnTo>
                  <a:lnTo>
                    <a:pt x="1225" y="1101"/>
                  </a:lnTo>
                  <a:lnTo>
                    <a:pt x="1223" y="1073"/>
                  </a:lnTo>
                  <a:lnTo>
                    <a:pt x="1219" y="1049"/>
                  </a:lnTo>
                  <a:lnTo>
                    <a:pt x="1208" y="975"/>
                  </a:lnTo>
                  <a:lnTo>
                    <a:pt x="1193" y="902"/>
                  </a:lnTo>
                  <a:lnTo>
                    <a:pt x="1173" y="832"/>
                  </a:lnTo>
                  <a:lnTo>
                    <a:pt x="1148" y="764"/>
                  </a:lnTo>
                  <a:lnTo>
                    <a:pt x="1118" y="699"/>
                  </a:lnTo>
                  <a:lnTo>
                    <a:pt x="1083" y="637"/>
                  </a:lnTo>
                  <a:lnTo>
                    <a:pt x="1043" y="579"/>
                  </a:lnTo>
                  <a:lnTo>
                    <a:pt x="999" y="519"/>
                  </a:lnTo>
                  <a:lnTo>
                    <a:pt x="952" y="463"/>
                  </a:lnTo>
                  <a:lnTo>
                    <a:pt x="900" y="412"/>
                  </a:lnTo>
                  <a:lnTo>
                    <a:pt x="847" y="365"/>
                  </a:lnTo>
                  <a:lnTo>
                    <a:pt x="788" y="322"/>
                  </a:lnTo>
                  <a:lnTo>
                    <a:pt x="727" y="284"/>
                  </a:lnTo>
                  <a:lnTo>
                    <a:pt x="661" y="250"/>
                  </a:lnTo>
                  <a:lnTo>
                    <a:pt x="592" y="219"/>
                  </a:lnTo>
                  <a:lnTo>
                    <a:pt x="520" y="192"/>
                  </a:lnTo>
                  <a:lnTo>
                    <a:pt x="444" y="171"/>
                  </a:lnTo>
                  <a:lnTo>
                    <a:pt x="365" y="152"/>
                  </a:lnTo>
                  <a:lnTo>
                    <a:pt x="281" y="139"/>
                  </a:lnTo>
                  <a:lnTo>
                    <a:pt x="247" y="134"/>
                  </a:lnTo>
                  <a:lnTo>
                    <a:pt x="218" y="131"/>
                  </a:lnTo>
                  <a:lnTo>
                    <a:pt x="194" y="130"/>
                  </a:lnTo>
                  <a:lnTo>
                    <a:pt x="176" y="129"/>
                  </a:lnTo>
                  <a:close/>
                  <a:moveTo>
                    <a:pt x="195" y="0"/>
                  </a:moveTo>
                  <a:lnTo>
                    <a:pt x="227" y="3"/>
                  </a:lnTo>
                  <a:lnTo>
                    <a:pt x="262" y="6"/>
                  </a:lnTo>
                  <a:lnTo>
                    <a:pt x="300" y="11"/>
                  </a:lnTo>
                  <a:lnTo>
                    <a:pt x="390" y="27"/>
                  </a:lnTo>
                  <a:lnTo>
                    <a:pt x="477" y="48"/>
                  </a:lnTo>
                  <a:lnTo>
                    <a:pt x="561" y="73"/>
                  </a:lnTo>
                  <a:lnTo>
                    <a:pt x="640" y="103"/>
                  </a:lnTo>
                  <a:lnTo>
                    <a:pt x="717" y="137"/>
                  </a:lnTo>
                  <a:lnTo>
                    <a:pt x="789" y="175"/>
                  </a:lnTo>
                  <a:lnTo>
                    <a:pt x="858" y="219"/>
                  </a:lnTo>
                  <a:lnTo>
                    <a:pt x="924" y="267"/>
                  </a:lnTo>
                  <a:lnTo>
                    <a:pt x="984" y="320"/>
                  </a:lnTo>
                  <a:lnTo>
                    <a:pt x="1042" y="377"/>
                  </a:lnTo>
                  <a:lnTo>
                    <a:pt x="1096" y="439"/>
                  </a:lnTo>
                  <a:lnTo>
                    <a:pt x="1147" y="506"/>
                  </a:lnTo>
                  <a:lnTo>
                    <a:pt x="1189" y="573"/>
                  </a:lnTo>
                  <a:lnTo>
                    <a:pt x="1226" y="642"/>
                  </a:lnTo>
                  <a:lnTo>
                    <a:pt x="1258" y="716"/>
                  </a:lnTo>
                  <a:lnTo>
                    <a:pt x="1287" y="791"/>
                  </a:lnTo>
                  <a:lnTo>
                    <a:pt x="1310" y="869"/>
                  </a:lnTo>
                  <a:lnTo>
                    <a:pt x="1327" y="949"/>
                  </a:lnTo>
                  <a:lnTo>
                    <a:pt x="1340" y="1032"/>
                  </a:lnTo>
                  <a:lnTo>
                    <a:pt x="1342" y="1047"/>
                  </a:lnTo>
                  <a:lnTo>
                    <a:pt x="1344" y="1068"/>
                  </a:lnTo>
                  <a:lnTo>
                    <a:pt x="1345" y="1094"/>
                  </a:lnTo>
                  <a:lnTo>
                    <a:pt x="1346" y="1122"/>
                  </a:lnTo>
                  <a:lnTo>
                    <a:pt x="1346" y="1151"/>
                  </a:lnTo>
                  <a:lnTo>
                    <a:pt x="1346" y="1182"/>
                  </a:lnTo>
                  <a:lnTo>
                    <a:pt x="1345" y="1209"/>
                  </a:lnTo>
                  <a:lnTo>
                    <a:pt x="1343" y="1236"/>
                  </a:lnTo>
                  <a:lnTo>
                    <a:pt x="1339" y="1257"/>
                  </a:lnTo>
                  <a:lnTo>
                    <a:pt x="1334" y="1272"/>
                  </a:lnTo>
                  <a:lnTo>
                    <a:pt x="1324" y="1292"/>
                  </a:lnTo>
                  <a:lnTo>
                    <a:pt x="1310" y="1311"/>
                  </a:lnTo>
                  <a:lnTo>
                    <a:pt x="1293" y="1331"/>
                  </a:lnTo>
                  <a:lnTo>
                    <a:pt x="1274" y="1346"/>
                  </a:lnTo>
                  <a:lnTo>
                    <a:pt x="1256" y="1357"/>
                  </a:lnTo>
                  <a:lnTo>
                    <a:pt x="1240" y="1365"/>
                  </a:lnTo>
                  <a:lnTo>
                    <a:pt x="1222" y="1371"/>
                  </a:lnTo>
                  <a:lnTo>
                    <a:pt x="1202" y="1374"/>
                  </a:lnTo>
                  <a:lnTo>
                    <a:pt x="1183" y="1375"/>
                  </a:lnTo>
                  <a:lnTo>
                    <a:pt x="1153" y="1373"/>
                  </a:lnTo>
                  <a:lnTo>
                    <a:pt x="1124" y="1367"/>
                  </a:lnTo>
                  <a:lnTo>
                    <a:pt x="1098" y="1357"/>
                  </a:lnTo>
                  <a:lnTo>
                    <a:pt x="1073" y="1341"/>
                  </a:lnTo>
                  <a:lnTo>
                    <a:pt x="1052" y="1323"/>
                  </a:lnTo>
                  <a:lnTo>
                    <a:pt x="1037" y="1304"/>
                  </a:lnTo>
                  <a:lnTo>
                    <a:pt x="1026" y="1282"/>
                  </a:lnTo>
                  <a:lnTo>
                    <a:pt x="1017" y="1258"/>
                  </a:lnTo>
                  <a:lnTo>
                    <a:pt x="1013" y="1233"/>
                  </a:lnTo>
                  <a:lnTo>
                    <a:pt x="1009" y="1207"/>
                  </a:lnTo>
                  <a:lnTo>
                    <a:pt x="1008" y="1180"/>
                  </a:lnTo>
                  <a:lnTo>
                    <a:pt x="1007" y="1152"/>
                  </a:lnTo>
                  <a:lnTo>
                    <a:pt x="1005" y="1082"/>
                  </a:lnTo>
                  <a:lnTo>
                    <a:pt x="996" y="1014"/>
                  </a:lnTo>
                  <a:lnTo>
                    <a:pt x="982" y="946"/>
                  </a:lnTo>
                  <a:lnTo>
                    <a:pt x="963" y="881"/>
                  </a:lnTo>
                  <a:lnTo>
                    <a:pt x="939" y="819"/>
                  </a:lnTo>
                  <a:lnTo>
                    <a:pt x="910" y="760"/>
                  </a:lnTo>
                  <a:lnTo>
                    <a:pt x="877" y="707"/>
                  </a:lnTo>
                  <a:lnTo>
                    <a:pt x="841" y="655"/>
                  </a:lnTo>
                  <a:lnTo>
                    <a:pt x="801" y="608"/>
                  </a:lnTo>
                  <a:lnTo>
                    <a:pt x="757" y="563"/>
                  </a:lnTo>
                  <a:lnTo>
                    <a:pt x="711" y="523"/>
                  </a:lnTo>
                  <a:lnTo>
                    <a:pt x="661" y="485"/>
                  </a:lnTo>
                  <a:lnTo>
                    <a:pt x="608" y="452"/>
                  </a:lnTo>
                  <a:lnTo>
                    <a:pt x="558" y="427"/>
                  </a:lnTo>
                  <a:lnTo>
                    <a:pt x="503" y="404"/>
                  </a:lnTo>
                  <a:lnTo>
                    <a:pt x="444" y="383"/>
                  </a:lnTo>
                  <a:lnTo>
                    <a:pt x="381" y="365"/>
                  </a:lnTo>
                  <a:lnTo>
                    <a:pt x="317" y="349"/>
                  </a:lnTo>
                  <a:lnTo>
                    <a:pt x="254" y="338"/>
                  </a:lnTo>
                  <a:lnTo>
                    <a:pt x="191" y="331"/>
                  </a:lnTo>
                  <a:lnTo>
                    <a:pt x="168" y="328"/>
                  </a:lnTo>
                  <a:lnTo>
                    <a:pt x="145" y="325"/>
                  </a:lnTo>
                  <a:lnTo>
                    <a:pt x="122" y="320"/>
                  </a:lnTo>
                  <a:lnTo>
                    <a:pt x="100" y="313"/>
                  </a:lnTo>
                  <a:lnTo>
                    <a:pt x="79" y="303"/>
                  </a:lnTo>
                  <a:lnTo>
                    <a:pt x="58" y="289"/>
                  </a:lnTo>
                  <a:lnTo>
                    <a:pt x="39" y="270"/>
                  </a:lnTo>
                  <a:lnTo>
                    <a:pt x="24" y="250"/>
                  </a:lnTo>
                  <a:lnTo>
                    <a:pt x="12" y="225"/>
                  </a:lnTo>
                  <a:lnTo>
                    <a:pt x="3" y="200"/>
                  </a:lnTo>
                  <a:lnTo>
                    <a:pt x="0" y="174"/>
                  </a:lnTo>
                  <a:lnTo>
                    <a:pt x="0" y="147"/>
                  </a:lnTo>
                  <a:lnTo>
                    <a:pt x="5" y="121"/>
                  </a:lnTo>
                  <a:lnTo>
                    <a:pt x="14" y="96"/>
                  </a:lnTo>
                  <a:lnTo>
                    <a:pt x="27" y="72"/>
                  </a:lnTo>
                  <a:lnTo>
                    <a:pt x="45" y="49"/>
                  </a:lnTo>
                  <a:lnTo>
                    <a:pt x="64" y="31"/>
                  </a:lnTo>
                  <a:lnTo>
                    <a:pt x="86" y="18"/>
                  </a:lnTo>
                  <a:lnTo>
                    <a:pt x="111" y="9"/>
                  </a:lnTo>
                  <a:lnTo>
                    <a:pt x="136" y="3"/>
                  </a:lnTo>
                  <a:lnTo>
                    <a:pt x="165" y="0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3"/>
            <p:cNvSpPr>
              <a:spLocks noEditPoints="1"/>
            </p:cNvSpPr>
            <p:nvPr/>
          </p:nvSpPr>
          <p:spPr bwMode="auto">
            <a:xfrm>
              <a:off x="8437563" y="2051051"/>
              <a:ext cx="130175" cy="128588"/>
            </a:xfrm>
            <a:custGeom>
              <a:avLst/>
              <a:gdLst>
                <a:gd name="T0" fmla="*/ 160 w 811"/>
                <a:gd name="T1" fmla="*/ 118 h 810"/>
                <a:gd name="T2" fmla="*/ 137 w 811"/>
                <a:gd name="T3" fmla="*/ 140 h 810"/>
                <a:gd name="T4" fmla="*/ 133 w 811"/>
                <a:gd name="T5" fmla="*/ 176 h 810"/>
                <a:gd name="T6" fmla="*/ 143 w 811"/>
                <a:gd name="T7" fmla="*/ 196 h 810"/>
                <a:gd name="T8" fmla="*/ 163 w 811"/>
                <a:gd name="T9" fmla="*/ 202 h 810"/>
                <a:gd name="T10" fmla="*/ 215 w 811"/>
                <a:gd name="T11" fmla="*/ 212 h 810"/>
                <a:gd name="T12" fmla="*/ 365 w 811"/>
                <a:gd name="T13" fmla="*/ 248 h 810"/>
                <a:gd name="T14" fmla="*/ 477 w 811"/>
                <a:gd name="T15" fmla="*/ 321 h 810"/>
                <a:gd name="T16" fmla="*/ 554 w 811"/>
                <a:gd name="T17" fmla="*/ 429 h 810"/>
                <a:gd name="T18" fmla="*/ 591 w 811"/>
                <a:gd name="T19" fmla="*/ 542 h 810"/>
                <a:gd name="T20" fmla="*/ 606 w 811"/>
                <a:gd name="T21" fmla="*/ 649 h 810"/>
                <a:gd name="T22" fmla="*/ 614 w 811"/>
                <a:gd name="T23" fmla="*/ 677 h 810"/>
                <a:gd name="T24" fmla="*/ 633 w 811"/>
                <a:gd name="T25" fmla="*/ 688 h 810"/>
                <a:gd name="T26" fmla="*/ 672 w 811"/>
                <a:gd name="T27" fmla="*/ 688 h 810"/>
                <a:gd name="T28" fmla="*/ 689 w 811"/>
                <a:gd name="T29" fmla="*/ 674 h 810"/>
                <a:gd name="T30" fmla="*/ 696 w 811"/>
                <a:gd name="T31" fmla="*/ 648 h 810"/>
                <a:gd name="T32" fmla="*/ 693 w 811"/>
                <a:gd name="T33" fmla="*/ 592 h 810"/>
                <a:gd name="T34" fmla="*/ 668 w 811"/>
                <a:gd name="T35" fmla="*/ 466 h 810"/>
                <a:gd name="T36" fmla="*/ 617 w 811"/>
                <a:gd name="T37" fmla="*/ 346 h 810"/>
                <a:gd name="T38" fmla="*/ 536 w 811"/>
                <a:gd name="T39" fmla="*/ 248 h 810"/>
                <a:gd name="T40" fmla="*/ 401 w 811"/>
                <a:gd name="T41" fmla="*/ 163 h 810"/>
                <a:gd name="T42" fmla="*/ 275 w 811"/>
                <a:gd name="T43" fmla="*/ 124 h 810"/>
                <a:gd name="T44" fmla="*/ 216 w 811"/>
                <a:gd name="T45" fmla="*/ 119 h 810"/>
                <a:gd name="T46" fmla="*/ 181 w 811"/>
                <a:gd name="T47" fmla="*/ 116 h 810"/>
                <a:gd name="T48" fmla="*/ 217 w 811"/>
                <a:gd name="T49" fmla="*/ 2 h 810"/>
                <a:gd name="T50" fmla="*/ 287 w 811"/>
                <a:gd name="T51" fmla="*/ 9 h 810"/>
                <a:gd name="T52" fmla="*/ 408 w 811"/>
                <a:gd name="T53" fmla="*/ 40 h 810"/>
                <a:gd name="T54" fmla="*/ 536 w 811"/>
                <a:gd name="T55" fmla="*/ 104 h 810"/>
                <a:gd name="T56" fmla="*/ 647 w 811"/>
                <a:gd name="T57" fmla="*/ 201 h 810"/>
                <a:gd name="T58" fmla="*/ 735 w 811"/>
                <a:gd name="T59" fmla="*/ 330 h 810"/>
                <a:gd name="T60" fmla="*/ 789 w 811"/>
                <a:gd name="T61" fmla="*/ 489 h 810"/>
                <a:gd name="T62" fmla="*/ 811 w 811"/>
                <a:gd name="T63" fmla="*/ 621 h 810"/>
                <a:gd name="T64" fmla="*/ 800 w 811"/>
                <a:gd name="T65" fmla="*/ 710 h 810"/>
                <a:gd name="T66" fmla="*/ 754 w 811"/>
                <a:gd name="T67" fmla="*/ 779 h 810"/>
                <a:gd name="T68" fmla="*/ 705 w 811"/>
                <a:gd name="T69" fmla="*/ 805 h 810"/>
                <a:gd name="T70" fmla="*/ 621 w 811"/>
                <a:gd name="T71" fmla="*/ 806 h 810"/>
                <a:gd name="T72" fmla="*/ 533 w 811"/>
                <a:gd name="T73" fmla="*/ 761 h 810"/>
                <a:gd name="T74" fmla="*/ 497 w 811"/>
                <a:gd name="T75" fmla="*/ 695 h 810"/>
                <a:gd name="T76" fmla="*/ 484 w 811"/>
                <a:gd name="T77" fmla="*/ 599 h 810"/>
                <a:gd name="T78" fmla="*/ 458 w 811"/>
                <a:gd name="T79" fmla="*/ 504 h 810"/>
                <a:gd name="T80" fmla="*/ 412 w 811"/>
                <a:gd name="T81" fmla="*/ 427 h 810"/>
                <a:gd name="T82" fmla="*/ 342 w 811"/>
                <a:gd name="T83" fmla="*/ 370 h 810"/>
                <a:gd name="T84" fmla="*/ 239 w 811"/>
                <a:gd name="T85" fmla="*/ 338 h 810"/>
                <a:gd name="T86" fmla="*/ 132 w 811"/>
                <a:gd name="T87" fmla="*/ 321 h 810"/>
                <a:gd name="T88" fmla="*/ 61 w 811"/>
                <a:gd name="T89" fmla="*/ 291 h 810"/>
                <a:gd name="T90" fmla="*/ 11 w 811"/>
                <a:gd name="T91" fmla="*/ 222 h 810"/>
                <a:gd name="T92" fmla="*/ 4 w 811"/>
                <a:gd name="T93" fmla="*/ 134 h 810"/>
                <a:gd name="T94" fmla="*/ 44 w 811"/>
                <a:gd name="T95" fmla="*/ 56 h 810"/>
                <a:gd name="T96" fmla="*/ 110 w 811"/>
                <a:gd name="T97" fmla="*/ 10 h 810"/>
                <a:gd name="T98" fmla="*/ 171 w 811"/>
                <a:gd name="T99" fmla="*/ 2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11" h="810">
                  <a:moveTo>
                    <a:pt x="173" y="116"/>
                  </a:moveTo>
                  <a:lnTo>
                    <a:pt x="165" y="116"/>
                  </a:lnTo>
                  <a:lnTo>
                    <a:pt x="160" y="118"/>
                  </a:lnTo>
                  <a:lnTo>
                    <a:pt x="155" y="122"/>
                  </a:lnTo>
                  <a:lnTo>
                    <a:pt x="145" y="130"/>
                  </a:lnTo>
                  <a:lnTo>
                    <a:pt x="137" y="140"/>
                  </a:lnTo>
                  <a:lnTo>
                    <a:pt x="130" y="152"/>
                  </a:lnTo>
                  <a:lnTo>
                    <a:pt x="132" y="164"/>
                  </a:lnTo>
                  <a:lnTo>
                    <a:pt x="133" y="176"/>
                  </a:lnTo>
                  <a:lnTo>
                    <a:pt x="137" y="188"/>
                  </a:lnTo>
                  <a:lnTo>
                    <a:pt x="139" y="192"/>
                  </a:lnTo>
                  <a:lnTo>
                    <a:pt x="143" y="196"/>
                  </a:lnTo>
                  <a:lnTo>
                    <a:pt x="147" y="198"/>
                  </a:lnTo>
                  <a:lnTo>
                    <a:pt x="154" y="200"/>
                  </a:lnTo>
                  <a:lnTo>
                    <a:pt x="163" y="202"/>
                  </a:lnTo>
                  <a:lnTo>
                    <a:pt x="176" y="205"/>
                  </a:lnTo>
                  <a:lnTo>
                    <a:pt x="193" y="208"/>
                  </a:lnTo>
                  <a:lnTo>
                    <a:pt x="215" y="212"/>
                  </a:lnTo>
                  <a:lnTo>
                    <a:pt x="270" y="220"/>
                  </a:lnTo>
                  <a:lnTo>
                    <a:pt x="320" y="232"/>
                  </a:lnTo>
                  <a:lnTo>
                    <a:pt x="365" y="248"/>
                  </a:lnTo>
                  <a:lnTo>
                    <a:pt x="407" y="268"/>
                  </a:lnTo>
                  <a:lnTo>
                    <a:pt x="444" y="292"/>
                  </a:lnTo>
                  <a:lnTo>
                    <a:pt x="477" y="321"/>
                  </a:lnTo>
                  <a:lnTo>
                    <a:pt x="507" y="353"/>
                  </a:lnTo>
                  <a:lnTo>
                    <a:pt x="532" y="389"/>
                  </a:lnTo>
                  <a:lnTo>
                    <a:pt x="554" y="429"/>
                  </a:lnTo>
                  <a:lnTo>
                    <a:pt x="570" y="466"/>
                  </a:lnTo>
                  <a:lnTo>
                    <a:pt x="583" y="503"/>
                  </a:lnTo>
                  <a:lnTo>
                    <a:pt x="591" y="542"/>
                  </a:lnTo>
                  <a:lnTo>
                    <a:pt x="598" y="583"/>
                  </a:lnTo>
                  <a:lnTo>
                    <a:pt x="602" y="629"/>
                  </a:lnTo>
                  <a:lnTo>
                    <a:pt x="606" y="649"/>
                  </a:lnTo>
                  <a:lnTo>
                    <a:pt x="609" y="663"/>
                  </a:lnTo>
                  <a:lnTo>
                    <a:pt x="612" y="672"/>
                  </a:lnTo>
                  <a:lnTo>
                    <a:pt x="614" y="677"/>
                  </a:lnTo>
                  <a:lnTo>
                    <a:pt x="618" y="680"/>
                  </a:lnTo>
                  <a:lnTo>
                    <a:pt x="621" y="683"/>
                  </a:lnTo>
                  <a:lnTo>
                    <a:pt x="633" y="688"/>
                  </a:lnTo>
                  <a:lnTo>
                    <a:pt x="646" y="692"/>
                  </a:lnTo>
                  <a:lnTo>
                    <a:pt x="660" y="692"/>
                  </a:lnTo>
                  <a:lnTo>
                    <a:pt x="672" y="688"/>
                  </a:lnTo>
                  <a:lnTo>
                    <a:pt x="682" y="683"/>
                  </a:lnTo>
                  <a:lnTo>
                    <a:pt x="685" y="678"/>
                  </a:lnTo>
                  <a:lnTo>
                    <a:pt x="689" y="674"/>
                  </a:lnTo>
                  <a:lnTo>
                    <a:pt x="693" y="667"/>
                  </a:lnTo>
                  <a:lnTo>
                    <a:pt x="695" y="660"/>
                  </a:lnTo>
                  <a:lnTo>
                    <a:pt x="696" y="648"/>
                  </a:lnTo>
                  <a:lnTo>
                    <a:pt x="697" y="633"/>
                  </a:lnTo>
                  <a:lnTo>
                    <a:pt x="696" y="615"/>
                  </a:lnTo>
                  <a:lnTo>
                    <a:pt x="693" y="592"/>
                  </a:lnTo>
                  <a:lnTo>
                    <a:pt x="687" y="562"/>
                  </a:lnTo>
                  <a:lnTo>
                    <a:pt x="679" y="512"/>
                  </a:lnTo>
                  <a:lnTo>
                    <a:pt x="668" y="466"/>
                  </a:lnTo>
                  <a:lnTo>
                    <a:pt x="654" y="423"/>
                  </a:lnTo>
                  <a:lnTo>
                    <a:pt x="636" y="382"/>
                  </a:lnTo>
                  <a:lnTo>
                    <a:pt x="617" y="346"/>
                  </a:lnTo>
                  <a:lnTo>
                    <a:pt x="592" y="311"/>
                  </a:lnTo>
                  <a:lnTo>
                    <a:pt x="566" y="279"/>
                  </a:lnTo>
                  <a:lnTo>
                    <a:pt x="536" y="248"/>
                  </a:lnTo>
                  <a:lnTo>
                    <a:pt x="495" y="215"/>
                  </a:lnTo>
                  <a:lnTo>
                    <a:pt x="449" y="187"/>
                  </a:lnTo>
                  <a:lnTo>
                    <a:pt x="401" y="163"/>
                  </a:lnTo>
                  <a:lnTo>
                    <a:pt x="347" y="144"/>
                  </a:lnTo>
                  <a:lnTo>
                    <a:pt x="288" y="128"/>
                  </a:lnTo>
                  <a:lnTo>
                    <a:pt x="275" y="124"/>
                  </a:lnTo>
                  <a:lnTo>
                    <a:pt x="257" y="122"/>
                  </a:lnTo>
                  <a:lnTo>
                    <a:pt x="237" y="121"/>
                  </a:lnTo>
                  <a:lnTo>
                    <a:pt x="216" y="119"/>
                  </a:lnTo>
                  <a:lnTo>
                    <a:pt x="198" y="116"/>
                  </a:lnTo>
                  <a:lnTo>
                    <a:pt x="190" y="116"/>
                  </a:lnTo>
                  <a:lnTo>
                    <a:pt x="181" y="116"/>
                  </a:lnTo>
                  <a:lnTo>
                    <a:pt x="173" y="116"/>
                  </a:lnTo>
                  <a:close/>
                  <a:moveTo>
                    <a:pt x="198" y="0"/>
                  </a:moveTo>
                  <a:lnTo>
                    <a:pt x="217" y="2"/>
                  </a:lnTo>
                  <a:lnTo>
                    <a:pt x="240" y="4"/>
                  </a:lnTo>
                  <a:lnTo>
                    <a:pt x="264" y="6"/>
                  </a:lnTo>
                  <a:lnTo>
                    <a:pt x="287" y="9"/>
                  </a:lnTo>
                  <a:lnTo>
                    <a:pt x="306" y="14"/>
                  </a:lnTo>
                  <a:lnTo>
                    <a:pt x="359" y="25"/>
                  </a:lnTo>
                  <a:lnTo>
                    <a:pt x="408" y="40"/>
                  </a:lnTo>
                  <a:lnTo>
                    <a:pt x="454" y="58"/>
                  </a:lnTo>
                  <a:lnTo>
                    <a:pt x="497" y="79"/>
                  </a:lnTo>
                  <a:lnTo>
                    <a:pt x="536" y="104"/>
                  </a:lnTo>
                  <a:lnTo>
                    <a:pt x="574" y="132"/>
                  </a:lnTo>
                  <a:lnTo>
                    <a:pt x="609" y="164"/>
                  </a:lnTo>
                  <a:lnTo>
                    <a:pt x="647" y="201"/>
                  </a:lnTo>
                  <a:lnTo>
                    <a:pt x="680" y="241"/>
                  </a:lnTo>
                  <a:lnTo>
                    <a:pt x="710" y="284"/>
                  </a:lnTo>
                  <a:lnTo>
                    <a:pt x="735" y="330"/>
                  </a:lnTo>
                  <a:lnTo>
                    <a:pt x="756" y="379"/>
                  </a:lnTo>
                  <a:lnTo>
                    <a:pt x="775" y="432"/>
                  </a:lnTo>
                  <a:lnTo>
                    <a:pt x="789" y="489"/>
                  </a:lnTo>
                  <a:lnTo>
                    <a:pt x="803" y="550"/>
                  </a:lnTo>
                  <a:lnTo>
                    <a:pt x="808" y="587"/>
                  </a:lnTo>
                  <a:lnTo>
                    <a:pt x="811" y="621"/>
                  </a:lnTo>
                  <a:lnTo>
                    <a:pt x="811" y="653"/>
                  </a:lnTo>
                  <a:lnTo>
                    <a:pt x="808" y="683"/>
                  </a:lnTo>
                  <a:lnTo>
                    <a:pt x="800" y="710"/>
                  </a:lnTo>
                  <a:lnTo>
                    <a:pt x="789" y="735"/>
                  </a:lnTo>
                  <a:lnTo>
                    <a:pt x="774" y="758"/>
                  </a:lnTo>
                  <a:lnTo>
                    <a:pt x="754" y="779"/>
                  </a:lnTo>
                  <a:lnTo>
                    <a:pt x="741" y="789"/>
                  </a:lnTo>
                  <a:lnTo>
                    <a:pt x="724" y="798"/>
                  </a:lnTo>
                  <a:lnTo>
                    <a:pt x="705" y="805"/>
                  </a:lnTo>
                  <a:lnTo>
                    <a:pt x="682" y="808"/>
                  </a:lnTo>
                  <a:lnTo>
                    <a:pt x="657" y="810"/>
                  </a:lnTo>
                  <a:lnTo>
                    <a:pt x="621" y="806"/>
                  </a:lnTo>
                  <a:lnTo>
                    <a:pt x="586" y="795"/>
                  </a:lnTo>
                  <a:lnTo>
                    <a:pt x="554" y="779"/>
                  </a:lnTo>
                  <a:lnTo>
                    <a:pt x="533" y="761"/>
                  </a:lnTo>
                  <a:lnTo>
                    <a:pt x="517" y="741"/>
                  </a:lnTo>
                  <a:lnTo>
                    <a:pt x="506" y="719"/>
                  </a:lnTo>
                  <a:lnTo>
                    <a:pt x="497" y="695"/>
                  </a:lnTo>
                  <a:lnTo>
                    <a:pt x="491" y="670"/>
                  </a:lnTo>
                  <a:lnTo>
                    <a:pt x="488" y="641"/>
                  </a:lnTo>
                  <a:lnTo>
                    <a:pt x="484" y="599"/>
                  </a:lnTo>
                  <a:lnTo>
                    <a:pt x="477" y="564"/>
                  </a:lnTo>
                  <a:lnTo>
                    <a:pt x="469" y="533"/>
                  </a:lnTo>
                  <a:lnTo>
                    <a:pt x="458" y="504"/>
                  </a:lnTo>
                  <a:lnTo>
                    <a:pt x="445" y="478"/>
                  </a:lnTo>
                  <a:lnTo>
                    <a:pt x="430" y="451"/>
                  </a:lnTo>
                  <a:lnTo>
                    <a:pt x="412" y="427"/>
                  </a:lnTo>
                  <a:lnTo>
                    <a:pt x="392" y="405"/>
                  </a:lnTo>
                  <a:lnTo>
                    <a:pt x="368" y="387"/>
                  </a:lnTo>
                  <a:lnTo>
                    <a:pt x="342" y="370"/>
                  </a:lnTo>
                  <a:lnTo>
                    <a:pt x="312" y="357"/>
                  </a:lnTo>
                  <a:lnTo>
                    <a:pt x="278" y="346"/>
                  </a:lnTo>
                  <a:lnTo>
                    <a:pt x="239" y="338"/>
                  </a:lnTo>
                  <a:lnTo>
                    <a:pt x="198" y="333"/>
                  </a:lnTo>
                  <a:lnTo>
                    <a:pt x="161" y="327"/>
                  </a:lnTo>
                  <a:lnTo>
                    <a:pt x="132" y="321"/>
                  </a:lnTo>
                  <a:lnTo>
                    <a:pt x="105" y="314"/>
                  </a:lnTo>
                  <a:lnTo>
                    <a:pt x="82" y="304"/>
                  </a:lnTo>
                  <a:lnTo>
                    <a:pt x="61" y="291"/>
                  </a:lnTo>
                  <a:lnTo>
                    <a:pt x="40" y="273"/>
                  </a:lnTo>
                  <a:lnTo>
                    <a:pt x="24" y="248"/>
                  </a:lnTo>
                  <a:lnTo>
                    <a:pt x="11" y="222"/>
                  </a:lnTo>
                  <a:lnTo>
                    <a:pt x="3" y="194"/>
                  </a:lnTo>
                  <a:lnTo>
                    <a:pt x="0" y="163"/>
                  </a:lnTo>
                  <a:lnTo>
                    <a:pt x="4" y="134"/>
                  </a:lnTo>
                  <a:lnTo>
                    <a:pt x="13" y="106"/>
                  </a:lnTo>
                  <a:lnTo>
                    <a:pt x="27" y="79"/>
                  </a:lnTo>
                  <a:lnTo>
                    <a:pt x="44" y="56"/>
                  </a:lnTo>
                  <a:lnTo>
                    <a:pt x="64" y="36"/>
                  </a:lnTo>
                  <a:lnTo>
                    <a:pt x="89" y="19"/>
                  </a:lnTo>
                  <a:lnTo>
                    <a:pt x="110" y="10"/>
                  </a:lnTo>
                  <a:lnTo>
                    <a:pt x="128" y="5"/>
                  </a:lnTo>
                  <a:lnTo>
                    <a:pt x="148" y="3"/>
                  </a:lnTo>
                  <a:lnTo>
                    <a:pt x="171" y="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24"/>
            <p:cNvSpPr>
              <a:spLocks noEditPoints="1"/>
            </p:cNvSpPr>
            <p:nvPr/>
          </p:nvSpPr>
          <p:spPr bwMode="auto">
            <a:xfrm>
              <a:off x="8142288" y="1914526"/>
              <a:ext cx="576262" cy="566738"/>
            </a:xfrm>
            <a:custGeom>
              <a:avLst/>
              <a:gdLst>
                <a:gd name="T0" fmla="*/ 519 w 3629"/>
                <a:gd name="T1" fmla="*/ 182 h 3566"/>
                <a:gd name="T2" fmla="*/ 259 w 3629"/>
                <a:gd name="T3" fmla="*/ 381 h 3566"/>
                <a:gd name="T4" fmla="*/ 130 w 3629"/>
                <a:gd name="T5" fmla="*/ 547 h 3566"/>
                <a:gd name="T6" fmla="*/ 163 w 3629"/>
                <a:gd name="T7" fmla="*/ 816 h 3566"/>
                <a:gd name="T8" fmla="*/ 509 w 3629"/>
                <a:gd name="T9" fmla="*/ 1531 h 3566"/>
                <a:gd name="T10" fmla="*/ 701 w 3629"/>
                <a:gd name="T11" fmla="*/ 1811 h 3566"/>
                <a:gd name="T12" fmla="*/ 1722 w 3629"/>
                <a:gd name="T13" fmla="*/ 2841 h 3566"/>
                <a:gd name="T14" fmla="*/ 2406 w 3629"/>
                <a:gd name="T15" fmla="*/ 3252 h 3566"/>
                <a:gd name="T16" fmla="*/ 2801 w 3629"/>
                <a:gd name="T17" fmla="*/ 3428 h 3566"/>
                <a:gd name="T18" fmla="*/ 2994 w 3629"/>
                <a:gd name="T19" fmla="*/ 3439 h 3566"/>
                <a:gd name="T20" fmla="*/ 3181 w 3629"/>
                <a:gd name="T21" fmla="*/ 3349 h 3566"/>
                <a:gd name="T22" fmla="*/ 3430 w 3629"/>
                <a:gd name="T23" fmla="*/ 3082 h 3566"/>
                <a:gd name="T24" fmla="*/ 3502 w 3629"/>
                <a:gd name="T25" fmla="*/ 2827 h 3566"/>
                <a:gd name="T26" fmla="*/ 3374 w 3629"/>
                <a:gd name="T27" fmla="*/ 2688 h 3566"/>
                <a:gd name="T28" fmla="*/ 3122 w 3629"/>
                <a:gd name="T29" fmla="*/ 2495 h 3566"/>
                <a:gd name="T30" fmla="*/ 2860 w 3629"/>
                <a:gd name="T31" fmla="*/ 2330 h 3566"/>
                <a:gd name="T32" fmla="*/ 2571 w 3629"/>
                <a:gd name="T33" fmla="*/ 2274 h 3566"/>
                <a:gd name="T34" fmla="*/ 2473 w 3629"/>
                <a:gd name="T35" fmla="*/ 2354 h 3566"/>
                <a:gd name="T36" fmla="*/ 2336 w 3629"/>
                <a:gd name="T37" fmla="*/ 2513 h 3566"/>
                <a:gd name="T38" fmla="*/ 2295 w 3629"/>
                <a:gd name="T39" fmla="*/ 2547 h 3566"/>
                <a:gd name="T40" fmla="*/ 2085 w 3629"/>
                <a:gd name="T41" fmla="*/ 2573 h 3566"/>
                <a:gd name="T42" fmla="*/ 1594 w 3629"/>
                <a:gd name="T43" fmla="*/ 2330 h 3566"/>
                <a:gd name="T44" fmla="*/ 1188 w 3629"/>
                <a:gd name="T45" fmla="*/ 1916 h 3566"/>
                <a:gd name="T46" fmla="*/ 1013 w 3629"/>
                <a:gd name="T47" fmla="*/ 1520 h 3566"/>
                <a:gd name="T48" fmla="*/ 1058 w 3629"/>
                <a:gd name="T49" fmla="*/ 1280 h 3566"/>
                <a:gd name="T50" fmla="*/ 1113 w 3629"/>
                <a:gd name="T51" fmla="*/ 1227 h 3566"/>
                <a:gd name="T52" fmla="*/ 1309 w 3629"/>
                <a:gd name="T53" fmla="*/ 1064 h 3566"/>
                <a:gd name="T54" fmla="*/ 1352 w 3629"/>
                <a:gd name="T55" fmla="*/ 953 h 3566"/>
                <a:gd name="T56" fmla="*/ 1207 w 3629"/>
                <a:gd name="T57" fmla="*/ 650 h 3566"/>
                <a:gd name="T58" fmla="*/ 934 w 3629"/>
                <a:gd name="T59" fmla="*/ 304 h 3566"/>
                <a:gd name="T60" fmla="*/ 755 w 3629"/>
                <a:gd name="T61" fmla="*/ 145 h 3566"/>
                <a:gd name="T62" fmla="*/ 757 w 3629"/>
                <a:gd name="T63" fmla="*/ 14 h 3566"/>
                <a:gd name="T64" fmla="*/ 937 w 3629"/>
                <a:gd name="T65" fmla="*/ 128 h 3566"/>
                <a:gd name="T66" fmla="*/ 1228 w 3629"/>
                <a:gd name="T67" fmla="*/ 470 h 3566"/>
                <a:gd name="T68" fmla="*/ 1444 w 3629"/>
                <a:gd name="T69" fmla="*/ 825 h 3566"/>
                <a:gd name="T70" fmla="*/ 1438 w 3629"/>
                <a:gd name="T71" fmla="*/ 1093 h 3566"/>
                <a:gd name="T72" fmla="*/ 1228 w 3629"/>
                <a:gd name="T73" fmla="*/ 1291 h 3566"/>
                <a:gd name="T74" fmla="*/ 1155 w 3629"/>
                <a:gd name="T75" fmla="*/ 1352 h 3566"/>
                <a:gd name="T76" fmla="*/ 1155 w 3629"/>
                <a:gd name="T77" fmla="*/ 1563 h 3566"/>
                <a:gd name="T78" fmla="*/ 1355 w 3629"/>
                <a:gd name="T79" fmla="*/ 1928 h 3566"/>
                <a:gd name="T80" fmla="*/ 1793 w 3629"/>
                <a:gd name="T81" fmla="*/ 2317 h 3566"/>
                <a:gd name="T82" fmla="*/ 2171 w 3629"/>
                <a:gd name="T83" fmla="*/ 2462 h 3566"/>
                <a:gd name="T84" fmla="*/ 2256 w 3629"/>
                <a:gd name="T85" fmla="*/ 2425 h 3566"/>
                <a:gd name="T86" fmla="*/ 2389 w 3629"/>
                <a:gd name="T87" fmla="*/ 2267 h 3566"/>
                <a:gd name="T88" fmla="*/ 2547 w 3629"/>
                <a:gd name="T89" fmla="*/ 2154 h 3566"/>
                <a:gd name="T90" fmla="*/ 2921 w 3629"/>
                <a:gd name="T91" fmla="*/ 2222 h 3566"/>
                <a:gd name="T92" fmla="*/ 3194 w 3629"/>
                <a:gd name="T93" fmla="*/ 2394 h 3566"/>
                <a:gd name="T94" fmla="*/ 3471 w 3629"/>
                <a:gd name="T95" fmla="*/ 2608 h 3566"/>
                <a:gd name="T96" fmla="*/ 3627 w 3629"/>
                <a:gd name="T97" fmla="*/ 2827 h 3566"/>
                <a:gd name="T98" fmla="*/ 3542 w 3629"/>
                <a:gd name="T99" fmla="*/ 3120 h 3566"/>
                <a:gd name="T100" fmla="*/ 3282 w 3629"/>
                <a:gd name="T101" fmla="*/ 3416 h 3566"/>
                <a:gd name="T102" fmla="*/ 3093 w 3629"/>
                <a:gd name="T103" fmla="*/ 3536 h 3566"/>
                <a:gd name="T104" fmla="*/ 2812 w 3629"/>
                <a:gd name="T105" fmla="*/ 3555 h 3566"/>
                <a:gd name="T106" fmla="*/ 2426 w 3629"/>
                <a:gd name="T107" fmla="*/ 3397 h 3566"/>
                <a:gd name="T108" fmla="*/ 1788 w 3629"/>
                <a:gd name="T109" fmla="*/ 3035 h 3566"/>
                <a:gd name="T110" fmla="*/ 695 w 3629"/>
                <a:gd name="T111" fmla="*/ 2009 h 3566"/>
                <a:gd name="T112" fmla="*/ 459 w 3629"/>
                <a:gd name="T113" fmla="*/ 1679 h 3566"/>
                <a:gd name="T114" fmla="*/ 164 w 3629"/>
                <a:gd name="T115" fmla="*/ 1144 h 3566"/>
                <a:gd name="T116" fmla="*/ 6 w 3629"/>
                <a:gd name="T117" fmla="*/ 556 h 3566"/>
                <a:gd name="T118" fmla="*/ 177 w 3629"/>
                <a:gd name="T119" fmla="*/ 293 h 3566"/>
                <a:gd name="T120" fmla="*/ 455 w 3629"/>
                <a:gd name="T121" fmla="*/ 79 h 3566"/>
                <a:gd name="T122" fmla="*/ 666 w 3629"/>
                <a:gd name="T123" fmla="*/ 0 h 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29" h="3566">
                  <a:moveTo>
                    <a:pt x="667" y="125"/>
                  </a:moveTo>
                  <a:lnTo>
                    <a:pt x="649" y="125"/>
                  </a:lnTo>
                  <a:lnTo>
                    <a:pt x="635" y="127"/>
                  </a:lnTo>
                  <a:lnTo>
                    <a:pt x="620" y="130"/>
                  </a:lnTo>
                  <a:lnTo>
                    <a:pt x="605" y="135"/>
                  </a:lnTo>
                  <a:lnTo>
                    <a:pt x="587" y="142"/>
                  </a:lnTo>
                  <a:lnTo>
                    <a:pt x="568" y="153"/>
                  </a:lnTo>
                  <a:lnTo>
                    <a:pt x="545" y="166"/>
                  </a:lnTo>
                  <a:lnTo>
                    <a:pt x="519" y="182"/>
                  </a:lnTo>
                  <a:lnTo>
                    <a:pt x="491" y="202"/>
                  </a:lnTo>
                  <a:lnTo>
                    <a:pt x="460" y="224"/>
                  </a:lnTo>
                  <a:lnTo>
                    <a:pt x="425" y="249"/>
                  </a:lnTo>
                  <a:lnTo>
                    <a:pt x="386" y="277"/>
                  </a:lnTo>
                  <a:lnTo>
                    <a:pt x="361" y="296"/>
                  </a:lnTo>
                  <a:lnTo>
                    <a:pt x="336" y="316"/>
                  </a:lnTo>
                  <a:lnTo>
                    <a:pt x="309" y="337"/>
                  </a:lnTo>
                  <a:lnTo>
                    <a:pt x="284" y="358"/>
                  </a:lnTo>
                  <a:lnTo>
                    <a:pt x="259" y="381"/>
                  </a:lnTo>
                  <a:lnTo>
                    <a:pt x="235" y="403"/>
                  </a:lnTo>
                  <a:lnTo>
                    <a:pt x="213" y="424"/>
                  </a:lnTo>
                  <a:lnTo>
                    <a:pt x="195" y="444"/>
                  </a:lnTo>
                  <a:lnTo>
                    <a:pt x="178" y="463"/>
                  </a:lnTo>
                  <a:lnTo>
                    <a:pt x="165" y="477"/>
                  </a:lnTo>
                  <a:lnTo>
                    <a:pt x="156" y="489"/>
                  </a:lnTo>
                  <a:lnTo>
                    <a:pt x="146" y="509"/>
                  </a:lnTo>
                  <a:lnTo>
                    <a:pt x="138" y="527"/>
                  </a:lnTo>
                  <a:lnTo>
                    <a:pt x="130" y="547"/>
                  </a:lnTo>
                  <a:lnTo>
                    <a:pt x="124" y="568"/>
                  </a:lnTo>
                  <a:lnTo>
                    <a:pt x="120" y="590"/>
                  </a:lnTo>
                  <a:lnTo>
                    <a:pt x="119" y="614"/>
                  </a:lnTo>
                  <a:lnTo>
                    <a:pt x="120" y="639"/>
                  </a:lnTo>
                  <a:lnTo>
                    <a:pt x="122" y="668"/>
                  </a:lnTo>
                  <a:lnTo>
                    <a:pt x="129" y="700"/>
                  </a:lnTo>
                  <a:lnTo>
                    <a:pt x="136" y="734"/>
                  </a:lnTo>
                  <a:lnTo>
                    <a:pt x="149" y="772"/>
                  </a:lnTo>
                  <a:lnTo>
                    <a:pt x="163" y="816"/>
                  </a:lnTo>
                  <a:lnTo>
                    <a:pt x="180" y="863"/>
                  </a:lnTo>
                  <a:lnTo>
                    <a:pt x="227" y="979"/>
                  </a:lnTo>
                  <a:lnTo>
                    <a:pt x="277" y="1097"/>
                  </a:lnTo>
                  <a:lnTo>
                    <a:pt x="332" y="1213"/>
                  </a:lnTo>
                  <a:lnTo>
                    <a:pt x="393" y="1329"/>
                  </a:lnTo>
                  <a:lnTo>
                    <a:pt x="459" y="1442"/>
                  </a:lnTo>
                  <a:lnTo>
                    <a:pt x="465" y="1454"/>
                  </a:lnTo>
                  <a:lnTo>
                    <a:pt x="487" y="1492"/>
                  </a:lnTo>
                  <a:lnTo>
                    <a:pt x="509" y="1531"/>
                  </a:lnTo>
                  <a:lnTo>
                    <a:pt x="531" y="1570"/>
                  </a:lnTo>
                  <a:lnTo>
                    <a:pt x="538" y="1575"/>
                  </a:lnTo>
                  <a:lnTo>
                    <a:pt x="562" y="1616"/>
                  </a:lnTo>
                  <a:lnTo>
                    <a:pt x="587" y="1653"/>
                  </a:lnTo>
                  <a:lnTo>
                    <a:pt x="616" y="1689"/>
                  </a:lnTo>
                  <a:lnTo>
                    <a:pt x="652" y="1744"/>
                  </a:lnTo>
                  <a:lnTo>
                    <a:pt x="667" y="1767"/>
                  </a:lnTo>
                  <a:lnTo>
                    <a:pt x="683" y="1788"/>
                  </a:lnTo>
                  <a:lnTo>
                    <a:pt x="701" y="1811"/>
                  </a:lnTo>
                  <a:lnTo>
                    <a:pt x="792" y="1937"/>
                  </a:lnTo>
                  <a:lnTo>
                    <a:pt x="895" y="2066"/>
                  </a:lnTo>
                  <a:lnTo>
                    <a:pt x="1002" y="2191"/>
                  </a:lnTo>
                  <a:lnTo>
                    <a:pt x="1112" y="2311"/>
                  </a:lnTo>
                  <a:lnTo>
                    <a:pt x="1227" y="2426"/>
                  </a:lnTo>
                  <a:lnTo>
                    <a:pt x="1344" y="2537"/>
                  </a:lnTo>
                  <a:lnTo>
                    <a:pt x="1465" y="2642"/>
                  </a:lnTo>
                  <a:lnTo>
                    <a:pt x="1592" y="2744"/>
                  </a:lnTo>
                  <a:lnTo>
                    <a:pt x="1722" y="2841"/>
                  </a:lnTo>
                  <a:lnTo>
                    <a:pt x="1857" y="2934"/>
                  </a:lnTo>
                  <a:lnTo>
                    <a:pt x="1995" y="3023"/>
                  </a:lnTo>
                  <a:lnTo>
                    <a:pt x="2014" y="3035"/>
                  </a:lnTo>
                  <a:lnTo>
                    <a:pt x="2082" y="3077"/>
                  </a:lnTo>
                  <a:lnTo>
                    <a:pt x="2154" y="3117"/>
                  </a:lnTo>
                  <a:lnTo>
                    <a:pt x="2225" y="3156"/>
                  </a:lnTo>
                  <a:lnTo>
                    <a:pt x="2256" y="3173"/>
                  </a:lnTo>
                  <a:lnTo>
                    <a:pt x="2330" y="3214"/>
                  </a:lnTo>
                  <a:lnTo>
                    <a:pt x="2406" y="3252"/>
                  </a:lnTo>
                  <a:lnTo>
                    <a:pt x="2479" y="3288"/>
                  </a:lnTo>
                  <a:lnTo>
                    <a:pt x="2504" y="3301"/>
                  </a:lnTo>
                  <a:lnTo>
                    <a:pt x="2558" y="3325"/>
                  </a:lnTo>
                  <a:lnTo>
                    <a:pt x="2607" y="3347"/>
                  </a:lnTo>
                  <a:lnTo>
                    <a:pt x="2655" y="3367"/>
                  </a:lnTo>
                  <a:lnTo>
                    <a:pt x="2702" y="3388"/>
                  </a:lnTo>
                  <a:lnTo>
                    <a:pt x="2746" y="3409"/>
                  </a:lnTo>
                  <a:lnTo>
                    <a:pt x="2775" y="3420"/>
                  </a:lnTo>
                  <a:lnTo>
                    <a:pt x="2801" y="3428"/>
                  </a:lnTo>
                  <a:lnTo>
                    <a:pt x="2823" y="3434"/>
                  </a:lnTo>
                  <a:lnTo>
                    <a:pt x="2842" y="3439"/>
                  </a:lnTo>
                  <a:lnTo>
                    <a:pt x="2860" y="3442"/>
                  </a:lnTo>
                  <a:lnTo>
                    <a:pt x="2877" y="3444"/>
                  </a:lnTo>
                  <a:lnTo>
                    <a:pt x="2894" y="3445"/>
                  </a:lnTo>
                  <a:lnTo>
                    <a:pt x="2913" y="3445"/>
                  </a:lnTo>
                  <a:lnTo>
                    <a:pt x="2934" y="3445"/>
                  </a:lnTo>
                  <a:lnTo>
                    <a:pt x="2963" y="3443"/>
                  </a:lnTo>
                  <a:lnTo>
                    <a:pt x="2994" y="3439"/>
                  </a:lnTo>
                  <a:lnTo>
                    <a:pt x="3024" y="3433"/>
                  </a:lnTo>
                  <a:lnTo>
                    <a:pt x="3047" y="3426"/>
                  </a:lnTo>
                  <a:lnTo>
                    <a:pt x="3071" y="3415"/>
                  </a:lnTo>
                  <a:lnTo>
                    <a:pt x="3097" y="3403"/>
                  </a:lnTo>
                  <a:lnTo>
                    <a:pt x="3123" y="3386"/>
                  </a:lnTo>
                  <a:lnTo>
                    <a:pt x="3152" y="3367"/>
                  </a:lnTo>
                  <a:lnTo>
                    <a:pt x="3161" y="3361"/>
                  </a:lnTo>
                  <a:lnTo>
                    <a:pt x="3171" y="3354"/>
                  </a:lnTo>
                  <a:lnTo>
                    <a:pt x="3181" y="3349"/>
                  </a:lnTo>
                  <a:lnTo>
                    <a:pt x="3193" y="3341"/>
                  </a:lnTo>
                  <a:lnTo>
                    <a:pt x="3205" y="3330"/>
                  </a:lnTo>
                  <a:lnTo>
                    <a:pt x="3218" y="3318"/>
                  </a:lnTo>
                  <a:lnTo>
                    <a:pt x="3255" y="3284"/>
                  </a:lnTo>
                  <a:lnTo>
                    <a:pt x="3295" y="3246"/>
                  </a:lnTo>
                  <a:lnTo>
                    <a:pt x="3333" y="3204"/>
                  </a:lnTo>
                  <a:lnTo>
                    <a:pt x="3370" y="3160"/>
                  </a:lnTo>
                  <a:lnTo>
                    <a:pt x="3406" y="3114"/>
                  </a:lnTo>
                  <a:lnTo>
                    <a:pt x="3430" y="3082"/>
                  </a:lnTo>
                  <a:lnTo>
                    <a:pt x="3450" y="3052"/>
                  </a:lnTo>
                  <a:lnTo>
                    <a:pt x="3467" y="3024"/>
                  </a:lnTo>
                  <a:lnTo>
                    <a:pt x="3480" y="2998"/>
                  </a:lnTo>
                  <a:lnTo>
                    <a:pt x="3490" y="2975"/>
                  </a:lnTo>
                  <a:lnTo>
                    <a:pt x="3500" y="2939"/>
                  </a:lnTo>
                  <a:lnTo>
                    <a:pt x="3506" y="2905"/>
                  </a:lnTo>
                  <a:lnTo>
                    <a:pt x="3508" y="2873"/>
                  </a:lnTo>
                  <a:lnTo>
                    <a:pt x="3507" y="2849"/>
                  </a:lnTo>
                  <a:lnTo>
                    <a:pt x="3502" y="2827"/>
                  </a:lnTo>
                  <a:lnTo>
                    <a:pt x="3494" y="2807"/>
                  </a:lnTo>
                  <a:lnTo>
                    <a:pt x="3482" y="2788"/>
                  </a:lnTo>
                  <a:lnTo>
                    <a:pt x="3466" y="2770"/>
                  </a:lnTo>
                  <a:lnTo>
                    <a:pt x="3460" y="2763"/>
                  </a:lnTo>
                  <a:lnTo>
                    <a:pt x="3449" y="2753"/>
                  </a:lnTo>
                  <a:lnTo>
                    <a:pt x="3434" y="2740"/>
                  </a:lnTo>
                  <a:lnTo>
                    <a:pt x="3417" y="2725"/>
                  </a:lnTo>
                  <a:lnTo>
                    <a:pt x="3397" y="2707"/>
                  </a:lnTo>
                  <a:lnTo>
                    <a:pt x="3374" y="2688"/>
                  </a:lnTo>
                  <a:lnTo>
                    <a:pt x="3348" y="2669"/>
                  </a:lnTo>
                  <a:lnTo>
                    <a:pt x="3322" y="2647"/>
                  </a:lnTo>
                  <a:lnTo>
                    <a:pt x="3293" y="2625"/>
                  </a:lnTo>
                  <a:lnTo>
                    <a:pt x="3265" y="2603"/>
                  </a:lnTo>
                  <a:lnTo>
                    <a:pt x="3235" y="2580"/>
                  </a:lnTo>
                  <a:lnTo>
                    <a:pt x="3207" y="2558"/>
                  </a:lnTo>
                  <a:lnTo>
                    <a:pt x="3177" y="2536"/>
                  </a:lnTo>
                  <a:lnTo>
                    <a:pt x="3149" y="2515"/>
                  </a:lnTo>
                  <a:lnTo>
                    <a:pt x="3122" y="2495"/>
                  </a:lnTo>
                  <a:lnTo>
                    <a:pt x="3097" y="2478"/>
                  </a:lnTo>
                  <a:lnTo>
                    <a:pt x="3072" y="2462"/>
                  </a:lnTo>
                  <a:lnTo>
                    <a:pt x="3046" y="2444"/>
                  </a:lnTo>
                  <a:lnTo>
                    <a:pt x="3016" y="2424"/>
                  </a:lnTo>
                  <a:lnTo>
                    <a:pt x="2985" y="2404"/>
                  </a:lnTo>
                  <a:lnTo>
                    <a:pt x="2954" y="2385"/>
                  </a:lnTo>
                  <a:lnTo>
                    <a:pt x="2922" y="2365"/>
                  </a:lnTo>
                  <a:lnTo>
                    <a:pt x="2890" y="2347"/>
                  </a:lnTo>
                  <a:lnTo>
                    <a:pt x="2860" y="2330"/>
                  </a:lnTo>
                  <a:lnTo>
                    <a:pt x="2833" y="2313"/>
                  </a:lnTo>
                  <a:lnTo>
                    <a:pt x="2808" y="2299"/>
                  </a:lnTo>
                  <a:lnTo>
                    <a:pt x="2789" y="2287"/>
                  </a:lnTo>
                  <a:lnTo>
                    <a:pt x="2746" y="2268"/>
                  </a:lnTo>
                  <a:lnTo>
                    <a:pt x="2704" y="2258"/>
                  </a:lnTo>
                  <a:lnTo>
                    <a:pt x="2663" y="2254"/>
                  </a:lnTo>
                  <a:lnTo>
                    <a:pt x="2622" y="2258"/>
                  </a:lnTo>
                  <a:lnTo>
                    <a:pt x="2583" y="2268"/>
                  </a:lnTo>
                  <a:lnTo>
                    <a:pt x="2571" y="2274"/>
                  </a:lnTo>
                  <a:lnTo>
                    <a:pt x="2560" y="2276"/>
                  </a:lnTo>
                  <a:lnTo>
                    <a:pt x="2552" y="2281"/>
                  </a:lnTo>
                  <a:lnTo>
                    <a:pt x="2544" y="2286"/>
                  </a:lnTo>
                  <a:lnTo>
                    <a:pt x="2536" y="2291"/>
                  </a:lnTo>
                  <a:lnTo>
                    <a:pt x="2527" y="2299"/>
                  </a:lnTo>
                  <a:lnTo>
                    <a:pt x="2516" y="2309"/>
                  </a:lnTo>
                  <a:lnTo>
                    <a:pt x="2504" y="2321"/>
                  </a:lnTo>
                  <a:lnTo>
                    <a:pt x="2489" y="2335"/>
                  </a:lnTo>
                  <a:lnTo>
                    <a:pt x="2473" y="2354"/>
                  </a:lnTo>
                  <a:lnTo>
                    <a:pt x="2454" y="2376"/>
                  </a:lnTo>
                  <a:lnTo>
                    <a:pt x="2431" y="2402"/>
                  </a:lnTo>
                  <a:lnTo>
                    <a:pt x="2409" y="2428"/>
                  </a:lnTo>
                  <a:lnTo>
                    <a:pt x="2390" y="2450"/>
                  </a:lnTo>
                  <a:lnTo>
                    <a:pt x="2375" y="2469"/>
                  </a:lnTo>
                  <a:lnTo>
                    <a:pt x="2362" y="2484"/>
                  </a:lnTo>
                  <a:lnTo>
                    <a:pt x="2351" y="2496"/>
                  </a:lnTo>
                  <a:lnTo>
                    <a:pt x="2343" y="2505"/>
                  </a:lnTo>
                  <a:lnTo>
                    <a:pt x="2336" y="2513"/>
                  </a:lnTo>
                  <a:lnTo>
                    <a:pt x="2332" y="2518"/>
                  </a:lnTo>
                  <a:lnTo>
                    <a:pt x="2329" y="2522"/>
                  </a:lnTo>
                  <a:lnTo>
                    <a:pt x="2325" y="2525"/>
                  </a:lnTo>
                  <a:lnTo>
                    <a:pt x="2324" y="2527"/>
                  </a:lnTo>
                  <a:lnTo>
                    <a:pt x="2322" y="2528"/>
                  </a:lnTo>
                  <a:lnTo>
                    <a:pt x="2317" y="2533"/>
                  </a:lnTo>
                  <a:lnTo>
                    <a:pt x="2310" y="2536"/>
                  </a:lnTo>
                  <a:lnTo>
                    <a:pt x="2305" y="2540"/>
                  </a:lnTo>
                  <a:lnTo>
                    <a:pt x="2295" y="2547"/>
                  </a:lnTo>
                  <a:lnTo>
                    <a:pt x="2281" y="2552"/>
                  </a:lnTo>
                  <a:lnTo>
                    <a:pt x="2268" y="2558"/>
                  </a:lnTo>
                  <a:lnTo>
                    <a:pt x="2256" y="2564"/>
                  </a:lnTo>
                  <a:lnTo>
                    <a:pt x="2250" y="2564"/>
                  </a:lnTo>
                  <a:lnTo>
                    <a:pt x="2220" y="2573"/>
                  </a:lnTo>
                  <a:lnTo>
                    <a:pt x="2189" y="2579"/>
                  </a:lnTo>
                  <a:lnTo>
                    <a:pt x="2156" y="2581"/>
                  </a:lnTo>
                  <a:lnTo>
                    <a:pt x="2122" y="2579"/>
                  </a:lnTo>
                  <a:lnTo>
                    <a:pt x="2085" y="2573"/>
                  </a:lnTo>
                  <a:lnTo>
                    <a:pt x="2046" y="2564"/>
                  </a:lnTo>
                  <a:lnTo>
                    <a:pt x="2003" y="2551"/>
                  </a:lnTo>
                  <a:lnTo>
                    <a:pt x="1958" y="2536"/>
                  </a:lnTo>
                  <a:lnTo>
                    <a:pt x="1910" y="2515"/>
                  </a:lnTo>
                  <a:lnTo>
                    <a:pt x="1857" y="2492"/>
                  </a:lnTo>
                  <a:lnTo>
                    <a:pt x="1789" y="2457"/>
                  </a:lnTo>
                  <a:lnTo>
                    <a:pt x="1723" y="2419"/>
                  </a:lnTo>
                  <a:lnTo>
                    <a:pt x="1658" y="2377"/>
                  </a:lnTo>
                  <a:lnTo>
                    <a:pt x="1594" y="2330"/>
                  </a:lnTo>
                  <a:lnTo>
                    <a:pt x="1529" y="2278"/>
                  </a:lnTo>
                  <a:lnTo>
                    <a:pt x="1463" y="2221"/>
                  </a:lnTo>
                  <a:lnTo>
                    <a:pt x="1420" y="2181"/>
                  </a:lnTo>
                  <a:lnTo>
                    <a:pt x="1377" y="2138"/>
                  </a:lnTo>
                  <a:lnTo>
                    <a:pt x="1334" y="2094"/>
                  </a:lnTo>
                  <a:lnTo>
                    <a:pt x="1294" y="2049"/>
                  </a:lnTo>
                  <a:lnTo>
                    <a:pt x="1255" y="2004"/>
                  </a:lnTo>
                  <a:lnTo>
                    <a:pt x="1220" y="1959"/>
                  </a:lnTo>
                  <a:lnTo>
                    <a:pt x="1188" y="1916"/>
                  </a:lnTo>
                  <a:lnTo>
                    <a:pt x="1161" y="1877"/>
                  </a:lnTo>
                  <a:lnTo>
                    <a:pt x="1134" y="1833"/>
                  </a:lnTo>
                  <a:lnTo>
                    <a:pt x="1110" y="1787"/>
                  </a:lnTo>
                  <a:lnTo>
                    <a:pt x="1088" y="1741"/>
                  </a:lnTo>
                  <a:lnTo>
                    <a:pt x="1068" y="1695"/>
                  </a:lnTo>
                  <a:lnTo>
                    <a:pt x="1051" y="1648"/>
                  </a:lnTo>
                  <a:lnTo>
                    <a:pt x="1035" y="1605"/>
                  </a:lnTo>
                  <a:lnTo>
                    <a:pt x="1023" y="1562"/>
                  </a:lnTo>
                  <a:lnTo>
                    <a:pt x="1013" y="1520"/>
                  </a:lnTo>
                  <a:lnTo>
                    <a:pt x="1007" y="1483"/>
                  </a:lnTo>
                  <a:lnTo>
                    <a:pt x="1003" y="1449"/>
                  </a:lnTo>
                  <a:lnTo>
                    <a:pt x="1005" y="1420"/>
                  </a:lnTo>
                  <a:lnTo>
                    <a:pt x="1010" y="1390"/>
                  </a:lnTo>
                  <a:lnTo>
                    <a:pt x="1016" y="1360"/>
                  </a:lnTo>
                  <a:lnTo>
                    <a:pt x="1026" y="1331"/>
                  </a:lnTo>
                  <a:lnTo>
                    <a:pt x="1038" y="1306"/>
                  </a:lnTo>
                  <a:lnTo>
                    <a:pt x="1052" y="1285"/>
                  </a:lnTo>
                  <a:lnTo>
                    <a:pt x="1058" y="1280"/>
                  </a:lnTo>
                  <a:lnTo>
                    <a:pt x="1058" y="1277"/>
                  </a:lnTo>
                  <a:lnTo>
                    <a:pt x="1059" y="1274"/>
                  </a:lnTo>
                  <a:lnTo>
                    <a:pt x="1062" y="1273"/>
                  </a:lnTo>
                  <a:lnTo>
                    <a:pt x="1065" y="1272"/>
                  </a:lnTo>
                  <a:lnTo>
                    <a:pt x="1067" y="1270"/>
                  </a:lnTo>
                  <a:lnTo>
                    <a:pt x="1070" y="1268"/>
                  </a:lnTo>
                  <a:lnTo>
                    <a:pt x="1076" y="1261"/>
                  </a:lnTo>
                  <a:lnTo>
                    <a:pt x="1095" y="1244"/>
                  </a:lnTo>
                  <a:lnTo>
                    <a:pt x="1113" y="1227"/>
                  </a:lnTo>
                  <a:lnTo>
                    <a:pt x="1135" y="1210"/>
                  </a:lnTo>
                  <a:lnTo>
                    <a:pt x="1159" y="1190"/>
                  </a:lnTo>
                  <a:lnTo>
                    <a:pt x="1185" y="1171"/>
                  </a:lnTo>
                  <a:lnTo>
                    <a:pt x="1216" y="1147"/>
                  </a:lnTo>
                  <a:lnTo>
                    <a:pt x="1241" y="1126"/>
                  </a:lnTo>
                  <a:lnTo>
                    <a:pt x="1263" y="1108"/>
                  </a:lnTo>
                  <a:lnTo>
                    <a:pt x="1282" y="1091"/>
                  </a:lnTo>
                  <a:lnTo>
                    <a:pt x="1297" y="1077"/>
                  </a:lnTo>
                  <a:lnTo>
                    <a:pt x="1309" y="1064"/>
                  </a:lnTo>
                  <a:lnTo>
                    <a:pt x="1319" y="1053"/>
                  </a:lnTo>
                  <a:lnTo>
                    <a:pt x="1328" y="1042"/>
                  </a:lnTo>
                  <a:lnTo>
                    <a:pt x="1333" y="1033"/>
                  </a:lnTo>
                  <a:lnTo>
                    <a:pt x="1339" y="1023"/>
                  </a:lnTo>
                  <a:lnTo>
                    <a:pt x="1342" y="1014"/>
                  </a:lnTo>
                  <a:lnTo>
                    <a:pt x="1345" y="1006"/>
                  </a:lnTo>
                  <a:lnTo>
                    <a:pt x="1349" y="996"/>
                  </a:lnTo>
                  <a:lnTo>
                    <a:pt x="1352" y="976"/>
                  </a:lnTo>
                  <a:lnTo>
                    <a:pt x="1352" y="953"/>
                  </a:lnTo>
                  <a:lnTo>
                    <a:pt x="1348" y="926"/>
                  </a:lnTo>
                  <a:lnTo>
                    <a:pt x="1340" y="896"/>
                  </a:lnTo>
                  <a:lnTo>
                    <a:pt x="1328" y="863"/>
                  </a:lnTo>
                  <a:lnTo>
                    <a:pt x="1313" y="828"/>
                  </a:lnTo>
                  <a:lnTo>
                    <a:pt x="1294" y="791"/>
                  </a:lnTo>
                  <a:lnTo>
                    <a:pt x="1276" y="759"/>
                  </a:lnTo>
                  <a:lnTo>
                    <a:pt x="1255" y="725"/>
                  </a:lnTo>
                  <a:lnTo>
                    <a:pt x="1232" y="688"/>
                  </a:lnTo>
                  <a:lnTo>
                    <a:pt x="1207" y="650"/>
                  </a:lnTo>
                  <a:lnTo>
                    <a:pt x="1179" y="611"/>
                  </a:lnTo>
                  <a:lnTo>
                    <a:pt x="1150" y="570"/>
                  </a:lnTo>
                  <a:lnTo>
                    <a:pt x="1120" y="531"/>
                  </a:lnTo>
                  <a:lnTo>
                    <a:pt x="1089" y="490"/>
                  </a:lnTo>
                  <a:lnTo>
                    <a:pt x="1057" y="450"/>
                  </a:lnTo>
                  <a:lnTo>
                    <a:pt x="1025" y="411"/>
                  </a:lnTo>
                  <a:lnTo>
                    <a:pt x="994" y="373"/>
                  </a:lnTo>
                  <a:lnTo>
                    <a:pt x="964" y="338"/>
                  </a:lnTo>
                  <a:lnTo>
                    <a:pt x="934" y="304"/>
                  </a:lnTo>
                  <a:lnTo>
                    <a:pt x="906" y="272"/>
                  </a:lnTo>
                  <a:lnTo>
                    <a:pt x="880" y="243"/>
                  </a:lnTo>
                  <a:lnTo>
                    <a:pt x="855" y="219"/>
                  </a:lnTo>
                  <a:lnTo>
                    <a:pt x="833" y="198"/>
                  </a:lnTo>
                  <a:lnTo>
                    <a:pt x="814" y="181"/>
                  </a:lnTo>
                  <a:lnTo>
                    <a:pt x="798" y="169"/>
                  </a:lnTo>
                  <a:lnTo>
                    <a:pt x="783" y="160"/>
                  </a:lnTo>
                  <a:lnTo>
                    <a:pt x="769" y="152"/>
                  </a:lnTo>
                  <a:lnTo>
                    <a:pt x="755" y="145"/>
                  </a:lnTo>
                  <a:lnTo>
                    <a:pt x="744" y="139"/>
                  </a:lnTo>
                  <a:lnTo>
                    <a:pt x="726" y="134"/>
                  </a:lnTo>
                  <a:lnTo>
                    <a:pt x="707" y="129"/>
                  </a:lnTo>
                  <a:lnTo>
                    <a:pt x="686" y="126"/>
                  </a:lnTo>
                  <a:lnTo>
                    <a:pt x="667" y="125"/>
                  </a:lnTo>
                  <a:close/>
                  <a:moveTo>
                    <a:pt x="666" y="0"/>
                  </a:moveTo>
                  <a:lnTo>
                    <a:pt x="696" y="2"/>
                  </a:lnTo>
                  <a:lnTo>
                    <a:pt x="727" y="6"/>
                  </a:lnTo>
                  <a:lnTo>
                    <a:pt x="757" y="14"/>
                  </a:lnTo>
                  <a:lnTo>
                    <a:pt x="785" y="24"/>
                  </a:lnTo>
                  <a:lnTo>
                    <a:pt x="802" y="29"/>
                  </a:lnTo>
                  <a:lnTo>
                    <a:pt x="818" y="37"/>
                  </a:lnTo>
                  <a:lnTo>
                    <a:pt x="836" y="46"/>
                  </a:lnTo>
                  <a:lnTo>
                    <a:pt x="851" y="56"/>
                  </a:lnTo>
                  <a:lnTo>
                    <a:pt x="865" y="67"/>
                  </a:lnTo>
                  <a:lnTo>
                    <a:pt x="886" y="82"/>
                  </a:lnTo>
                  <a:lnTo>
                    <a:pt x="911" y="103"/>
                  </a:lnTo>
                  <a:lnTo>
                    <a:pt x="937" y="128"/>
                  </a:lnTo>
                  <a:lnTo>
                    <a:pt x="966" y="157"/>
                  </a:lnTo>
                  <a:lnTo>
                    <a:pt x="997" y="188"/>
                  </a:lnTo>
                  <a:lnTo>
                    <a:pt x="1029" y="224"/>
                  </a:lnTo>
                  <a:lnTo>
                    <a:pt x="1060" y="262"/>
                  </a:lnTo>
                  <a:lnTo>
                    <a:pt x="1095" y="301"/>
                  </a:lnTo>
                  <a:lnTo>
                    <a:pt x="1129" y="342"/>
                  </a:lnTo>
                  <a:lnTo>
                    <a:pt x="1162" y="384"/>
                  </a:lnTo>
                  <a:lnTo>
                    <a:pt x="1195" y="426"/>
                  </a:lnTo>
                  <a:lnTo>
                    <a:pt x="1228" y="470"/>
                  </a:lnTo>
                  <a:lnTo>
                    <a:pt x="1258" y="512"/>
                  </a:lnTo>
                  <a:lnTo>
                    <a:pt x="1288" y="555"/>
                  </a:lnTo>
                  <a:lnTo>
                    <a:pt x="1317" y="595"/>
                  </a:lnTo>
                  <a:lnTo>
                    <a:pt x="1342" y="634"/>
                  </a:lnTo>
                  <a:lnTo>
                    <a:pt x="1365" y="671"/>
                  </a:lnTo>
                  <a:lnTo>
                    <a:pt x="1386" y="705"/>
                  </a:lnTo>
                  <a:lnTo>
                    <a:pt x="1403" y="737"/>
                  </a:lnTo>
                  <a:lnTo>
                    <a:pt x="1426" y="782"/>
                  </a:lnTo>
                  <a:lnTo>
                    <a:pt x="1444" y="825"/>
                  </a:lnTo>
                  <a:lnTo>
                    <a:pt x="1458" y="865"/>
                  </a:lnTo>
                  <a:lnTo>
                    <a:pt x="1467" y="903"/>
                  </a:lnTo>
                  <a:lnTo>
                    <a:pt x="1473" y="938"/>
                  </a:lnTo>
                  <a:lnTo>
                    <a:pt x="1474" y="971"/>
                  </a:lnTo>
                  <a:lnTo>
                    <a:pt x="1471" y="1002"/>
                  </a:lnTo>
                  <a:lnTo>
                    <a:pt x="1463" y="1032"/>
                  </a:lnTo>
                  <a:lnTo>
                    <a:pt x="1456" y="1054"/>
                  </a:lnTo>
                  <a:lnTo>
                    <a:pt x="1448" y="1075"/>
                  </a:lnTo>
                  <a:lnTo>
                    <a:pt x="1438" y="1093"/>
                  </a:lnTo>
                  <a:lnTo>
                    <a:pt x="1426" y="1112"/>
                  </a:lnTo>
                  <a:lnTo>
                    <a:pt x="1411" y="1131"/>
                  </a:lnTo>
                  <a:lnTo>
                    <a:pt x="1395" y="1150"/>
                  </a:lnTo>
                  <a:lnTo>
                    <a:pt x="1375" y="1170"/>
                  </a:lnTo>
                  <a:lnTo>
                    <a:pt x="1352" y="1191"/>
                  </a:lnTo>
                  <a:lnTo>
                    <a:pt x="1324" y="1214"/>
                  </a:lnTo>
                  <a:lnTo>
                    <a:pt x="1294" y="1239"/>
                  </a:lnTo>
                  <a:lnTo>
                    <a:pt x="1257" y="1268"/>
                  </a:lnTo>
                  <a:lnTo>
                    <a:pt x="1228" y="1291"/>
                  </a:lnTo>
                  <a:lnTo>
                    <a:pt x="1199" y="1314"/>
                  </a:lnTo>
                  <a:lnTo>
                    <a:pt x="1173" y="1334"/>
                  </a:lnTo>
                  <a:lnTo>
                    <a:pt x="1170" y="1337"/>
                  </a:lnTo>
                  <a:lnTo>
                    <a:pt x="1167" y="1339"/>
                  </a:lnTo>
                  <a:lnTo>
                    <a:pt x="1165" y="1342"/>
                  </a:lnTo>
                  <a:lnTo>
                    <a:pt x="1163" y="1344"/>
                  </a:lnTo>
                  <a:lnTo>
                    <a:pt x="1162" y="1346"/>
                  </a:lnTo>
                  <a:lnTo>
                    <a:pt x="1161" y="1346"/>
                  </a:lnTo>
                  <a:lnTo>
                    <a:pt x="1155" y="1352"/>
                  </a:lnTo>
                  <a:lnTo>
                    <a:pt x="1147" y="1365"/>
                  </a:lnTo>
                  <a:lnTo>
                    <a:pt x="1141" y="1383"/>
                  </a:lnTo>
                  <a:lnTo>
                    <a:pt x="1135" y="1403"/>
                  </a:lnTo>
                  <a:lnTo>
                    <a:pt x="1132" y="1423"/>
                  </a:lnTo>
                  <a:lnTo>
                    <a:pt x="1131" y="1442"/>
                  </a:lnTo>
                  <a:lnTo>
                    <a:pt x="1132" y="1466"/>
                  </a:lnTo>
                  <a:lnTo>
                    <a:pt x="1137" y="1495"/>
                  </a:lnTo>
                  <a:lnTo>
                    <a:pt x="1145" y="1528"/>
                  </a:lnTo>
                  <a:lnTo>
                    <a:pt x="1155" y="1563"/>
                  </a:lnTo>
                  <a:lnTo>
                    <a:pt x="1168" y="1601"/>
                  </a:lnTo>
                  <a:lnTo>
                    <a:pt x="1185" y="1642"/>
                  </a:lnTo>
                  <a:lnTo>
                    <a:pt x="1202" y="1684"/>
                  </a:lnTo>
                  <a:lnTo>
                    <a:pt x="1223" y="1725"/>
                  </a:lnTo>
                  <a:lnTo>
                    <a:pt x="1245" y="1768"/>
                  </a:lnTo>
                  <a:lnTo>
                    <a:pt x="1269" y="1811"/>
                  </a:lnTo>
                  <a:lnTo>
                    <a:pt x="1295" y="1848"/>
                  </a:lnTo>
                  <a:lnTo>
                    <a:pt x="1323" y="1888"/>
                  </a:lnTo>
                  <a:lnTo>
                    <a:pt x="1355" y="1928"/>
                  </a:lnTo>
                  <a:lnTo>
                    <a:pt x="1390" y="1970"/>
                  </a:lnTo>
                  <a:lnTo>
                    <a:pt x="1428" y="2012"/>
                  </a:lnTo>
                  <a:lnTo>
                    <a:pt x="1467" y="2053"/>
                  </a:lnTo>
                  <a:lnTo>
                    <a:pt x="1507" y="2093"/>
                  </a:lnTo>
                  <a:lnTo>
                    <a:pt x="1548" y="2130"/>
                  </a:lnTo>
                  <a:lnTo>
                    <a:pt x="1610" y="2185"/>
                  </a:lnTo>
                  <a:lnTo>
                    <a:pt x="1672" y="2233"/>
                  </a:lnTo>
                  <a:lnTo>
                    <a:pt x="1733" y="2277"/>
                  </a:lnTo>
                  <a:lnTo>
                    <a:pt x="1793" y="2317"/>
                  </a:lnTo>
                  <a:lnTo>
                    <a:pt x="1855" y="2352"/>
                  </a:lnTo>
                  <a:lnTo>
                    <a:pt x="1917" y="2383"/>
                  </a:lnTo>
                  <a:lnTo>
                    <a:pt x="1966" y="2405"/>
                  </a:lnTo>
                  <a:lnTo>
                    <a:pt x="2010" y="2424"/>
                  </a:lnTo>
                  <a:lnTo>
                    <a:pt x="2049" y="2439"/>
                  </a:lnTo>
                  <a:lnTo>
                    <a:pt x="2086" y="2450"/>
                  </a:lnTo>
                  <a:lnTo>
                    <a:pt x="2118" y="2458"/>
                  </a:lnTo>
                  <a:lnTo>
                    <a:pt x="2146" y="2462"/>
                  </a:lnTo>
                  <a:lnTo>
                    <a:pt x="2171" y="2462"/>
                  </a:lnTo>
                  <a:lnTo>
                    <a:pt x="2195" y="2458"/>
                  </a:lnTo>
                  <a:lnTo>
                    <a:pt x="2213" y="2449"/>
                  </a:lnTo>
                  <a:lnTo>
                    <a:pt x="2220" y="2449"/>
                  </a:lnTo>
                  <a:lnTo>
                    <a:pt x="2232" y="2444"/>
                  </a:lnTo>
                  <a:lnTo>
                    <a:pt x="2242" y="2438"/>
                  </a:lnTo>
                  <a:lnTo>
                    <a:pt x="2250" y="2432"/>
                  </a:lnTo>
                  <a:lnTo>
                    <a:pt x="2251" y="2431"/>
                  </a:lnTo>
                  <a:lnTo>
                    <a:pt x="2253" y="2430"/>
                  </a:lnTo>
                  <a:lnTo>
                    <a:pt x="2256" y="2425"/>
                  </a:lnTo>
                  <a:lnTo>
                    <a:pt x="2261" y="2420"/>
                  </a:lnTo>
                  <a:lnTo>
                    <a:pt x="2268" y="2411"/>
                  </a:lnTo>
                  <a:lnTo>
                    <a:pt x="2277" y="2400"/>
                  </a:lnTo>
                  <a:lnTo>
                    <a:pt x="2289" y="2387"/>
                  </a:lnTo>
                  <a:lnTo>
                    <a:pt x="2303" y="2369"/>
                  </a:lnTo>
                  <a:lnTo>
                    <a:pt x="2320" y="2348"/>
                  </a:lnTo>
                  <a:lnTo>
                    <a:pt x="2341" y="2323"/>
                  </a:lnTo>
                  <a:lnTo>
                    <a:pt x="2366" y="2294"/>
                  </a:lnTo>
                  <a:lnTo>
                    <a:pt x="2389" y="2267"/>
                  </a:lnTo>
                  <a:lnTo>
                    <a:pt x="2409" y="2244"/>
                  </a:lnTo>
                  <a:lnTo>
                    <a:pt x="2429" y="2226"/>
                  </a:lnTo>
                  <a:lnTo>
                    <a:pt x="2446" y="2208"/>
                  </a:lnTo>
                  <a:lnTo>
                    <a:pt x="2463" y="2194"/>
                  </a:lnTo>
                  <a:lnTo>
                    <a:pt x="2481" y="2183"/>
                  </a:lnTo>
                  <a:lnTo>
                    <a:pt x="2498" y="2172"/>
                  </a:lnTo>
                  <a:lnTo>
                    <a:pt x="2511" y="2166"/>
                  </a:lnTo>
                  <a:lnTo>
                    <a:pt x="2529" y="2160"/>
                  </a:lnTo>
                  <a:lnTo>
                    <a:pt x="2547" y="2154"/>
                  </a:lnTo>
                  <a:lnTo>
                    <a:pt x="2595" y="2142"/>
                  </a:lnTo>
                  <a:lnTo>
                    <a:pt x="2644" y="2137"/>
                  </a:lnTo>
                  <a:lnTo>
                    <a:pt x="2695" y="2137"/>
                  </a:lnTo>
                  <a:lnTo>
                    <a:pt x="2745" y="2144"/>
                  </a:lnTo>
                  <a:lnTo>
                    <a:pt x="2794" y="2157"/>
                  </a:lnTo>
                  <a:lnTo>
                    <a:pt x="2842" y="2178"/>
                  </a:lnTo>
                  <a:lnTo>
                    <a:pt x="2866" y="2190"/>
                  </a:lnTo>
                  <a:lnTo>
                    <a:pt x="2891" y="2206"/>
                  </a:lnTo>
                  <a:lnTo>
                    <a:pt x="2921" y="2222"/>
                  </a:lnTo>
                  <a:lnTo>
                    <a:pt x="2952" y="2240"/>
                  </a:lnTo>
                  <a:lnTo>
                    <a:pt x="2985" y="2260"/>
                  </a:lnTo>
                  <a:lnTo>
                    <a:pt x="3018" y="2280"/>
                  </a:lnTo>
                  <a:lnTo>
                    <a:pt x="3053" y="2300"/>
                  </a:lnTo>
                  <a:lnTo>
                    <a:pt x="3086" y="2321"/>
                  </a:lnTo>
                  <a:lnTo>
                    <a:pt x="3116" y="2341"/>
                  </a:lnTo>
                  <a:lnTo>
                    <a:pt x="3145" y="2359"/>
                  </a:lnTo>
                  <a:lnTo>
                    <a:pt x="3168" y="2376"/>
                  </a:lnTo>
                  <a:lnTo>
                    <a:pt x="3194" y="2394"/>
                  </a:lnTo>
                  <a:lnTo>
                    <a:pt x="3223" y="2415"/>
                  </a:lnTo>
                  <a:lnTo>
                    <a:pt x="3253" y="2437"/>
                  </a:lnTo>
                  <a:lnTo>
                    <a:pt x="3285" y="2461"/>
                  </a:lnTo>
                  <a:lnTo>
                    <a:pt x="3317" y="2487"/>
                  </a:lnTo>
                  <a:lnTo>
                    <a:pt x="3350" y="2512"/>
                  </a:lnTo>
                  <a:lnTo>
                    <a:pt x="3381" y="2537"/>
                  </a:lnTo>
                  <a:lnTo>
                    <a:pt x="3412" y="2561"/>
                  </a:lnTo>
                  <a:lnTo>
                    <a:pt x="3442" y="2585"/>
                  </a:lnTo>
                  <a:lnTo>
                    <a:pt x="3471" y="2608"/>
                  </a:lnTo>
                  <a:lnTo>
                    <a:pt x="3496" y="2630"/>
                  </a:lnTo>
                  <a:lnTo>
                    <a:pt x="3518" y="2649"/>
                  </a:lnTo>
                  <a:lnTo>
                    <a:pt x="3538" y="2666"/>
                  </a:lnTo>
                  <a:lnTo>
                    <a:pt x="3552" y="2681"/>
                  </a:lnTo>
                  <a:lnTo>
                    <a:pt x="3563" y="2692"/>
                  </a:lnTo>
                  <a:lnTo>
                    <a:pt x="3586" y="2721"/>
                  </a:lnTo>
                  <a:lnTo>
                    <a:pt x="3605" y="2754"/>
                  </a:lnTo>
                  <a:lnTo>
                    <a:pt x="3618" y="2789"/>
                  </a:lnTo>
                  <a:lnTo>
                    <a:pt x="3627" y="2827"/>
                  </a:lnTo>
                  <a:lnTo>
                    <a:pt x="3629" y="2866"/>
                  </a:lnTo>
                  <a:lnTo>
                    <a:pt x="3629" y="2896"/>
                  </a:lnTo>
                  <a:lnTo>
                    <a:pt x="3626" y="2926"/>
                  </a:lnTo>
                  <a:lnTo>
                    <a:pt x="3620" y="2957"/>
                  </a:lnTo>
                  <a:lnTo>
                    <a:pt x="3611" y="2988"/>
                  </a:lnTo>
                  <a:lnTo>
                    <a:pt x="3599" y="3018"/>
                  </a:lnTo>
                  <a:lnTo>
                    <a:pt x="3583" y="3050"/>
                  </a:lnTo>
                  <a:lnTo>
                    <a:pt x="3563" y="3086"/>
                  </a:lnTo>
                  <a:lnTo>
                    <a:pt x="3542" y="3120"/>
                  </a:lnTo>
                  <a:lnTo>
                    <a:pt x="3521" y="3152"/>
                  </a:lnTo>
                  <a:lnTo>
                    <a:pt x="3502" y="3180"/>
                  </a:lnTo>
                  <a:lnTo>
                    <a:pt x="3471" y="3222"/>
                  </a:lnTo>
                  <a:lnTo>
                    <a:pt x="3436" y="3263"/>
                  </a:lnTo>
                  <a:lnTo>
                    <a:pt x="3401" y="3303"/>
                  </a:lnTo>
                  <a:lnTo>
                    <a:pt x="3366" y="3340"/>
                  </a:lnTo>
                  <a:lnTo>
                    <a:pt x="3331" y="3374"/>
                  </a:lnTo>
                  <a:lnTo>
                    <a:pt x="3297" y="3404"/>
                  </a:lnTo>
                  <a:lnTo>
                    <a:pt x="3282" y="3416"/>
                  </a:lnTo>
                  <a:lnTo>
                    <a:pt x="3268" y="3427"/>
                  </a:lnTo>
                  <a:lnTo>
                    <a:pt x="3254" y="3440"/>
                  </a:lnTo>
                  <a:lnTo>
                    <a:pt x="3243" y="3446"/>
                  </a:lnTo>
                  <a:lnTo>
                    <a:pt x="3232" y="3456"/>
                  </a:lnTo>
                  <a:lnTo>
                    <a:pt x="3224" y="3463"/>
                  </a:lnTo>
                  <a:lnTo>
                    <a:pt x="3189" y="3487"/>
                  </a:lnTo>
                  <a:lnTo>
                    <a:pt x="3156" y="3506"/>
                  </a:lnTo>
                  <a:lnTo>
                    <a:pt x="3124" y="3522"/>
                  </a:lnTo>
                  <a:lnTo>
                    <a:pt x="3093" y="3536"/>
                  </a:lnTo>
                  <a:lnTo>
                    <a:pt x="3060" y="3548"/>
                  </a:lnTo>
                  <a:lnTo>
                    <a:pt x="3023" y="3558"/>
                  </a:lnTo>
                  <a:lnTo>
                    <a:pt x="2982" y="3564"/>
                  </a:lnTo>
                  <a:lnTo>
                    <a:pt x="2939" y="3566"/>
                  </a:lnTo>
                  <a:lnTo>
                    <a:pt x="2903" y="3566"/>
                  </a:lnTo>
                  <a:lnTo>
                    <a:pt x="2880" y="3565"/>
                  </a:lnTo>
                  <a:lnTo>
                    <a:pt x="2857" y="3564"/>
                  </a:lnTo>
                  <a:lnTo>
                    <a:pt x="2835" y="3561"/>
                  </a:lnTo>
                  <a:lnTo>
                    <a:pt x="2812" y="3555"/>
                  </a:lnTo>
                  <a:lnTo>
                    <a:pt x="2787" y="3548"/>
                  </a:lnTo>
                  <a:lnTo>
                    <a:pt x="2761" y="3541"/>
                  </a:lnTo>
                  <a:lnTo>
                    <a:pt x="2731" y="3530"/>
                  </a:lnTo>
                  <a:lnTo>
                    <a:pt x="2697" y="3518"/>
                  </a:lnTo>
                  <a:lnTo>
                    <a:pt x="2639" y="3494"/>
                  </a:lnTo>
                  <a:lnTo>
                    <a:pt x="2578" y="3468"/>
                  </a:lnTo>
                  <a:lnTo>
                    <a:pt x="2516" y="3440"/>
                  </a:lnTo>
                  <a:lnTo>
                    <a:pt x="2450" y="3409"/>
                  </a:lnTo>
                  <a:lnTo>
                    <a:pt x="2426" y="3397"/>
                  </a:lnTo>
                  <a:lnTo>
                    <a:pt x="2349" y="3361"/>
                  </a:lnTo>
                  <a:lnTo>
                    <a:pt x="2273" y="3322"/>
                  </a:lnTo>
                  <a:lnTo>
                    <a:pt x="2196" y="3282"/>
                  </a:lnTo>
                  <a:lnTo>
                    <a:pt x="2165" y="3264"/>
                  </a:lnTo>
                  <a:lnTo>
                    <a:pt x="2089" y="3222"/>
                  </a:lnTo>
                  <a:lnTo>
                    <a:pt x="2016" y="3180"/>
                  </a:lnTo>
                  <a:lnTo>
                    <a:pt x="1947" y="3137"/>
                  </a:lnTo>
                  <a:lnTo>
                    <a:pt x="1929" y="3126"/>
                  </a:lnTo>
                  <a:lnTo>
                    <a:pt x="1788" y="3035"/>
                  </a:lnTo>
                  <a:lnTo>
                    <a:pt x="1651" y="2940"/>
                  </a:lnTo>
                  <a:lnTo>
                    <a:pt x="1518" y="2840"/>
                  </a:lnTo>
                  <a:lnTo>
                    <a:pt x="1389" y="2736"/>
                  </a:lnTo>
                  <a:lnTo>
                    <a:pt x="1265" y="2626"/>
                  </a:lnTo>
                  <a:lnTo>
                    <a:pt x="1143" y="2513"/>
                  </a:lnTo>
                  <a:lnTo>
                    <a:pt x="1026" y="2394"/>
                  </a:lnTo>
                  <a:lnTo>
                    <a:pt x="912" y="2270"/>
                  </a:lnTo>
                  <a:lnTo>
                    <a:pt x="802" y="2142"/>
                  </a:lnTo>
                  <a:lnTo>
                    <a:pt x="695" y="2009"/>
                  </a:lnTo>
                  <a:lnTo>
                    <a:pt x="663" y="1968"/>
                  </a:lnTo>
                  <a:lnTo>
                    <a:pt x="630" y="1925"/>
                  </a:lnTo>
                  <a:lnTo>
                    <a:pt x="598" y="1883"/>
                  </a:lnTo>
                  <a:lnTo>
                    <a:pt x="582" y="1860"/>
                  </a:lnTo>
                  <a:lnTo>
                    <a:pt x="567" y="1839"/>
                  </a:lnTo>
                  <a:lnTo>
                    <a:pt x="550" y="1816"/>
                  </a:lnTo>
                  <a:lnTo>
                    <a:pt x="507" y="1756"/>
                  </a:lnTo>
                  <a:lnTo>
                    <a:pt x="483" y="1719"/>
                  </a:lnTo>
                  <a:lnTo>
                    <a:pt x="459" y="1679"/>
                  </a:lnTo>
                  <a:lnTo>
                    <a:pt x="435" y="1642"/>
                  </a:lnTo>
                  <a:lnTo>
                    <a:pt x="429" y="1630"/>
                  </a:lnTo>
                  <a:lnTo>
                    <a:pt x="405" y="1591"/>
                  </a:lnTo>
                  <a:lnTo>
                    <a:pt x="381" y="1552"/>
                  </a:lnTo>
                  <a:lnTo>
                    <a:pt x="356" y="1515"/>
                  </a:lnTo>
                  <a:lnTo>
                    <a:pt x="350" y="1503"/>
                  </a:lnTo>
                  <a:lnTo>
                    <a:pt x="284" y="1383"/>
                  </a:lnTo>
                  <a:lnTo>
                    <a:pt x="221" y="1263"/>
                  </a:lnTo>
                  <a:lnTo>
                    <a:pt x="164" y="1144"/>
                  </a:lnTo>
                  <a:lnTo>
                    <a:pt x="112" y="1024"/>
                  </a:lnTo>
                  <a:lnTo>
                    <a:pt x="66" y="905"/>
                  </a:lnTo>
                  <a:lnTo>
                    <a:pt x="45" y="844"/>
                  </a:lnTo>
                  <a:lnTo>
                    <a:pt x="29" y="788"/>
                  </a:lnTo>
                  <a:lnTo>
                    <a:pt x="15" y="737"/>
                  </a:lnTo>
                  <a:lnTo>
                    <a:pt x="6" y="688"/>
                  </a:lnTo>
                  <a:lnTo>
                    <a:pt x="1" y="643"/>
                  </a:lnTo>
                  <a:lnTo>
                    <a:pt x="0" y="599"/>
                  </a:lnTo>
                  <a:lnTo>
                    <a:pt x="6" y="556"/>
                  </a:lnTo>
                  <a:lnTo>
                    <a:pt x="15" y="513"/>
                  </a:lnTo>
                  <a:lnTo>
                    <a:pt x="32" y="471"/>
                  </a:lnTo>
                  <a:lnTo>
                    <a:pt x="54" y="429"/>
                  </a:lnTo>
                  <a:lnTo>
                    <a:pt x="66" y="411"/>
                  </a:lnTo>
                  <a:lnTo>
                    <a:pt x="83" y="390"/>
                  </a:lnTo>
                  <a:lnTo>
                    <a:pt x="102" y="367"/>
                  </a:lnTo>
                  <a:lnTo>
                    <a:pt x="125" y="343"/>
                  </a:lnTo>
                  <a:lnTo>
                    <a:pt x="150" y="318"/>
                  </a:lnTo>
                  <a:lnTo>
                    <a:pt x="177" y="293"/>
                  </a:lnTo>
                  <a:lnTo>
                    <a:pt x="205" y="267"/>
                  </a:lnTo>
                  <a:lnTo>
                    <a:pt x="233" y="243"/>
                  </a:lnTo>
                  <a:lnTo>
                    <a:pt x="261" y="220"/>
                  </a:lnTo>
                  <a:lnTo>
                    <a:pt x="288" y="199"/>
                  </a:lnTo>
                  <a:lnTo>
                    <a:pt x="314" y="181"/>
                  </a:lnTo>
                  <a:lnTo>
                    <a:pt x="354" y="150"/>
                  </a:lnTo>
                  <a:lnTo>
                    <a:pt x="392" y="123"/>
                  </a:lnTo>
                  <a:lnTo>
                    <a:pt x="426" y="100"/>
                  </a:lnTo>
                  <a:lnTo>
                    <a:pt x="455" y="79"/>
                  </a:lnTo>
                  <a:lnTo>
                    <a:pt x="483" y="61"/>
                  </a:lnTo>
                  <a:lnTo>
                    <a:pt x="508" y="46"/>
                  </a:lnTo>
                  <a:lnTo>
                    <a:pt x="531" y="34"/>
                  </a:lnTo>
                  <a:lnTo>
                    <a:pt x="553" y="24"/>
                  </a:lnTo>
                  <a:lnTo>
                    <a:pt x="573" y="16"/>
                  </a:lnTo>
                  <a:lnTo>
                    <a:pt x="592" y="11"/>
                  </a:lnTo>
                  <a:lnTo>
                    <a:pt x="611" y="6"/>
                  </a:lnTo>
                  <a:lnTo>
                    <a:pt x="636" y="2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2" name="Freeform 29"/>
          <p:cNvSpPr>
            <a:spLocks noEditPoints="1"/>
          </p:cNvSpPr>
          <p:nvPr/>
        </p:nvSpPr>
        <p:spPr bwMode="auto">
          <a:xfrm>
            <a:off x="7212834" y="1944688"/>
            <a:ext cx="563563" cy="500062"/>
          </a:xfrm>
          <a:custGeom>
            <a:avLst/>
            <a:gdLst>
              <a:gd name="T0" fmla="*/ 2815 w 3555"/>
              <a:gd name="T1" fmla="*/ 147 h 3146"/>
              <a:gd name="T2" fmla="*/ 2475 w 3555"/>
              <a:gd name="T3" fmla="*/ 327 h 3146"/>
              <a:gd name="T4" fmla="*/ 2109 w 3555"/>
              <a:gd name="T5" fmla="*/ 799 h 3146"/>
              <a:gd name="T6" fmla="*/ 2429 w 3555"/>
              <a:gd name="T7" fmla="*/ 887 h 3146"/>
              <a:gd name="T8" fmla="*/ 2505 w 3555"/>
              <a:gd name="T9" fmla="*/ 1287 h 3146"/>
              <a:gd name="T10" fmla="*/ 2324 w 3555"/>
              <a:gd name="T11" fmla="*/ 1734 h 3146"/>
              <a:gd name="T12" fmla="*/ 2099 w 3555"/>
              <a:gd name="T13" fmla="*/ 2027 h 3146"/>
              <a:gd name="T14" fmla="*/ 1770 w 3555"/>
              <a:gd name="T15" fmla="*/ 1969 h 3146"/>
              <a:gd name="T16" fmla="*/ 1584 w 3555"/>
              <a:gd name="T17" fmla="*/ 1525 h 3146"/>
              <a:gd name="T18" fmla="*/ 1515 w 3555"/>
              <a:gd name="T19" fmla="*/ 965 h 3146"/>
              <a:gd name="T20" fmla="*/ 1377 w 3555"/>
              <a:gd name="T21" fmla="*/ 414 h 3146"/>
              <a:gd name="T22" fmla="*/ 1124 w 3555"/>
              <a:gd name="T23" fmla="*/ 225 h 3146"/>
              <a:gd name="T24" fmla="*/ 703 w 3555"/>
              <a:gd name="T25" fmla="*/ 406 h 3146"/>
              <a:gd name="T26" fmla="*/ 117 w 3555"/>
              <a:gd name="T27" fmla="*/ 911 h 3146"/>
              <a:gd name="T28" fmla="*/ 222 w 3555"/>
              <a:gd name="T29" fmla="*/ 990 h 3146"/>
              <a:gd name="T30" fmla="*/ 537 w 3555"/>
              <a:gd name="T31" fmla="*/ 937 h 3146"/>
              <a:gd name="T32" fmla="*/ 761 w 3555"/>
              <a:gd name="T33" fmla="*/ 1171 h 3146"/>
              <a:gd name="T34" fmla="*/ 1010 w 3555"/>
              <a:gd name="T35" fmla="*/ 2046 h 3146"/>
              <a:gd name="T36" fmla="*/ 1150 w 3555"/>
              <a:gd name="T37" fmla="*/ 2565 h 3146"/>
              <a:gd name="T38" fmla="*/ 1387 w 3555"/>
              <a:gd name="T39" fmla="*/ 2958 h 3146"/>
              <a:gd name="T40" fmla="*/ 1707 w 3555"/>
              <a:gd name="T41" fmla="*/ 2998 h 3146"/>
              <a:gd name="T42" fmla="*/ 2137 w 3555"/>
              <a:gd name="T43" fmla="*/ 2751 h 3146"/>
              <a:gd name="T44" fmla="*/ 2655 w 3555"/>
              <a:gd name="T45" fmla="*/ 2195 h 3146"/>
              <a:gd name="T46" fmla="*/ 3097 w 3555"/>
              <a:gd name="T47" fmla="*/ 1456 h 3146"/>
              <a:gd name="T48" fmla="*/ 3354 w 3555"/>
              <a:gd name="T49" fmla="*/ 847 h 3146"/>
              <a:gd name="T50" fmla="*/ 3436 w 3555"/>
              <a:gd name="T51" fmla="*/ 464 h 3146"/>
              <a:gd name="T52" fmla="*/ 3288 w 3555"/>
              <a:gd name="T53" fmla="*/ 184 h 3146"/>
              <a:gd name="T54" fmla="*/ 3008 w 3555"/>
              <a:gd name="T55" fmla="*/ 0 h 3146"/>
              <a:gd name="T56" fmla="*/ 3366 w 3555"/>
              <a:gd name="T57" fmla="*/ 87 h 3146"/>
              <a:gd name="T58" fmla="*/ 3555 w 3555"/>
              <a:gd name="T59" fmla="*/ 450 h 3146"/>
              <a:gd name="T60" fmla="*/ 3473 w 3555"/>
              <a:gd name="T61" fmla="*/ 874 h 3146"/>
              <a:gd name="T62" fmla="*/ 3210 w 3555"/>
              <a:gd name="T63" fmla="*/ 1500 h 3146"/>
              <a:gd name="T64" fmla="*/ 2751 w 3555"/>
              <a:gd name="T65" fmla="*/ 2267 h 3146"/>
              <a:gd name="T66" fmla="*/ 2210 w 3555"/>
              <a:gd name="T67" fmla="*/ 2847 h 3146"/>
              <a:gd name="T68" fmla="*/ 1681 w 3555"/>
              <a:gd name="T69" fmla="*/ 3134 h 3146"/>
              <a:gd name="T70" fmla="*/ 1296 w 3555"/>
              <a:gd name="T71" fmla="*/ 3035 h 3146"/>
              <a:gd name="T72" fmla="*/ 1041 w 3555"/>
              <a:gd name="T73" fmla="*/ 2606 h 3146"/>
              <a:gd name="T74" fmla="*/ 898 w 3555"/>
              <a:gd name="T75" fmla="*/ 2077 h 3146"/>
              <a:gd name="T76" fmla="*/ 680 w 3555"/>
              <a:gd name="T77" fmla="*/ 1316 h 3146"/>
              <a:gd name="T78" fmla="*/ 509 w 3555"/>
              <a:gd name="T79" fmla="*/ 1050 h 3146"/>
              <a:gd name="T80" fmla="*/ 173 w 3555"/>
              <a:gd name="T81" fmla="*/ 1108 h 3146"/>
              <a:gd name="T82" fmla="*/ 31 w 3555"/>
              <a:gd name="T83" fmla="*/ 989 h 3146"/>
              <a:gd name="T84" fmla="*/ 31 w 3555"/>
              <a:gd name="T85" fmla="*/ 826 h 3146"/>
              <a:gd name="T86" fmla="*/ 630 w 3555"/>
              <a:gd name="T87" fmla="*/ 306 h 3146"/>
              <a:gd name="T88" fmla="*/ 1095 w 3555"/>
              <a:gd name="T89" fmla="*/ 95 h 3146"/>
              <a:gd name="T90" fmla="*/ 1419 w 3555"/>
              <a:gd name="T91" fmla="*/ 259 h 3146"/>
              <a:gd name="T92" fmla="*/ 1596 w 3555"/>
              <a:gd name="T93" fmla="*/ 759 h 3146"/>
              <a:gd name="T94" fmla="*/ 1681 w 3555"/>
              <a:gd name="T95" fmla="*/ 1344 h 3146"/>
              <a:gd name="T96" fmla="*/ 1804 w 3555"/>
              <a:gd name="T97" fmla="*/ 1809 h 3146"/>
              <a:gd name="T98" fmla="*/ 2035 w 3555"/>
              <a:gd name="T99" fmla="*/ 1932 h 3146"/>
              <a:gd name="T100" fmla="*/ 2226 w 3555"/>
              <a:gd name="T101" fmla="*/ 1675 h 3146"/>
              <a:gd name="T102" fmla="*/ 2393 w 3555"/>
              <a:gd name="T103" fmla="*/ 1266 h 3146"/>
              <a:gd name="T104" fmla="*/ 2353 w 3555"/>
              <a:gd name="T105" fmla="*/ 970 h 3146"/>
              <a:gd name="T106" fmla="*/ 2083 w 3555"/>
              <a:gd name="T107" fmla="*/ 919 h 3146"/>
              <a:gd name="T108" fmla="*/ 2173 w 3555"/>
              <a:gd name="T109" fmla="*/ 455 h 3146"/>
              <a:gd name="T110" fmla="*/ 2589 w 3555"/>
              <a:gd name="T111" fmla="*/ 110 h 3146"/>
              <a:gd name="T112" fmla="*/ 2878 w 3555"/>
              <a:gd name="T113" fmla="*/ 8 h 3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55" h="3146">
                <a:moveTo>
                  <a:pt x="3009" y="124"/>
                </a:moveTo>
                <a:lnTo>
                  <a:pt x="2975" y="125"/>
                </a:lnTo>
                <a:lnTo>
                  <a:pt x="2945" y="127"/>
                </a:lnTo>
                <a:lnTo>
                  <a:pt x="2916" y="130"/>
                </a:lnTo>
                <a:lnTo>
                  <a:pt x="2891" y="132"/>
                </a:lnTo>
                <a:lnTo>
                  <a:pt x="2870" y="135"/>
                </a:lnTo>
                <a:lnTo>
                  <a:pt x="2851" y="138"/>
                </a:lnTo>
                <a:lnTo>
                  <a:pt x="2835" y="142"/>
                </a:lnTo>
                <a:lnTo>
                  <a:pt x="2815" y="147"/>
                </a:lnTo>
                <a:lnTo>
                  <a:pt x="2789" y="156"/>
                </a:lnTo>
                <a:lnTo>
                  <a:pt x="2758" y="167"/>
                </a:lnTo>
                <a:lnTo>
                  <a:pt x="2725" y="181"/>
                </a:lnTo>
                <a:lnTo>
                  <a:pt x="2688" y="197"/>
                </a:lnTo>
                <a:lnTo>
                  <a:pt x="2650" y="216"/>
                </a:lnTo>
                <a:lnTo>
                  <a:pt x="2609" y="239"/>
                </a:lnTo>
                <a:lnTo>
                  <a:pt x="2564" y="266"/>
                </a:lnTo>
                <a:lnTo>
                  <a:pt x="2520" y="295"/>
                </a:lnTo>
                <a:lnTo>
                  <a:pt x="2475" y="327"/>
                </a:lnTo>
                <a:lnTo>
                  <a:pt x="2429" y="364"/>
                </a:lnTo>
                <a:lnTo>
                  <a:pt x="2384" y="405"/>
                </a:lnTo>
                <a:lnTo>
                  <a:pt x="2339" y="448"/>
                </a:lnTo>
                <a:lnTo>
                  <a:pt x="2295" y="497"/>
                </a:lnTo>
                <a:lnTo>
                  <a:pt x="2253" y="549"/>
                </a:lnTo>
                <a:lnTo>
                  <a:pt x="2213" y="605"/>
                </a:lnTo>
                <a:lnTo>
                  <a:pt x="2175" y="665"/>
                </a:lnTo>
                <a:lnTo>
                  <a:pt x="2140" y="730"/>
                </a:lnTo>
                <a:lnTo>
                  <a:pt x="2109" y="799"/>
                </a:lnTo>
                <a:lnTo>
                  <a:pt x="2150" y="798"/>
                </a:lnTo>
                <a:lnTo>
                  <a:pt x="2191" y="799"/>
                </a:lnTo>
                <a:lnTo>
                  <a:pt x="2230" y="802"/>
                </a:lnTo>
                <a:lnTo>
                  <a:pt x="2269" y="808"/>
                </a:lnTo>
                <a:lnTo>
                  <a:pt x="2305" y="817"/>
                </a:lnTo>
                <a:lnTo>
                  <a:pt x="2340" y="829"/>
                </a:lnTo>
                <a:lnTo>
                  <a:pt x="2372" y="844"/>
                </a:lnTo>
                <a:lnTo>
                  <a:pt x="2402" y="864"/>
                </a:lnTo>
                <a:lnTo>
                  <a:pt x="2429" y="887"/>
                </a:lnTo>
                <a:lnTo>
                  <a:pt x="2454" y="917"/>
                </a:lnTo>
                <a:lnTo>
                  <a:pt x="2475" y="948"/>
                </a:lnTo>
                <a:lnTo>
                  <a:pt x="2491" y="983"/>
                </a:lnTo>
                <a:lnTo>
                  <a:pt x="2503" y="1023"/>
                </a:lnTo>
                <a:lnTo>
                  <a:pt x="2510" y="1068"/>
                </a:lnTo>
                <a:lnTo>
                  <a:pt x="2515" y="1116"/>
                </a:lnTo>
                <a:lnTo>
                  <a:pt x="2516" y="1169"/>
                </a:lnTo>
                <a:lnTo>
                  <a:pt x="2512" y="1226"/>
                </a:lnTo>
                <a:lnTo>
                  <a:pt x="2505" y="1287"/>
                </a:lnTo>
                <a:lnTo>
                  <a:pt x="2492" y="1347"/>
                </a:lnTo>
                <a:lnTo>
                  <a:pt x="2474" y="1408"/>
                </a:lnTo>
                <a:lnTo>
                  <a:pt x="2452" y="1467"/>
                </a:lnTo>
                <a:lnTo>
                  <a:pt x="2427" y="1525"/>
                </a:lnTo>
                <a:lnTo>
                  <a:pt x="2401" y="1582"/>
                </a:lnTo>
                <a:lnTo>
                  <a:pt x="2373" y="1637"/>
                </a:lnTo>
                <a:lnTo>
                  <a:pt x="2346" y="1690"/>
                </a:lnTo>
                <a:lnTo>
                  <a:pt x="2341" y="1702"/>
                </a:lnTo>
                <a:lnTo>
                  <a:pt x="2324" y="1734"/>
                </a:lnTo>
                <a:lnTo>
                  <a:pt x="2304" y="1769"/>
                </a:lnTo>
                <a:lnTo>
                  <a:pt x="2285" y="1805"/>
                </a:lnTo>
                <a:lnTo>
                  <a:pt x="2263" y="1840"/>
                </a:lnTo>
                <a:lnTo>
                  <a:pt x="2240" y="1877"/>
                </a:lnTo>
                <a:lnTo>
                  <a:pt x="2215" y="1911"/>
                </a:lnTo>
                <a:lnTo>
                  <a:pt x="2188" y="1945"/>
                </a:lnTo>
                <a:lnTo>
                  <a:pt x="2161" y="1975"/>
                </a:lnTo>
                <a:lnTo>
                  <a:pt x="2131" y="2003"/>
                </a:lnTo>
                <a:lnTo>
                  <a:pt x="2099" y="2027"/>
                </a:lnTo>
                <a:lnTo>
                  <a:pt x="2067" y="2047"/>
                </a:lnTo>
                <a:lnTo>
                  <a:pt x="2032" y="2061"/>
                </a:lnTo>
                <a:lnTo>
                  <a:pt x="1996" y="2070"/>
                </a:lnTo>
                <a:lnTo>
                  <a:pt x="1957" y="2072"/>
                </a:lnTo>
                <a:lnTo>
                  <a:pt x="1919" y="2067"/>
                </a:lnTo>
                <a:lnTo>
                  <a:pt x="1881" y="2053"/>
                </a:lnTo>
                <a:lnTo>
                  <a:pt x="1844" y="2032"/>
                </a:lnTo>
                <a:lnTo>
                  <a:pt x="1806" y="2004"/>
                </a:lnTo>
                <a:lnTo>
                  <a:pt x="1770" y="1969"/>
                </a:lnTo>
                <a:lnTo>
                  <a:pt x="1737" y="1929"/>
                </a:lnTo>
                <a:lnTo>
                  <a:pt x="1707" y="1887"/>
                </a:lnTo>
                <a:lnTo>
                  <a:pt x="1681" y="1840"/>
                </a:lnTo>
                <a:lnTo>
                  <a:pt x="1658" y="1792"/>
                </a:lnTo>
                <a:lnTo>
                  <a:pt x="1639" y="1742"/>
                </a:lnTo>
                <a:lnTo>
                  <a:pt x="1621" y="1689"/>
                </a:lnTo>
                <a:lnTo>
                  <a:pt x="1607" y="1635"/>
                </a:lnTo>
                <a:lnTo>
                  <a:pt x="1594" y="1580"/>
                </a:lnTo>
                <a:lnTo>
                  <a:pt x="1584" y="1525"/>
                </a:lnTo>
                <a:lnTo>
                  <a:pt x="1575" y="1468"/>
                </a:lnTo>
                <a:lnTo>
                  <a:pt x="1567" y="1412"/>
                </a:lnTo>
                <a:lnTo>
                  <a:pt x="1561" y="1356"/>
                </a:lnTo>
                <a:lnTo>
                  <a:pt x="1556" y="1300"/>
                </a:lnTo>
                <a:lnTo>
                  <a:pt x="1550" y="1245"/>
                </a:lnTo>
                <a:lnTo>
                  <a:pt x="1543" y="1169"/>
                </a:lnTo>
                <a:lnTo>
                  <a:pt x="1534" y="1098"/>
                </a:lnTo>
                <a:lnTo>
                  <a:pt x="1526" y="1030"/>
                </a:lnTo>
                <a:lnTo>
                  <a:pt x="1515" y="965"/>
                </a:lnTo>
                <a:lnTo>
                  <a:pt x="1503" y="893"/>
                </a:lnTo>
                <a:lnTo>
                  <a:pt x="1491" y="818"/>
                </a:lnTo>
                <a:lnTo>
                  <a:pt x="1477" y="744"/>
                </a:lnTo>
                <a:lnTo>
                  <a:pt x="1462" y="670"/>
                </a:lnTo>
                <a:lnTo>
                  <a:pt x="1446" y="598"/>
                </a:lnTo>
                <a:lnTo>
                  <a:pt x="1426" y="531"/>
                </a:lnTo>
                <a:lnTo>
                  <a:pt x="1412" y="491"/>
                </a:lnTo>
                <a:lnTo>
                  <a:pt x="1395" y="452"/>
                </a:lnTo>
                <a:lnTo>
                  <a:pt x="1377" y="414"/>
                </a:lnTo>
                <a:lnTo>
                  <a:pt x="1356" y="377"/>
                </a:lnTo>
                <a:lnTo>
                  <a:pt x="1333" y="342"/>
                </a:lnTo>
                <a:lnTo>
                  <a:pt x="1309" y="311"/>
                </a:lnTo>
                <a:lnTo>
                  <a:pt x="1283" y="284"/>
                </a:lnTo>
                <a:lnTo>
                  <a:pt x="1256" y="261"/>
                </a:lnTo>
                <a:lnTo>
                  <a:pt x="1229" y="244"/>
                </a:lnTo>
                <a:lnTo>
                  <a:pt x="1200" y="233"/>
                </a:lnTo>
                <a:lnTo>
                  <a:pt x="1163" y="227"/>
                </a:lnTo>
                <a:lnTo>
                  <a:pt x="1124" y="225"/>
                </a:lnTo>
                <a:lnTo>
                  <a:pt x="1084" y="227"/>
                </a:lnTo>
                <a:lnTo>
                  <a:pt x="1044" y="233"/>
                </a:lnTo>
                <a:lnTo>
                  <a:pt x="1004" y="244"/>
                </a:lnTo>
                <a:lnTo>
                  <a:pt x="966" y="256"/>
                </a:lnTo>
                <a:lnTo>
                  <a:pt x="928" y="271"/>
                </a:lnTo>
                <a:lnTo>
                  <a:pt x="893" y="287"/>
                </a:lnTo>
                <a:lnTo>
                  <a:pt x="861" y="306"/>
                </a:lnTo>
                <a:lnTo>
                  <a:pt x="781" y="353"/>
                </a:lnTo>
                <a:lnTo>
                  <a:pt x="703" y="406"/>
                </a:lnTo>
                <a:lnTo>
                  <a:pt x="628" y="462"/>
                </a:lnTo>
                <a:lnTo>
                  <a:pt x="554" y="522"/>
                </a:lnTo>
                <a:lnTo>
                  <a:pt x="482" y="583"/>
                </a:lnTo>
                <a:lnTo>
                  <a:pt x="410" y="646"/>
                </a:lnTo>
                <a:lnTo>
                  <a:pt x="339" y="709"/>
                </a:lnTo>
                <a:lnTo>
                  <a:pt x="265" y="776"/>
                </a:lnTo>
                <a:lnTo>
                  <a:pt x="190" y="843"/>
                </a:lnTo>
                <a:lnTo>
                  <a:pt x="113" y="906"/>
                </a:lnTo>
                <a:lnTo>
                  <a:pt x="117" y="911"/>
                </a:lnTo>
                <a:lnTo>
                  <a:pt x="123" y="921"/>
                </a:lnTo>
                <a:lnTo>
                  <a:pt x="132" y="933"/>
                </a:lnTo>
                <a:lnTo>
                  <a:pt x="141" y="945"/>
                </a:lnTo>
                <a:lnTo>
                  <a:pt x="152" y="958"/>
                </a:lnTo>
                <a:lnTo>
                  <a:pt x="164" y="969"/>
                </a:lnTo>
                <a:lnTo>
                  <a:pt x="174" y="979"/>
                </a:lnTo>
                <a:lnTo>
                  <a:pt x="183" y="987"/>
                </a:lnTo>
                <a:lnTo>
                  <a:pt x="190" y="989"/>
                </a:lnTo>
                <a:lnTo>
                  <a:pt x="222" y="990"/>
                </a:lnTo>
                <a:lnTo>
                  <a:pt x="255" y="986"/>
                </a:lnTo>
                <a:lnTo>
                  <a:pt x="288" y="979"/>
                </a:lnTo>
                <a:lnTo>
                  <a:pt x="321" y="969"/>
                </a:lnTo>
                <a:lnTo>
                  <a:pt x="356" y="959"/>
                </a:lnTo>
                <a:lnTo>
                  <a:pt x="393" y="953"/>
                </a:lnTo>
                <a:lnTo>
                  <a:pt x="432" y="945"/>
                </a:lnTo>
                <a:lnTo>
                  <a:pt x="470" y="938"/>
                </a:lnTo>
                <a:lnTo>
                  <a:pt x="511" y="935"/>
                </a:lnTo>
                <a:lnTo>
                  <a:pt x="537" y="937"/>
                </a:lnTo>
                <a:lnTo>
                  <a:pt x="563" y="941"/>
                </a:lnTo>
                <a:lnTo>
                  <a:pt x="589" y="950"/>
                </a:lnTo>
                <a:lnTo>
                  <a:pt x="614" y="962"/>
                </a:lnTo>
                <a:lnTo>
                  <a:pt x="638" y="979"/>
                </a:lnTo>
                <a:lnTo>
                  <a:pt x="661" y="1001"/>
                </a:lnTo>
                <a:lnTo>
                  <a:pt x="684" y="1028"/>
                </a:lnTo>
                <a:lnTo>
                  <a:pt x="707" y="1060"/>
                </a:lnTo>
                <a:lnTo>
                  <a:pt x="737" y="1115"/>
                </a:lnTo>
                <a:lnTo>
                  <a:pt x="761" y="1171"/>
                </a:lnTo>
                <a:lnTo>
                  <a:pt x="781" y="1228"/>
                </a:lnTo>
                <a:lnTo>
                  <a:pt x="798" y="1284"/>
                </a:lnTo>
                <a:lnTo>
                  <a:pt x="813" y="1340"/>
                </a:lnTo>
                <a:lnTo>
                  <a:pt x="849" y="1464"/>
                </a:lnTo>
                <a:lnTo>
                  <a:pt x="887" y="1576"/>
                </a:lnTo>
                <a:lnTo>
                  <a:pt x="920" y="1689"/>
                </a:lnTo>
                <a:lnTo>
                  <a:pt x="951" y="1805"/>
                </a:lnTo>
                <a:lnTo>
                  <a:pt x="982" y="1923"/>
                </a:lnTo>
                <a:lnTo>
                  <a:pt x="1010" y="2046"/>
                </a:lnTo>
                <a:lnTo>
                  <a:pt x="1028" y="2124"/>
                </a:lnTo>
                <a:lnTo>
                  <a:pt x="1040" y="2176"/>
                </a:lnTo>
                <a:lnTo>
                  <a:pt x="1053" y="2230"/>
                </a:lnTo>
                <a:lnTo>
                  <a:pt x="1067" y="2286"/>
                </a:lnTo>
                <a:lnTo>
                  <a:pt x="1081" y="2342"/>
                </a:lnTo>
                <a:lnTo>
                  <a:pt x="1097" y="2398"/>
                </a:lnTo>
                <a:lnTo>
                  <a:pt x="1113" y="2454"/>
                </a:lnTo>
                <a:lnTo>
                  <a:pt x="1131" y="2510"/>
                </a:lnTo>
                <a:lnTo>
                  <a:pt x="1150" y="2565"/>
                </a:lnTo>
                <a:lnTo>
                  <a:pt x="1169" y="2619"/>
                </a:lnTo>
                <a:lnTo>
                  <a:pt x="1191" y="2672"/>
                </a:lnTo>
                <a:lnTo>
                  <a:pt x="1214" y="2722"/>
                </a:lnTo>
                <a:lnTo>
                  <a:pt x="1238" y="2769"/>
                </a:lnTo>
                <a:lnTo>
                  <a:pt x="1264" y="2815"/>
                </a:lnTo>
                <a:lnTo>
                  <a:pt x="1292" y="2857"/>
                </a:lnTo>
                <a:lnTo>
                  <a:pt x="1322" y="2895"/>
                </a:lnTo>
                <a:lnTo>
                  <a:pt x="1354" y="2929"/>
                </a:lnTo>
                <a:lnTo>
                  <a:pt x="1387" y="2958"/>
                </a:lnTo>
                <a:lnTo>
                  <a:pt x="1423" y="2983"/>
                </a:lnTo>
                <a:lnTo>
                  <a:pt x="1462" y="3004"/>
                </a:lnTo>
                <a:lnTo>
                  <a:pt x="1492" y="3013"/>
                </a:lnTo>
                <a:lnTo>
                  <a:pt x="1524" y="3019"/>
                </a:lnTo>
                <a:lnTo>
                  <a:pt x="1559" y="3021"/>
                </a:lnTo>
                <a:lnTo>
                  <a:pt x="1594" y="3020"/>
                </a:lnTo>
                <a:lnTo>
                  <a:pt x="1632" y="3015"/>
                </a:lnTo>
                <a:lnTo>
                  <a:pt x="1669" y="3008"/>
                </a:lnTo>
                <a:lnTo>
                  <a:pt x="1707" y="2998"/>
                </a:lnTo>
                <a:lnTo>
                  <a:pt x="1743" y="2986"/>
                </a:lnTo>
                <a:lnTo>
                  <a:pt x="1779" y="2973"/>
                </a:lnTo>
                <a:lnTo>
                  <a:pt x="1813" y="2959"/>
                </a:lnTo>
                <a:lnTo>
                  <a:pt x="1845" y="2944"/>
                </a:lnTo>
                <a:lnTo>
                  <a:pt x="1875" y="2929"/>
                </a:lnTo>
                <a:lnTo>
                  <a:pt x="1901" y="2914"/>
                </a:lnTo>
                <a:lnTo>
                  <a:pt x="1984" y="2863"/>
                </a:lnTo>
                <a:lnTo>
                  <a:pt x="2062" y="2808"/>
                </a:lnTo>
                <a:lnTo>
                  <a:pt x="2137" y="2751"/>
                </a:lnTo>
                <a:lnTo>
                  <a:pt x="2207" y="2692"/>
                </a:lnTo>
                <a:lnTo>
                  <a:pt x="2275" y="2630"/>
                </a:lnTo>
                <a:lnTo>
                  <a:pt x="2339" y="2568"/>
                </a:lnTo>
                <a:lnTo>
                  <a:pt x="2398" y="2504"/>
                </a:lnTo>
                <a:lnTo>
                  <a:pt x="2455" y="2440"/>
                </a:lnTo>
                <a:lnTo>
                  <a:pt x="2510" y="2378"/>
                </a:lnTo>
                <a:lnTo>
                  <a:pt x="2561" y="2315"/>
                </a:lnTo>
                <a:lnTo>
                  <a:pt x="2610" y="2254"/>
                </a:lnTo>
                <a:lnTo>
                  <a:pt x="2655" y="2195"/>
                </a:lnTo>
                <a:lnTo>
                  <a:pt x="2713" y="2113"/>
                </a:lnTo>
                <a:lnTo>
                  <a:pt x="2769" y="2030"/>
                </a:lnTo>
                <a:lnTo>
                  <a:pt x="2823" y="1947"/>
                </a:lnTo>
                <a:lnTo>
                  <a:pt x="2875" y="1864"/>
                </a:lnTo>
                <a:lnTo>
                  <a:pt x="2924" y="1781"/>
                </a:lnTo>
                <a:lnTo>
                  <a:pt x="2971" y="1698"/>
                </a:lnTo>
                <a:lnTo>
                  <a:pt x="3015" y="1616"/>
                </a:lnTo>
                <a:lnTo>
                  <a:pt x="3057" y="1536"/>
                </a:lnTo>
                <a:lnTo>
                  <a:pt x="3097" y="1456"/>
                </a:lnTo>
                <a:lnTo>
                  <a:pt x="3135" y="1378"/>
                </a:lnTo>
                <a:lnTo>
                  <a:pt x="3171" y="1303"/>
                </a:lnTo>
                <a:lnTo>
                  <a:pt x="3203" y="1228"/>
                </a:lnTo>
                <a:lnTo>
                  <a:pt x="3234" y="1157"/>
                </a:lnTo>
                <a:lnTo>
                  <a:pt x="3262" y="1088"/>
                </a:lnTo>
                <a:lnTo>
                  <a:pt x="3289" y="1023"/>
                </a:lnTo>
                <a:lnTo>
                  <a:pt x="3313" y="961"/>
                </a:lnTo>
                <a:lnTo>
                  <a:pt x="3335" y="901"/>
                </a:lnTo>
                <a:lnTo>
                  <a:pt x="3354" y="847"/>
                </a:lnTo>
                <a:lnTo>
                  <a:pt x="3371" y="797"/>
                </a:lnTo>
                <a:lnTo>
                  <a:pt x="3385" y="750"/>
                </a:lnTo>
                <a:lnTo>
                  <a:pt x="3398" y="708"/>
                </a:lnTo>
                <a:lnTo>
                  <a:pt x="3408" y="672"/>
                </a:lnTo>
                <a:lnTo>
                  <a:pt x="3417" y="640"/>
                </a:lnTo>
                <a:lnTo>
                  <a:pt x="3422" y="614"/>
                </a:lnTo>
                <a:lnTo>
                  <a:pt x="3429" y="560"/>
                </a:lnTo>
                <a:lnTo>
                  <a:pt x="3435" y="511"/>
                </a:lnTo>
                <a:lnTo>
                  <a:pt x="3436" y="464"/>
                </a:lnTo>
                <a:lnTo>
                  <a:pt x="3433" y="422"/>
                </a:lnTo>
                <a:lnTo>
                  <a:pt x="3427" y="382"/>
                </a:lnTo>
                <a:lnTo>
                  <a:pt x="3418" y="346"/>
                </a:lnTo>
                <a:lnTo>
                  <a:pt x="3405" y="312"/>
                </a:lnTo>
                <a:lnTo>
                  <a:pt x="3388" y="281"/>
                </a:lnTo>
                <a:lnTo>
                  <a:pt x="3368" y="252"/>
                </a:lnTo>
                <a:lnTo>
                  <a:pt x="3344" y="226"/>
                </a:lnTo>
                <a:lnTo>
                  <a:pt x="3317" y="203"/>
                </a:lnTo>
                <a:lnTo>
                  <a:pt x="3288" y="184"/>
                </a:lnTo>
                <a:lnTo>
                  <a:pt x="3256" y="168"/>
                </a:lnTo>
                <a:lnTo>
                  <a:pt x="3222" y="155"/>
                </a:lnTo>
                <a:lnTo>
                  <a:pt x="3187" y="144"/>
                </a:lnTo>
                <a:lnTo>
                  <a:pt x="3151" y="136"/>
                </a:lnTo>
                <a:lnTo>
                  <a:pt x="3114" y="131"/>
                </a:lnTo>
                <a:lnTo>
                  <a:pt x="3079" y="127"/>
                </a:lnTo>
                <a:lnTo>
                  <a:pt x="3043" y="124"/>
                </a:lnTo>
                <a:lnTo>
                  <a:pt x="3009" y="124"/>
                </a:lnTo>
                <a:close/>
                <a:moveTo>
                  <a:pt x="3008" y="0"/>
                </a:moveTo>
                <a:lnTo>
                  <a:pt x="3045" y="1"/>
                </a:lnTo>
                <a:lnTo>
                  <a:pt x="3085" y="4"/>
                </a:lnTo>
                <a:lnTo>
                  <a:pt x="3126" y="8"/>
                </a:lnTo>
                <a:lnTo>
                  <a:pt x="3167" y="13"/>
                </a:lnTo>
                <a:lnTo>
                  <a:pt x="3209" y="23"/>
                </a:lnTo>
                <a:lnTo>
                  <a:pt x="3250" y="34"/>
                </a:lnTo>
                <a:lnTo>
                  <a:pt x="3290" y="48"/>
                </a:lnTo>
                <a:lnTo>
                  <a:pt x="3329" y="66"/>
                </a:lnTo>
                <a:lnTo>
                  <a:pt x="3366" y="87"/>
                </a:lnTo>
                <a:lnTo>
                  <a:pt x="3401" y="113"/>
                </a:lnTo>
                <a:lnTo>
                  <a:pt x="3434" y="141"/>
                </a:lnTo>
                <a:lnTo>
                  <a:pt x="3463" y="174"/>
                </a:lnTo>
                <a:lnTo>
                  <a:pt x="3489" y="212"/>
                </a:lnTo>
                <a:lnTo>
                  <a:pt x="3510" y="253"/>
                </a:lnTo>
                <a:lnTo>
                  <a:pt x="3529" y="297"/>
                </a:lnTo>
                <a:lnTo>
                  <a:pt x="3542" y="345"/>
                </a:lnTo>
                <a:lnTo>
                  <a:pt x="3550" y="395"/>
                </a:lnTo>
                <a:lnTo>
                  <a:pt x="3555" y="450"/>
                </a:lnTo>
                <a:lnTo>
                  <a:pt x="3555" y="508"/>
                </a:lnTo>
                <a:lnTo>
                  <a:pt x="3550" y="568"/>
                </a:lnTo>
                <a:lnTo>
                  <a:pt x="3541" y="632"/>
                </a:lnTo>
                <a:lnTo>
                  <a:pt x="3535" y="660"/>
                </a:lnTo>
                <a:lnTo>
                  <a:pt x="3527" y="692"/>
                </a:lnTo>
                <a:lnTo>
                  <a:pt x="3517" y="731"/>
                </a:lnTo>
                <a:lnTo>
                  <a:pt x="3504" y="774"/>
                </a:lnTo>
                <a:lnTo>
                  <a:pt x="3490" y="822"/>
                </a:lnTo>
                <a:lnTo>
                  <a:pt x="3473" y="874"/>
                </a:lnTo>
                <a:lnTo>
                  <a:pt x="3452" y="931"/>
                </a:lnTo>
                <a:lnTo>
                  <a:pt x="3431" y="991"/>
                </a:lnTo>
                <a:lnTo>
                  <a:pt x="3407" y="1055"/>
                </a:lnTo>
                <a:lnTo>
                  <a:pt x="3380" y="1123"/>
                </a:lnTo>
                <a:lnTo>
                  <a:pt x="3351" y="1193"/>
                </a:lnTo>
                <a:lnTo>
                  <a:pt x="3319" y="1266"/>
                </a:lnTo>
                <a:lnTo>
                  <a:pt x="3285" y="1343"/>
                </a:lnTo>
                <a:lnTo>
                  <a:pt x="3249" y="1420"/>
                </a:lnTo>
                <a:lnTo>
                  <a:pt x="3210" y="1500"/>
                </a:lnTo>
                <a:lnTo>
                  <a:pt x="3169" y="1582"/>
                </a:lnTo>
                <a:lnTo>
                  <a:pt x="3125" y="1665"/>
                </a:lnTo>
                <a:lnTo>
                  <a:pt x="3079" y="1751"/>
                </a:lnTo>
                <a:lnTo>
                  <a:pt x="3030" y="1836"/>
                </a:lnTo>
                <a:lnTo>
                  <a:pt x="2980" y="1921"/>
                </a:lnTo>
                <a:lnTo>
                  <a:pt x="2926" y="2008"/>
                </a:lnTo>
                <a:lnTo>
                  <a:pt x="2871" y="2094"/>
                </a:lnTo>
                <a:lnTo>
                  <a:pt x="2811" y="2180"/>
                </a:lnTo>
                <a:lnTo>
                  <a:pt x="2751" y="2267"/>
                </a:lnTo>
                <a:lnTo>
                  <a:pt x="2703" y="2328"/>
                </a:lnTo>
                <a:lnTo>
                  <a:pt x="2653" y="2392"/>
                </a:lnTo>
                <a:lnTo>
                  <a:pt x="2600" y="2456"/>
                </a:lnTo>
                <a:lnTo>
                  <a:pt x="2543" y="2522"/>
                </a:lnTo>
                <a:lnTo>
                  <a:pt x="2483" y="2589"/>
                </a:lnTo>
                <a:lnTo>
                  <a:pt x="2421" y="2655"/>
                </a:lnTo>
                <a:lnTo>
                  <a:pt x="2354" y="2720"/>
                </a:lnTo>
                <a:lnTo>
                  <a:pt x="2285" y="2784"/>
                </a:lnTo>
                <a:lnTo>
                  <a:pt x="2210" y="2847"/>
                </a:lnTo>
                <a:lnTo>
                  <a:pt x="2133" y="2908"/>
                </a:lnTo>
                <a:lnTo>
                  <a:pt x="2052" y="2966"/>
                </a:lnTo>
                <a:lnTo>
                  <a:pt x="1967" y="3021"/>
                </a:lnTo>
                <a:lnTo>
                  <a:pt x="1930" y="3041"/>
                </a:lnTo>
                <a:lnTo>
                  <a:pt x="1888" y="3063"/>
                </a:lnTo>
                <a:lnTo>
                  <a:pt x="1840" y="3083"/>
                </a:lnTo>
                <a:lnTo>
                  <a:pt x="1790" y="3104"/>
                </a:lnTo>
                <a:lnTo>
                  <a:pt x="1736" y="3120"/>
                </a:lnTo>
                <a:lnTo>
                  <a:pt x="1681" y="3134"/>
                </a:lnTo>
                <a:lnTo>
                  <a:pt x="1625" y="3143"/>
                </a:lnTo>
                <a:lnTo>
                  <a:pt x="1569" y="3146"/>
                </a:lnTo>
                <a:lnTo>
                  <a:pt x="1530" y="3145"/>
                </a:lnTo>
                <a:lnTo>
                  <a:pt x="1492" y="3140"/>
                </a:lnTo>
                <a:lnTo>
                  <a:pt x="1455" y="3131"/>
                </a:lnTo>
                <a:lnTo>
                  <a:pt x="1420" y="3116"/>
                </a:lnTo>
                <a:lnTo>
                  <a:pt x="1375" y="3094"/>
                </a:lnTo>
                <a:lnTo>
                  <a:pt x="1334" y="3067"/>
                </a:lnTo>
                <a:lnTo>
                  <a:pt x="1296" y="3035"/>
                </a:lnTo>
                <a:lnTo>
                  <a:pt x="1259" y="2999"/>
                </a:lnTo>
                <a:lnTo>
                  <a:pt x="1224" y="2959"/>
                </a:lnTo>
                <a:lnTo>
                  <a:pt x="1193" y="2916"/>
                </a:lnTo>
                <a:lnTo>
                  <a:pt x="1163" y="2871"/>
                </a:lnTo>
                <a:lnTo>
                  <a:pt x="1135" y="2821"/>
                </a:lnTo>
                <a:lnTo>
                  <a:pt x="1109" y="2770"/>
                </a:lnTo>
                <a:lnTo>
                  <a:pt x="1085" y="2718"/>
                </a:lnTo>
                <a:lnTo>
                  <a:pt x="1063" y="2663"/>
                </a:lnTo>
                <a:lnTo>
                  <a:pt x="1041" y="2606"/>
                </a:lnTo>
                <a:lnTo>
                  <a:pt x="1022" y="2549"/>
                </a:lnTo>
                <a:lnTo>
                  <a:pt x="1003" y="2491"/>
                </a:lnTo>
                <a:lnTo>
                  <a:pt x="986" y="2434"/>
                </a:lnTo>
                <a:lnTo>
                  <a:pt x="970" y="2375"/>
                </a:lnTo>
                <a:lnTo>
                  <a:pt x="955" y="2318"/>
                </a:lnTo>
                <a:lnTo>
                  <a:pt x="941" y="2262"/>
                </a:lnTo>
                <a:lnTo>
                  <a:pt x="928" y="2207"/>
                </a:lnTo>
                <a:lnTo>
                  <a:pt x="915" y="2153"/>
                </a:lnTo>
                <a:lnTo>
                  <a:pt x="898" y="2077"/>
                </a:lnTo>
                <a:lnTo>
                  <a:pt x="865" y="1954"/>
                </a:lnTo>
                <a:lnTo>
                  <a:pt x="835" y="1835"/>
                </a:lnTo>
                <a:lnTo>
                  <a:pt x="804" y="1719"/>
                </a:lnTo>
                <a:lnTo>
                  <a:pt x="771" y="1608"/>
                </a:lnTo>
                <a:lnTo>
                  <a:pt x="737" y="1499"/>
                </a:lnTo>
                <a:lnTo>
                  <a:pt x="721" y="1456"/>
                </a:lnTo>
                <a:lnTo>
                  <a:pt x="707" y="1412"/>
                </a:lnTo>
                <a:lnTo>
                  <a:pt x="695" y="1369"/>
                </a:lnTo>
                <a:lnTo>
                  <a:pt x="680" y="1316"/>
                </a:lnTo>
                <a:lnTo>
                  <a:pt x="663" y="1263"/>
                </a:lnTo>
                <a:lnTo>
                  <a:pt x="644" y="1211"/>
                </a:lnTo>
                <a:lnTo>
                  <a:pt x="624" y="1161"/>
                </a:lnTo>
                <a:lnTo>
                  <a:pt x="600" y="1113"/>
                </a:lnTo>
                <a:lnTo>
                  <a:pt x="584" y="1089"/>
                </a:lnTo>
                <a:lnTo>
                  <a:pt x="567" y="1071"/>
                </a:lnTo>
                <a:lnTo>
                  <a:pt x="550" y="1059"/>
                </a:lnTo>
                <a:lnTo>
                  <a:pt x="531" y="1052"/>
                </a:lnTo>
                <a:lnTo>
                  <a:pt x="509" y="1050"/>
                </a:lnTo>
                <a:lnTo>
                  <a:pt x="485" y="1052"/>
                </a:lnTo>
                <a:lnTo>
                  <a:pt x="458" y="1058"/>
                </a:lnTo>
                <a:lnTo>
                  <a:pt x="427" y="1067"/>
                </a:lnTo>
                <a:lnTo>
                  <a:pt x="392" y="1077"/>
                </a:lnTo>
                <a:lnTo>
                  <a:pt x="352" y="1091"/>
                </a:lnTo>
                <a:lnTo>
                  <a:pt x="309" y="1102"/>
                </a:lnTo>
                <a:lnTo>
                  <a:pt x="264" y="1109"/>
                </a:lnTo>
                <a:lnTo>
                  <a:pt x="219" y="1111"/>
                </a:lnTo>
                <a:lnTo>
                  <a:pt x="173" y="1108"/>
                </a:lnTo>
                <a:lnTo>
                  <a:pt x="146" y="1101"/>
                </a:lnTo>
                <a:lnTo>
                  <a:pt x="122" y="1090"/>
                </a:lnTo>
                <a:lnTo>
                  <a:pt x="101" y="1077"/>
                </a:lnTo>
                <a:lnTo>
                  <a:pt x="84" y="1062"/>
                </a:lnTo>
                <a:lnTo>
                  <a:pt x="69" y="1045"/>
                </a:lnTo>
                <a:lnTo>
                  <a:pt x="56" y="1028"/>
                </a:lnTo>
                <a:lnTo>
                  <a:pt x="45" y="1010"/>
                </a:lnTo>
                <a:lnTo>
                  <a:pt x="36" y="994"/>
                </a:lnTo>
                <a:lnTo>
                  <a:pt x="31" y="989"/>
                </a:lnTo>
                <a:lnTo>
                  <a:pt x="28" y="982"/>
                </a:lnTo>
                <a:lnTo>
                  <a:pt x="24" y="977"/>
                </a:lnTo>
                <a:lnTo>
                  <a:pt x="12" y="953"/>
                </a:lnTo>
                <a:lnTo>
                  <a:pt x="3" y="929"/>
                </a:lnTo>
                <a:lnTo>
                  <a:pt x="0" y="906"/>
                </a:lnTo>
                <a:lnTo>
                  <a:pt x="2" y="884"/>
                </a:lnTo>
                <a:lnTo>
                  <a:pt x="9" y="864"/>
                </a:lnTo>
                <a:lnTo>
                  <a:pt x="18" y="844"/>
                </a:lnTo>
                <a:lnTo>
                  <a:pt x="31" y="826"/>
                </a:lnTo>
                <a:lnTo>
                  <a:pt x="47" y="811"/>
                </a:lnTo>
                <a:lnTo>
                  <a:pt x="119" y="749"/>
                </a:lnTo>
                <a:lnTo>
                  <a:pt x="189" y="686"/>
                </a:lnTo>
                <a:lnTo>
                  <a:pt x="256" y="620"/>
                </a:lnTo>
                <a:lnTo>
                  <a:pt x="327" y="556"/>
                </a:lnTo>
                <a:lnTo>
                  <a:pt x="400" y="492"/>
                </a:lnTo>
                <a:lnTo>
                  <a:pt x="475" y="429"/>
                </a:lnTo>
                <a:lnTo>
                  <a:pt x="551" y="366"/>
                </a:lnTo>
                <a:lnTo>
                  <a:pt x="630" y="306"/>
                </a:lnTo>
                <a:lnTo>
                  <a:pt x="711" y="247"/>
                </a:lnTo>
                <a:lnTo>
                  <a:pt x="796" y="192"/>
                </a:lnTo>
                <a:lnTo>
                  <a:pt x="832" y="172"/>
                </a:lnTo>
                <a:lnTo>
                  <a:pt x="871" y="152"/>
                </a:lnTo>
                <a:lnTo>
                  <a:pt x="913" y="135"/>
                </a:lnTo>
                <a:lnTo>
                  <a:pt x="957" y="120"/>
                </a:lnTo>
                <a:lnTo>
                  <a:pt x="1002" y="108"/>
                </a:lnTo>
                <a:lnTo>
                  <a:pt x="1048" y="100"/>
                </a:lnTo>
                <a:lnTo>
                  <a:pt x="1095" y="95"/>
                </a:lnTo>
                <a:lnTo>
                  <a:pt x="1140" y="95"/>
                </a:lnTo>
                <a:lnTo>
                  <a:pt x="1186" y="100"/>
                </a:lnTo>
                <a:lnTo>
                  <a:pt x="1230" y="109"/>
                </a:lnTo>
                <a:lnTo>
                  <a:pt x="1265" y="122"/>
                </a:lnTo>
                <a:lnTo>
                  <a:pt x="1300" y="142"/>
                </a:lnTo>
                <a:lnTo>
                  <a:pt x="1333" y="165"/>
                </a:lnTo>
                <a:lnTo>
                  <a:pt x="1364" y="193"/>
                </a:lnTo>
                <a:lnTo>
                  <a:pt x="1393" y="225"/>
                </a:lnTo>
                <a:lnTo>
                  <a:pt x="1419" y="259"/>
                </a:lnTo>
                <a:lnTo>
                  <a:pt x="1443" y="296"/>
                </a:lnTo>
                <a:lnTo>
                  <a:pt x="1466" y="334"/>
                </a:lnTo>
                <a:lnTo>
                  <a:pt x="1487" y="374"/>
                </a:lnTo>
                <a:lnTo>
                  <a:pt x="1504" y="413"/>
                </a:lnTo>
                <a:lnTo>
                  <a:pt x="1520" y="451"/>
                </a:lnTo>
                <a:lnTo>
                  <a:pt x="1533" y="489"/>
                </a:lnTo>
                <a:lnTo>
                  <a:pt x="1557" y="577"/>
                </a:lnTo>
                <a:lnTo>
                  <a:pt x="1577" y="667"/>
                </a:lnTo>
                <a:lnTo>
                  <a:pt x="1596" y="759"/>
                </a:lnTo>
                <a:lnTo>
                  <a:pt x="1613" y="851"/>
                </a:lnTo>
                <a:lnTo>
                  <a:pt x="1628" y="941"/>
                </a:lnTo>
                <a:lnTo>
                  <a:pt x="1640" y="1006"/>
                </a:lnTo>
                <a:lnTo>
                  <a:pt x="1647" y="1060"/>
                </a:lnTo>
                <a:lnTo>
                  <a:pt x="1655" y="1115"/>
                </a:lnTo>
                <a:lnTo>
                  <a:pt x="1661" y="1172"/>
                </a:lnTo>
                <a:lnTo>
                  <a:pt x="1669" y="1233"/>
                </a:lnTo>
                <a:lnTo>
                  <a:pt x="1675" y="1288"/>
                </a:lnTo>
                <a:lnTo>
                  <a:pt x="1681" y="1344"/>
                </a:lnTo>
                <a:lnTo>
                  <a:pt x="1688" y="1400"/>
                </a:lnTo>
                <a:lnTo>
                  <a:pt x="1696" y="1456"/>
                </a:lnTo>
                <a:lnTo>
                  <a:pt x="1706" y="1511"/>
                </a:lnTo>
                <a:lnTo>
                  <a:pt x="1716" y="1566"/>
                </a:lnTo>
                <a:lnTo>
                  <a:pt x="1728" y="1619"/>
                </a:lnTo>
                <a:lnTo>
                  <a:pt x="1743" y="1670"/>
                </a:lnTo>
                <a:lnTo>
                  <a:pt x="1761" y="1719"/>
                </a:lnTo>
                <a:lnTo>
                  <a:pt x="1781" y="1766"/>
                </a:lnTo>
                <a:lnTo>
                  <a:pt x="1804" y="1809"/>
                </a:lnTo>
                <a:lnTo>
                  <a:pt x="1830" y="1850"/>
                </a:lnTo>
                <a:lnTo>
                  <a:pt x="1860" y="1886"/>
                </a:lnTo>
                <a:lnTo>
                  <a:pt x="1885" y="1911"/>
                </a:lnTo>
                <a:lnTo>
                  <a:pt x="1909" y="1931"/>
                </a:lnTo>
                <a:lnTo>
                  <a:pt x="1934" y="1945"/>
                </a:lnTo>
                <a:lnTo>
                  <a:pt x="1959" y="1951"/>
                </a:lnTo>
                <a:lnTo>
                  <a:pt x="1984" y="1951"/>
                </a:lnTo>
                <a:lnTo>
                  <a:pt x="2010" y="1945"/>
                </a:lnTo>
                <a:lnTo>
                  <a:pt x="2035" y="1932"/>
                </a:lnTo>
                <a:lnTo>
                  <a:pt x="2059" y="1914"/>
                </a:lnTo>
                <a:lnTo>
                  <a:pt x="2083" y="1890"/>
                </a:lnTo>
                <a:lnTo>
                  <a:pt x="2107" y="1863"/>
                </a:lnTo>
                <a:lnTo>
                  <a:pt x="2130" y="1833"/>
                </a:lnTo>
                <a:lnTo>
                  <a:pt x="2151" y="1801"/>
                </a:lnTo>
                <a:lnTo>
                  <a:pt x="2172" y="1769"/>
                </a:lnTo>
                <a:lnTo>
                  <a:pt x="2191" y="1737"/>
                </a:lnTo>
                <a:lnTo>
                  <a:pt x="2209" y="1705"/>
                </a:lnTo>
                <a:lnTo>
                  <a:pt x="2226" y="1675"/>
                </a:lnTo>
                <a:lnTo>
                  <a:pt x="2240" y="1648"/>
                </a:lnTo>
                <a:lnTo>
                  <a:pt x="2246" y="1636"/>
                </a:lnTo>
                <a:lnTo>
                  <a:pt x="2272" y="1587"/>
                </a:lnTo>
                <a:lnTo>
                  <a:pt x="2298" y="1535"/>
                </a:lnTo>
                <a:lnTo>
                  <a:pt x="2323" y="1482"/>
                </a:lnTo>
                <a:lnTo>
                  <a:pt x="2345" y="1428"/>
                </a:lnTo>
                <a:lnTo>
                  <a:pt x="2365" y="1374"/>
                </a:lnTo>
                <a:lnTo>
                  <a:pt x="2381" y="1320"/>
                </a:lnTo>
                <a:lnTo>
                  <a:pt x="2393" y="1266"/>
                </a:lnTo>
                <a:lnTo>
                  <a:pt x="2400" y="1214"/>
                </a:lnTo>
                <a:lnTo>
                  <a:pt x="2404" y="1170"/>
                </a:lnTo>
                <a:lnTo>
                  <a:pt x="2404" y="1129"/>
                </a:lnTo>
                <a:lnTo>
                  <a:pt x="2401" y="1093"/>
                </a:lnTo>
                <a:lnTo>
                  <a:pt x="2396" y="1061"/>
                </a:lnTo>
                <a:lnTo>
                  <a:pt x="2388" y="1033"/>
                </a:lnTo>
                <a:lnTo>
                  <a:pt x="2379" y="1009"/>
                </a:lnTo>
                <a:lnTo>
                  <a:pt x="2367" y="988"/>
                </a:lnTo>
                <a:lnTo>
                  <a:pt x="2353" y="970"/>
                </a:lnTo>
                <a:lnTo>
                  <a:pt x="2337" y="958"/>
                </a:lnTo>
                <a:lnTo>
                  <a:pt x="2318" y="946"/>
                </a:lnTo>
                <a:lnTo>
                  <a:pt x="2296" y="936"/>
                </a:lnTo>
                <a:lnTo>
                  <a:pt x="2271" y="928"/>
                </a:lnTo>
                <a:lnTo>
                  <a:pt x="2241" y="923"/>
                </a:lnTo>
                <a:lnTo>
                  <a:pt x="2208" y="919"/>
                </a:lnTo>
                <a:lnTo>
                  <a:pt x="2171" y="917"/>
                </a:lnTo>
                <a:lnTo>
                  <a:pt x="2128" y="917"/>
                </a:lnTo>
                <a:lnTo>
                  <a:pt x="2083" y="919"/>
                </a:lnTo>
                <a:lnTo>
                  <a:pt x="2031" y="923"/>
                </a:lnTo>
                <a:lnTo>
                  <a:pt x="1936" y="923"/>
                </a:lnTo>
                <a:lnTo>
                  <a:pt x="1960" y="840"/>
                </a:lnTo>
                <a:lnTo>
                  <a:pt x="1987" y="767"/>
                </a:lnTo>
                <a:lnTo>
                  <a:pt x="2018" y="697"/>
                </a:lnTo>
                <a:lnTo>
                  <a:pt x="2053" y="631"/>
                </a:lnTo>
                <a:lnTo>
                  <a:pt x="2091" y="569"/>
                </a:lnTo>
                <a:lnTo>
                  <a:pt x="2131" y="510"/>
                </a:lnTo>
                <a:lnTo>
                  <a:pt x="2173" y="455"/>
                </a:lnTo>
                <a:lnTo>
                  <a:pt x="2217" y="403"/>
                </a:lnTo>
                <a:lnTo>
                  <a:pt x="2262" y="355"/>
                </a:lnTo>
                <a:lnTo>
                  <a:pt x="2309" y="310"/>
                </a:lnTo>
                <a:lnTo>
                  <a:pt x="2356" y="269"/>
                </a:lnTo>
                <a:lnTo>
                  <a:pt x="2404" y="231"/>
                </a:lnTo>
                <a:lnTo>
                  <a:pt x="2451" y="196"/>
                </a:lnTo>
                <a:lnTo>
                  <a:pt x="2498" y="164"/>
                </a:lnTo>
                <a:lnTo>
                  <a:pt x="2544" y="136"/>
                </a:lnTo>
                <a:lnTo>
                  <a:pt x="2589" y="110"/>
                </a:lnTo>
                <a:lnTo>
                  <a:pt x="2632" y="88"/>
                </a:lnTo>
                <a:lnTo>
                  <a:pt x="2673" y="68"/>
                </a:lnTo>
                <a:lnTo>
                  <a:pt x="2712" y="52"/>
                </a:lnTo>
                <a:lnTo>
                  <a:pt x="2748" y="38"/>
                </a:lnTo>
                <a:lnTo>
                  <a:pt x="2780" y="27"/>
                </a:lnTo>
                <a:lnTo>
                  <a:pt x="2809" y="20"/>
                </a:lnTo>
                <a:lnTo>
                  <a:pt x="2834" y="14"/>
                </a:lnTo>
                <a:lnTo>
                  <a:pt x="2853" y="11"/>
                </a:lnTo>
                <a:lnTo>
                  <a:pt x="2878" y="8"/>
                </a:lnTo>
                <a:lnTo>
                  <a:pt x="2906" y="5"/>
                </a:lnTo>
                <a:lnTo>
                  <a:pt x="2938" y="2"/>
                </a:lnTo>
                <a:lnTo>
                  <a:pt x="2971" y="0"/>
                </a:lnTo>
                <a:lnTo>
                  <a:pt x="300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Freeform 34"/>
          <p:cNvSpPr>
            <a:spLocks noEditPoints="1"/>
          </p:cNvSpPr>
          <p:nvPr/>
        </p:nvSpPr>
        <p:spPr bwMode="auto">
          <a:xfrm>
            <a:off x="6309090" y="1911350"/>
            <a:ext cx="500063" cy="566738"/>
          </a:xfrm>
          <a:custGeom>
            <a:avLst/>
            <a:gdLst>
              <a:gd name="T0" fmla="*/ 1819 w 3150"/>
              <a:gd name="T1" fmla="*/ 279 h 3567"/>
              <a:gd name="T2" fmla="*/ 1607 w 3150"/>
              <a:gd name="T3" fmla="*/ 717 h 3567"/>
              <a:gd name="T4" fmla="*/ 1761 w 3150"/>
              <a:gd name="T5" fmla="*/ 1470 h 3567"/>
              <a:gd name="T6" fmla="*/ 2312 w 3150"/>
              <a:gd name="T7" fmla="*/ 2009 h 3567"/>
              <a:gd name="T8" fmla="*/ 2038 w 3150"/>
              <a:gd name="T9" fmla="*/ 2550 h 3567"/>
              <a:gd name="T10" fmla="*/ 1698 w 3150"/>
              <a:gd name="T11" fmla="*/ 2921 h 3567"/>
              <a:gd name="T12" fmla="*/ 1509 w 3150"/>
              <a:gd name="T13" fmla="*/ 3020 h 3567"/>
              <a:gd name="T14" fmla="*/ 882 w 3150"/>
              <a:gd name="T15" fmla="*/ 2279 h 3567"/>
              <a:gd name="T16" fmla="*/ 578 w 3150"/>
              <a:gd name="T17" fmla="*/ 1494 h 3567"/>
              <a:gd name="T18" fmla="*/ 481 w 3150"/>
              <a:gd name="T19" fmla="*/ 852 h 3567"/>
              <a:gd name="T20" fmla="*/ 133 w 3150"/>
              <a:gd name="T21" fmla="*/ 908 h 3567"/>
              <a:gd name="T22" fmla="*/ 416 w 3150"/>
              <a:gd name="T23" fmla="*/ 2152 h 3567"/>
              <a:gd name="T24" fmla="*/ 1047 w 3150"/>
              <a:gd name="T25" fmla="*/ 3099 h 3567"/>
              <a:gd name="T26" fmla="*/ 1426 w 3150"/>
              <a:gd name="T27" fmla="*/ 3413 h 3567"/>
              <a:gd name="T28" fmla="*/ 1605 w 3150"/>
              <a:gd name="T29" fmla="*/ 3448 h 3567"/>
              <a:gd name="T30" fmla="*/ 1904 w 3150"/>
              <a:gd name="T31" fmla="*/ 3281 h 3567"/>
              <a:gd name="T32" fmla="*/ 2391 w 3150"/>
              <a:gd name="T33" fmla="*/ 2695 h 3567"/>
              <a:gd name="T34" fmla="*/ 2828 w 3150"/>
              <a:gd name="T35" fmla="*/ 2199 h 3567"/>
              <a:gd name="T36" fmla="*/ 2797 w 3150"/>
              <a:gd name="T37" fmla="*/ 1854 h 3567"/>
              <a:gd name="T38" fmla="*/ 2315 w 3150"/>
              <a:gd name="T39" fmla="*/ 1570 h 3567"/>
              <a:gd name="T40" fmla="*/ 2089 w 3150"/>
              <a:gd name="T41" fmla="*/ 1187 h 3567"/>
              <a:gd name="T42" fmla="*/ 2023 w 3150"/>
              <a:gd name="T43" fmla="*/ 849 h 3567"/>
              <a:gd name="T44" fmla="*/ 2118 w 3150"/>
              <a:gd name="T45" fmla="*/ 571 h 3567"/>
              <a:gd name="T46" fmla="*/ 2431 w 3150"/>
              <a:gd name="T47" fmla="*/ 483 h 3567"/>
              <a:gd name="T48" fmla="*/ 2641 w 3150"/>
              <a:gd name="T49" fmla="*/ 684 h 3567"/>
              <a:gd name="T50" fmla="*/ 2629 w 3150"/>
              <a:gd name="T51" fmla="*/ 1124 h 3567"/>
              <a:gd name="T52" fmla="*/ 3020 w 3150"/>
              <a:gd name="T53" fmla="*/ 1065 h 3567"/>
              <a:gd name="T54" fmla="*/ 3003 w 3150"/>
              <a:gd name="T55" fmla="*/ 539 h 3567"/>
              <a:gd name="T56" fmla="*/ 2711 w 3150"/>
              <a:gd name="T57" fmla="*/ 213 h 3567"/>
              <a:gd name="T58" fmla="*/ 2300 w 3150"/>
              <a:gd name="T59" fmla="*/ 0 h 3567"/>
              <a:gd name="T60" fmla="*/ 2786 w 3150"/>
              <a:gd name="T61" fmla="*/ 120 h 3567"/>
              <a:gd name="T62" fmla="*/ 3109 w 3150"/>
              <a:gd name="T63" fmla="*/ 473 h 3567"/>
              <a:gd name="T64" fmla="*/ 3147 w 3150"/>
              <a:gd name="T65" fmla="*/ 1007 h 3567"/>
              <a:gd name="T66" fmla="*/ 2460 w 3150"/>
              <a:gd name="T67" fmla="*/ 1332 h 3567"/>
              <a:gd name="T68" fmla="*/ 2541 w 3150"/>
              <a:gd name="T69" fmla="*/ 867 h 3567"/>
              <a:gd name="T70" fmla="*/ 2443 w 3150"/>
              <a:gd name="T71" fmla="*/ 604 h 3567"/>
              <a:gd name="T72" fmla="*/ 2189 w 3150"/>
              <a:gd name="T73" fmla="*/ 666 h 3567"/>
              <a:gd name="T74" fmla="*/ 2147 w 3150"/>
              <a:gd name="T75" fmla="*/ 908 h 3567"/>
              <a:gd name="T76" fmla="*/ 2243 w 3150"/>
              <a:gd name="T77" fmla="*/ 1251 h 3567"/>
              <a:gd name="T78" fmla="*/ 2526 w 3150"/>
              <a:gd name="T79" fmla="*/ 1595 h 3567"/>
              <a:gd name="T80" fmla="*/ 3096 w 3150"/>
              <a:gd name="T81" fmla="*/ 1790 h 3567"/>
              <a:gd name="T82" fmla="*/ 2946 w 3150"/>
              <a:gd name="T83" fmla="*/ 2338 h 3567"/>
              <a:gd name="T84" fmla="*/ 2508 w 3150"/>
              <a:gd name="T85" fmla="*/ 2745 h 3567"/>
              <a:gd name="T86" fmla="*/ 2017 w 3150"/>
              <a:gd name="T87" fmla="*/ 3343 h 3567"/>
              <a:gd name="T88" fmla="*/ 1670 w 3150"/>
              <a:gd name="T89" fmla="*/ 3567 h 3567"/>
              <a:gd name="T90" fmla="*/ 1376 w 3150"/>
              <a:gd name="T91" fmla="*/ 3520 h 3567"/>
              <a:gd name="T92" fmla="*/ 975 w 3150"/>
              <a:gd name="T93" fmla="*/ 3197 h 3567"/>
              <a:gd name="T94" fmla="*/ 332 w 3150"/>
              <a:gd name="T95" fmla="*/ 2243 h 3567"/>
              <a:gd name="T96" fmla="*/ 23 w 3150"/>
              <a:gd name="T97" fmla="*/ 1002 h 3567"/>
              <a:gd name="T98" fmla="*/ 594 w 3150"/>
              <a:gd name="T99" fmla="*/ 576 h 3567"/>
              <a:gd name="T100" fmla="*/ 611 w 3150"/>
              <a:gd name="T101" fmla="*/ 988 h 3567"/>
              <a:gd name="T102" fmla="*/ 759 w 3150"/>
              <a:gd name="T103" fmla="*/ 1697 h 3567"/>
              <a:gd name="T104" fmla="*/ 1163 w 3150"/>
              <a:gd name="T105" fmla="*/ 2493 h 3567"/>
              <a:gd name="T106" fmla="*/ 1651 w 3150"/>
              <a:gd name="T107" fmla="*/ 2800 h 3567"/>
              <a:gd name="T108" fmla="*/ 2027 w 3150"/>
              <a:gd name="T109" fmla="*/ 2367 h 3567"/>
              <a:gd name="T110" fmla="*/ 1982 w 3150"/>
              <a:gd name="T111" fmla="*/ 1927 h 3567"/>
              <a:gd name="T112" fmla="*/ 1635 w 3150"/>
              <a:gd name="T113" fmla="*/ 1479 h 3567"/>
              <a:gd name="T114" fmla="*/ 1486 w 3150"/>
              <a:gd name="T115" fmla="*/ 779 h 3567"/>
              <a:gd name="T116" fmla="*/ 1693 w 3150"/>
              <a:gd name="T117" fmla="*/ 229 h 3567"/>
              <a:gd name="T118" fmla="*/ 2230 w 3150"/>
              <a:gd name="T119" fmla="*/ 2 h 3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50" h="3567">
                <a:moveTo>
                  <a:pt x="2300" y="118"/>
                </a:moveTo>
                <a:lnTo>
                  <a:pt x="2230" y="121"/>
                </a:lnTo>
                <a:lnTo>
                  <a:pt x="2162" y="130"/>
                </a:lnTo>
                <a:lnTo>
                  <a:pt x="2097" y="143"/>
                </a:lnTo>
                <a:lnTo>
                  <a:pt x="2035" y="161"/>
                </a:lnTo>
                <a:lnTo>
                  <a:pt x="1976" y="184"/>
                </a:lnTo>
                <a:lnTo>
                  <a:pt x="1919" y="211"/>
                </a:lnTo>
                <a:lnTo>
                  <a:pt x="1867" y="244"/>
                </a:lnTo>
                <a:lnTo>
                  <a:pt x="1819" y="279"/>
                </a:lnTo>
                <a:lnTo>
                  <a:pt x="1778" y="316"/>
                </a:lnTo>
                <a:lnTo>
                  <a:pt x="1742" y="357"/>
                </a:lnTo>
                <a:lnTo>
                  <a:pt x="1710" y="401"/>
                </a:lnTo>
                <a:lnTo>
                  <a:pt x="1681" y="446"/>
                </a:lnTo>
                <a:lnTo>
                  <a:pt x="1658" y="496"/>
                </a:lnTo>
                <a:lnTo>
                  <a:pt x="1639" y="548"/>
                </a:lnTo>
                <a:lnTo>
                  <a:pt x="1624" y="602"/>
                </a:lnTo>
                <a:lnTo>
                  <a:pt x="1613" y="658"/>
                </a:lnTo>
                <a:lnTo>
                  <a:pt x="1607" y="717"/>
                </a:lnTo>
                <a:lnTo>
                  <a:pt x="1605" y="779"/>
                </a:lnTo>
                <a:lnTo>
                  <a:pt x="1607" y="875"/>
                </a:lnTo>
                <a:lnTo>
                  <a:pt x="1614" y="970"/>
                </a:lnTo>
                <a:lnTo>
                  <a:pt x="1627" y="1062"/>
                </a:lnTo>
                <a:lnTo>
                  <a:pt x="1644" y="1149"/>
                </a:lnTo>
                <a:lnTo>
                  <a:pt x="1666" y="1235"/>
                </a:lnTo>
                <a:lnTo>
                  <a:pt x="1693" y="1316"/>
                </a:lnTo>
                <a:lnTo>
                  <a:pt x="1725" y="1395"/>
                </a:lnTo>
                <a:lnTo>
                  <a:pt x="1761" y="1470"/>
                </a:lnTo>
                <a:lnTo>
                  <a:pt x="1804" y="1544"/>
                </a:lnTo>
                <a:lnTo>
                  <a:pt x="1850" y="1613"/>
                </a:lnTo>
                <a:lnTo>
                  <a:pt x="1902" y="1679"/>
                </a:lnTo>
                <a:lnTo>
                  <a:pt x="1958" y="1743"/>
                </a:lnTo>
                <a:lnTo>
                  <a:pt x="2019" y="1803"/>
                </a:lnTo>
                <a:lnTo>
                  <a:pt x="2085" y="1859"/>
                </a:lnTo>
                <a:lnTo>
                  <a:pt x="2156" y="1913"/>
                </a:lnTo>
                <a:lnTo>
                  <a:pt x="2232" y="1963"/>
                </a:lnTo>
                <a:lnTo>
                  <a:pt x="2312" y="2009"/>
                </a:lnTo>
                <a:lnTo>
                  <a:pt x="2365" y="2039"/>
                </a:lnTo>
                <a:lnTo>
                  <a:pt x="2336" y="2092"/>
                </a:lnTo>
                <a:lnTo>
                  <a:pt x="2296" y="2166"/>
                </a:lnTo>
                <a:lnTo>
                  <a:pt x="2253" y="2237"/>
                </a:lnTo>
                <a:lnTo>
                  <a:pt x="2211" y="2306"/>
                </a:lnTo>
                <a:lnTo>
                  <a:pt x="2168" y="2372"/>
                </a:lnTo>
                <a:lnTo>
                  <a:pt x="2125" y="2434"/>
                </a:lnTo>
                <a:lnTo>
                  <a:pt x="2082" y="2494"/>
                </a:lnTo>
                <a:lnTo>
                  <a:pt x="2038" y="2550"/>
                </a:lnTo>
                <a:lnTo>
                  <a:pt x="1995" y="2604"/>
                </a:lnTo>
                <a:lnTo>
                  <a:pt x="1953" y="2655"/>
                </a:lnTo>
                <a:lnTo>
                  <a:pt x="1911" y="2703"/>
                </a:lnTo>
                <a:lnTo>
                  <a:pt x="1871" y="2747"/>
                </a:lnTo>
                <a:lnTo>
                  <a:pt x="1832" y="2788"/>
                </a:lnTo>
                <a:lnTo>
                  <a:pt x="1795" y="2826"/>
                </a:lnTo>
                <a:lnTo>
                  <a:pt x="1760" y="2862"/>
                </a:lnTo>
                <a:lnTo>
                  <a:pt x="1728" y="2893"/>
                </a:lnTo>
                <a:lnTo>
                  <a:pt x="1698" y="2921"/>
                </a:lnTo>
                <a:lnTo>
                  <a:pt x="1670" y="2946"/>
                </a:lnTo>
                <a:lnTo>
                  <a:pt x="1646" y="2967"/>
                </a:lnTo>
                <a:lnTo>
                  <a:pt x="1625" y="2985"/>
                </a:lnTo>
                <a:lnTo>
                  <a:pt x="1608" y="2999"/>
                </a:lnTo>
                <a:lnTo>
                  <a:pt x="1595" y="3010"/>
                </a:lnTo>
                <a:lnTo>
                  <a:pt x="1585" y="3016"/>
                </a:lnTo>
                <a:lnTo>
                  <a:pt x="1581" y="3020"/>
                </a:lnTo>
                <a:lnTo>
                  <a:pt x="1545" y="3050"/>
                </a:lnTo>
                <a:lnTo>
                  <a:pt x="1509" y="3020"/>
                </a:lnTo>
                <a:lnTo>
                  <a:pt x="1421" y="2946"/>
                </a:lnTo>
                <a:lnTo>
                  <a:pt x="1336" y="2869"/>
                </a:lnTo>
                <a:lnTo>
                  <a:pt x="1258" y="2789"/>
                </a:lnTo>
                <a:lnTo>
                  <a:pt x="1184" y="2708"/>
                </a:lnTo>
                <a:lnTo>
                  <a:pt x="1115" y="2625"/>
                </a:lnTo>
                <a:lnTo>
                  <a:pt x="1050" y="2540"/>
                </a:lnTo>
                <a:lnTo>
                  <a:pt x="990" y="2454"/>
                </a:lnTo>
                <a:lnTo>
                  <a:pt x="934" y="2367"/>
                </a:lnTo>
                <a:lnTo>
                  <a:pt x="882" y="2279"/>
                </a:lnTo>
                <a:lnTo>
                  <a:pt x="835" y="2191"/>
                </a:lnTo>
                <a:lnTo>
                  <a:pt x="791" y="2102"/>
                </a:lnTo>
                <a:lnTo>
                  <a:pt x="751" y="2014"/>
                </a:lnTo>
                <a:lnTo>
                  <a:pt x="715" y="1925"/>
                </a:lnTo>
                <a:lnTo>
                  <a:pt x="681" y="1836"/>
                </a:lnTo>
                <a:lnTo>
                  <a:pt x="651" y="1748"/>
                </a:lnTo>
                <a:lnTo>
                  <a:pt x="624" y="1663"/>
                </a:lnTo>
                <a:lnTo>
                  <a:pt x="600" y="1578"/>
                </a:lnTo>
                <a:lnTo>
                  <a:pt x="578" y="1494"/>
                </a:lnTo>
                <a:lnTo>
                  <a:pt x="559" y="1412"/>
                </a:lnTo>
                <a:lnTo>
                  <a:pt x="543" y="1332"/>
                </a:lnTo>
                <a:lnTo>
                  <a:pt x="529" y="1255"/>
                </a:lnTo>
                <a:lnTo>
                  <a:pt x="517" y="1179"/>
                </a:lnTo>
                <a:lnTo>
                  <a:pt x="506" y="1107"/>
                </a:lnTo>
                <a:lnTo>
                  <a:pt x="497" y="1038"/>
                </a:lnTo>
                <a:lnTo>
                  <a:pt x="491" y="972"/>
                </a:lnTo>
                <a:lnTo>
                  <a:pt x="485" y="910"/>
                </a:lnTo>
                <a:lnTo>
                  <a:pt x="481" y="852"/>
                </a:lnTo>
                <a:lnTo>
                  <a:pt x="479" y="796"/>
                </a:lnTo>
                <a:lnTo>
                  <a:pt x="477" y="747"/>
                </a:lnTo>
                <a:lnTo>
                  <a:pt x="476" y="701"/>
                </a:lnTo>
                <a:lnTo>
                  <a:pt x="475" y="660"/>
                </a:lnTo>
                <a:lnTo>
                  <a:pt x="475" y="624"/>
                </a:lnTo>
                <a:lnTo>
                  <a:pt x="476" y="594"/>
                </a:lnTo>
                <a:lnTo>
                  <a:pt x="119" y="594"/>
                </a:lnTo>
                <a:lnTo>
                  <a:pt x="123" y="752"/>
                </a:lnTo>
                <a:lnTo>
                  <a:pt x="133" y="908"/>
                </a:lnTo>
                <a:lnTo>
                  <a:pt x="146" y="1059"/>
                </a:lnTo>
                <a:lnTo>
                  <a:pt x="164" y="1208"/>
                </a:lnTo>
                <a:lnTo>
                  <a:pt x="187" y="1354"/>
                </a:lnTo>
                <a:lnTo>
                  <a:pt x="214" y="1495"/>
                </a:lnTo>
                <a:lnTo>
                  <a:pt x="246" y="1634"/>
                </a:lnTo>
                <a:lnTo>
                  <a:pt x="282" y="1769"/>
                </a:lnTo>
                <a:lnTo>
                  <a:pt x="322" y="1900"/>
                </a:lnTo>
                <a:lnTo>
                  <a:pt x="366" y="2028"/>
                </a:lnTo>
                <a:lnTo>
                  <a:pt x="416" y="2152"/>
                </a:lnTo>
                <a:lnTo>
                  <a:pt x="469" y="2273"/>
                </a:lnTo>
                <a:lnTo>
                  <a:pt x="527" y="2390"/>
                </a:lnTo>
                <a:lnTo>
                  <a:pt x="588" y="2502"/>
                </a:lnTo>
                <a:lnTo>
                  <a:pt x="654" y="2612"/>
                </a:lnTo>
                <a:lnTo>
                  <a:pt x="724" y="2717"/>
                </a:lnTo>
                <a:lnTo>
                  <a:pt x="799" y="2818"/>
                </a:lnTo>
                <a:lnTo>
                  <a:pt x="878" y="2916"/>
                </a:lnTo>
                <a:lnTo>
                  <a:pt x="960" y="3009"/>
                </a:lnTo>
                <a:lnTo>
                  <a:pt x="1047" y="3099"/>
                </a:lnTo>
                <a:lnTo>
                  <a:pt x="1138" y="3184"/>
                </a:lnTo>
                <a:lnTo>
                  <a:pt x="1233" y="3264"/>
                </a:lnTo>
                <a:lnTo>
                  <a:pt x="1331" y="3341"/>
                </a:lnTo>
                <a:lnTo>
                  <a:pt x="1343" y="3352"/>
                </a:lnTo>
                <a:lnTo>
                  <a:pt x="1354" y="3358"/>
                </a:lnTo>
                <a:lnTo>
                  <a:pt x="1361" y="3365"/>
                </a:lnTo>
                <a:lnTo>
                  <a:pt x="1386" y="3384"/>
                </a:lnTo>
                <a:lnTo>
                  <a:pt x="1408" y="3400"/>
                </a:lnTo>
                <a:lnTo>
                  <a:pt x="1426" y="3413"/>
                </a:lnTo>
                <a:lnTo>
                  <a:pt x="1444" y="3423"/>
                </a:lnTo>
                <a:lnTo>
                  <a:pt x="1460" y="3432"/>
                </a:lnTo>
                <a:lnTo>
                  <a:pt x="1476" y="3437"/>
                </a:lnTo>
                <a:lnTo>
                  <a:pt x="1492" y="3443"/>
                </a:lnTo>
                <a:lnTo>
                  <a:pt x="1509" y="3445"/>
                </a:lnTo>
                <a:lnTo>
                  <a:pt x="1529" y="3447"/>
                </a:lnTo>
                <a:lnTo>
                  <a:pt x="1551" y="3448"/>
                </a:lnTo>
                <a:lnTo>
                  <a:pt x="1575" y="3448"/>
                </a:lnTo>
                <a:lnTo>
                  <a:pt x="1605" y="3448"/>
                </a:lnTo>
                <a:lnTo>
                  <a:pt x="1658" y="3448"/>
                </a:lnTo>
                <a:lnTo>
                  <a:pt x="1678" y="3445"/>
                </a:lnTo>
                <a:lnTo>
                  <a:pt x="1701" y="3436"/>
                </a:lnTo>
                <a:lnTo>
                  <a:pt x="1727" y="3423"/>
                </a:lnTo>
                <a:lnTo>
                  <a:pt x="1756" y="3405"/>
                </a:lnTo>
                <a:lnTo>
                  <a:pt x="1788" y="3382"/>
                </a:lnTo>
                <a:lnTo>
                  <a:pt x="1824" y="3353"/>
                </a:lnTo>
                <a:lnTo>
                  <a:pt x="1863" y="3319"/>
                </a:lnTo>
                <a:lnTo>
                  <a:pt x="1904" y="3281"/>
                </a:lnTo>
                <a:lnTo>
                  <a:pt x="1949" y="3237"/>
                </a:lnTo>
                <a:lnTo>
                  <a:pt x="1995" y="3188"/>
                </a:lnTo>
                <a:lnTo>
                  <a:pt x="2045" y="3133"/>
                </a:lnTo>
                <a:lnTo>
                  <a:pt x="2097" y="3074"/>
                </a:lnTo>
                <a:lnTo>
                  <a:pt x="2151" y="3009"/>
                </a:lnTo>
                <a:lnTo>
                  <a:pt x="2208" y="2938"/>
                </a:lnTo>
                <a:lnTo>
                  <a:pt x="2266" y="2863"/>
                </a:lnTo>
                <a:lnTo>
                  <a:pt x="2327" y="2782"/>
                </a:lnTo>
                <a:lnTo>
                  <a:pt x="2391" y="2695"/>
                </a:lnTo>
                <a:lnTo>
                  <a:pt x="2456" y="2603"/>
                </a:lnTo>
                <a:lnTo>
                  <a:pt x="2523" y="2505"/>
                </a:lnTo>
                <a:lnTo>
                  <a:pt x="2591" y="2402"/>
                </a:lnTo>
                <a:lnTo>
                  <a:pt x="2633" y="2337"/>
                </a:lnTo>
                <a:lnTo>
                  <a:pt x="2673" y="2273"/>
                </a:lnTo>
                <a:lnTo>
                  <a:pt x="2710" y="2211"/>
                </a:lnTo>
                <a:lnTo>
                  <a:pt x="2734" y="2176"/>
                </a:lnTo>
                <a:lnTo>
                  <a:pt x="2776" y="2188"/>
                </a:lnTo>
                <a:lnTo>
                  <a:pt x="2828" y="2199"/>
                </a:lnTo>
                <a:lnTo>
                  <a:pt x="2876" y="2207"/>
                </a:lnTo>
                <a:lnTo>
                  <a:pt x="2921" y="2215"/>
                </a:lnTo>
                <a:lnTo>
                  <a:pt x="2962" y="2219"/>
                </a:lnTo>
                <a:lnTo>
                  <a:pt x="2999" y="2222"/>
                </a:lnTo>
                <a:lnTo>
                  <a:pt x="3031" y="2223"/>
                </a:lnTo>
                <a:lnTo>
                  <a:pt x="3031" y="1902"/>
                </a:lnTo>
                <a:lnTo>
                  <a:pt x="2949" y="1890"/>
                </a:lnTo>
                <a:lnTo>
                  <a:pt x="2871" y="1874"/>
                </a:lnTo>
                <a:lnTo>
                  <a:pt x="2797" y="1854"/>
                </a:lnTo>
                <a:lnTo>
                  <a:pt x="2728" y="1833"/>
                </a:lnTo>
                <a:lnTo>
                  <a:pt x="2663" y="1807"/>
                </a:lnTo>
                <a:lnTo>
                  <a:pt x="2602" y="1780"/>
                </a:lnTo>
                <a:lnTo>
                  <a:pt x="2545" y="1750"/>
                </a:lnTo>
                <a:lnTo>
                  <a:pt x="2492" y="1717"/>
                </a:lnTo>
                <a:lnTo>
                  <a:pt x="2443" y="1684"/>
                </a:lnTo>
                <a:lnTo>
                  <a:pt x="2397" y="1647"/>
                </a:lnTo>
                <a:lnTo>
                  <a:pt x="2354" y="1609"/>
                </a:lnTo>
                <a:lnTo>
                  <a:pt x="2315" y="1570"/>
                </a:lnTo>
                <a:lnTo>
                  <a:pt x="2279" y="1530"/>
                </a:lnTo>
                <a:lnTo>
                  <a:pt x="2246" y="1489"/>
                </a:lnTo>
                <a:lnTo>
                  <a:pt x="2216" y="1447"/>
                </a:lnTo>
                <a:lnTo>
                  <a:pt x="2189" y="1403"/>
                </a:lnTo>
                <a:lnTo>
                  <a:pt x="2164" y="1360"/>
                </a:lnTo>
                <a:lnTo>
                  <a:pt x="2142" y="1317"/>
                </a:lnTo>
                <a:lnTo>
                  <a:pt x="2122" y="1274"/>
                </a:lnTo>
                <a:lnTo>
                  <a:pt x="2104" y="1230"/>
                </a:lnTo>
                <a:lnTo>
                  <a:pt x="2089" y="1187"/>
                </a:lnTo>
                <a:lnTo>
                  <a:pt x="2075" y="1145"/>
                </a:lnTo>
                <a:lnTo>
                  <a:pt x="2063" y="1104"/>
                </a:lnTo>
                <a:lnTo>
                  <a:pt x="2053" y="1063"/>
                </a:lnTo>
                <a:lnTo>
                  <a:pt x="2046" y="1023"/>
                </a:lnTo>
                <a:lnTo>
                  <a:pt x="2038" y="985"/>
                </a:lnTo>
                <a:lnTo>
                  <a:pt x="2033" y="948"/>
                </a:lnTo>
                <a:lnTo>
                  <a:pt x="2029" y="913"/>
                </a:lnTo>
                <a:lnTo>
                  <a:pt x="2025" y="881"/>
                </a:lnTo>
                <a:lnTo>
                  <a:pt x="2023" y="849"/>
                </a:lnTo>
                <a:lnTo>
                  <a:pt x="2022" y="821"/>
                </a:lnTo>
                <a:lnTo>
                  <a:pt x="2021" y="795"/>
                </a:lnTo>
                <a:lnTo>
                  <a:pt x="2021" y="773"/>
                </a:lnTo>
                <a:lnTo>
                  <a:pt x="2024" y="734"/>
                </a:lnTo>
                <a:lnTo>
                  <a:pt x="2033" y="697"/>
                </a:lnTo>
                <a:lnTo>
                  <a:pt x="2048" y="662"/>
                </a:lnTo>
                <a:lnTo>
                  <a:pt x="2066" y="629"/>
                </a:lnTo>
                <a:lnTo>
                  <a:pt x="2090" y="600"/>
                </a:lnTo>
                <a:lnTo>
                  <a:pt x="2118" y="571"/>
                </a:lnTo>
                <a:lnTo>
                  <a:pt x="2149" y="548"/>
                </a:lnTo>
                <a:lnTo>
                  <a:pt x="2181" y="526"/>
                </a:lnTo>
                <a:lnTo>
                  <a:pt x="2217" y="509"/>
                </a:lnTo>
                <a:lnTo>
                  <a:pt x="2253" y="495"/>
                </a:lnTo>
                <a:lnTo>
                  <a:pt x="2290" y="484"/>
                </a:lnTo>
                <a:lnTo>
                  <a:pt x="2328" y="477"/>
                </a:lnTo>
                <a:lnTo>
                  <a:pt x="2365" y="475"/>
                </a:lnTo>
                <a:lnTo>
                  <a:pt x="2398" y="477"/>
                </a:lnTo>
                <a:lnTo>
                  <a:pt x="2431" y="483"/>
                </a:lnTo>
                <a:lnTo>
                  <a:pt x="2462" y="491"/>
                </a:lnTo>
                <a:lnTo>
                  <a:pt x="2492" y="503"/>
                </a:lnTo>
                <a:lnTo>
                  <a:pt x="2521" y="518"/>
                </a:lnTo>
                <a:lnTo>
                  <a:pt x="2545" y="537"/>
                </a:lnTo>
                <a:lnTo>
                  <a:pt x="2567" y="558"/>
                </a:lnTo>
                <a:lnTo>
                  <a:pt x="2591" y="586"/>
                </a:lnTo>
                <a:lnTo>
                  <a:pt x="2611" y="616"/>
                </a:lnTo>
                <a:lnTo>
                  <a:pt x="2628" y="648"/>
                </a:lnTo>
                <a:lnTo>
                  <a:pt x="2641" y="684"/>
                </a:lnTo>
                <a:lnTo>
                  <a:pt x="2649" y="723"/>
                </a:lnTo>
                <a:lnTo>
                  <a:pt x="2655" y="764"/>
                </a:lnTo>
                <a:lnTo>
                  <a:pt x="2657" y="808"/>
                </a:lnTo>
                <a:lnTo>
                  <a:pt x="2656" y="870"/>
                </a:lnTo>
                <a:lnTo>
                  <a:pt x="2654" y="927"/>
                </a:lnTo>
                <a:lnTo>
                  <a:pt x="2649" y="980"/>
                </a:lnTo>
                <a:lnTo>
                  <a:pt x="2644" y="1030"/>
                </a:lnTo>
                <a:lnTo>
                  <a:pt x="2636" y="1078"/>
                </a:lnTo>
                <a:lnTo>
                  <a:pt x="2629" y="1124"/>
                </a:lnTo>
                <a:lnTo>
                  <a:pt x="2619" y="1170"/>
                </a:lnTo>
                <a:lnTo>
                  <a:pt x="2608" y="1215"/>
                </a:lnTo>
                <a:lnTo>
                  <a:pt x="2597" y="1261"/>
                </a:lnTo>
                <a:lnTo>
                  <a:pt x="2585" y="1308"/>
                </a:lnTo>
                <a:lnTo>
                  <a:pt x="2995" y="1308"/>
                </a:lnTo>
                <a:lnTo>
                  <a:pt x="3004" y="1243"/>
                </a:lnTo>
                <a:lnTo>
                  <a:pt x="3012" y="1182"/>
                </a:lnTo>
                <a:lnTo>
                  <a:pt x="3016" y="1122"/>
                </a:lnTo>
                <a:lnTo>
                  <a:pt x="3020" y="1065"/>
                </a:lnTo>
                <a:lnTo>
                  <a:pt x="3022" y="1005"/>
                </a:lnTo>
                <a:lnTo>
                  <a:pt x="3023" y="944"/>
                </a:lnTo>
                <a:lnTo>
                  <a:pt x="3024" y="879"/>
                </a:lnTo>
                <a:lnTo>
                  <a:pt x="3024" y="808"/>
                </a:lnTo>
                <a:lnTo>
                  <a:pt x="3024" y="732"/>
                </a:lnTo>
                <a:lnTo>
                  <a:pt x="3024" y="696"/>
                </a:lnTo>
                <a:lnTo>
                  <a:pt x="3023" y="641"/>
                </a:lnTo>
                <a:lnTo>
                  <a:pt x="3016" y="589"/>
                </a:lnTo>
                <a:lnTo>
                  <a:pt x="3003" y="539"/>
                </a:lnTo>
                <a:lnTo>
                  <a:pt x="2987" y="491"/>
                </a:lnTo>
                <a:lnTo>
                  <a:pt x="2964" y="447"/>
                </a:lnTo>
                <a:lnTo>
                  <a:pt x="2938" y="406"/>
                </a:lnTo>
                <a:lnTo>
                  <a:pt x="2909" y="367"/>
                </a:lnTo>
                <a:lnTo>
                  <a:pt x="2875" y="330"/>
                </a:lnTo>
                <a:lnTo>
                  <a:pt x="2838" y="297"/>
                </a:lnTo>
                <a:lnTo>
                  <a:pt x="2798" y="266"/>
                </a:lnTo>
                <a:lnTo>
                  <a:pt x="2756" y="238"/>
                </a:lnTo>
                <a:lnTo>
                  <a:pt x="2711" y="213"/>
                </a:lnTo>
                <a:lnTo>
                  <a:pt x="2663" y="192"/>
                </a:lnTo>
                <a:lnTo>
                  <a:pt x="2615" y="172"/>
                </a:lnTo>
                <a:lnTo>
                  <a:pt x="2565" y="156"/>
                </a:lnTo>
                <a:lnTo>
                  <a:pt x="2513" y="143"/>
                </a:lnTo>
                <a:lnTo>
                  <a:pt x="2460" y="132"/>
                </a:lnTo>
                <a:lnTo>
                  <a:pt x="2407" y="125"/>
                </a:lnTo>
                <a:lnTo>
                  <a:pt x="2354" y="120"/>
                </a:lnTo>
                <a:lnTo>
                  <a:pt x="2300" y="118"/>
                </a:lnTo>
                <a:close/>
                <a:moveTo>
                  <a:pt x="2300" y="0"/>
                </a:moveTo>
                <a:lnTo>
                  <a:pt x="2356" y="1"/>
                </a:lnTo>
                <a:lnTo>
                  <a:pt x="2412" y="6"/>
                </a:lnTo>
                <a:lnTo>
                  <a:pt x="2469" y="13"/>
                </a:lnTo>
                <a:lnTo>
                  <a:pt x="2524" y="24"/>
                </a:lnTo>
                <a:lnTo>
                  <a:pt x="2579" y="37"/>
                </a:lnTo>
                <a:lnTo>
                  <a:pt x="2633" y="53"/>
                </a:lnTo>
                <a:lnTo>
                  <a:pt x="2685" y="73"/>
                </a:lnTo>
                <a:lnTo>
                  <a:pt x="2737" y="95"/>
                </a:lnTo>
                <a:lnTo>
                  <a:pt x="2786" y="120"/>
                </a:lnTo>
                <a:lnTo>
                  <a:pt x="2833" y="148"/>
                </a:lnTo>
                <a:lnTo>
                  <a:pt x="2878" y="179"/>
                </a:lnTo>
                <a:lnTo>
                  <a:pt x="2922" y="212"/>
                </a:lnTo>
                <a:lnTo>
                  <a:pt x="2961" y="249"/>
                </a:lnTo>
                <a:lnTo>
                  <a:pt x="2997" y="288"/>
                </a:lnTo>
                <a:lnTo>
                  <a:pt x="3031" y="330"/>
                </a:lnTo>
                <a:lnTo>
                  <a:pt x="3061" y="376"/>
                </a:lnTo>
                <a:lnTo>
                  <a:pt x="3087" y="423"/>
                </a:lnTo>
                <a:lnTo>
                  <a:pt x="3109" y="473"/>
                </a:lnTo>
                <a:lnTo>
                  <a:pt x="3126" y="526"/>
                </a:lnTo>
                <a:lnTo>
                  <a:pt x="3139" y="582"/>
                </a:lnTo>
                <a:lnTo>
                  <a:pt x="3147" y="641"/>
                </a:lnTo>
                <a:lnTo>
                  <a:pt x="3150" y="701"/>
                </a:lnTo>
                <a:lnTo>
                  <a:pt x="3150" y="737"/>
                </a:lnTo>
                <a:lnTo>
                  <a:pt x="3150" y="812"/>
                </a:lnTo>
                <a:lnTo>
                  <a:pt x="3150" y="882"/>
                </a:lnTo>
                <a:lnTo>
                  <a:pt x="3149" y="946"/>
                </a:lnTo>
                <a:lnTo>
                  <a:pt x="3147" y="1007"/>
                </a:lnTo>
                <a:lnTo>
                  <a:pt x="3145" y="1067"/>
                </a:lnTo>
                <a:lnTo>
                  <a:pt x="3141" y="1125"/>
                </a:lnTo>
                <a:lnTo>
                  <a:pt x="3136" y="1185"/>
                </a:lnTo>
                <a:lnTo>
                  <a:pt x="3128" y="1247"/>
                </a:lnTo>
                <a:lnTo>
                  <a:pt x="3120" y="1310"/>
                </a:lnTo>
                <a:lnTo>
                  <a:pt x="3108" y="1380"/>
                </a:lnTo>
                <a:lnTo>
                  <a:pt x="3102" y="1427"/>
                </a:lnTo>
                <a:lnTo>
                  <a:pt x="2436" y="1427"/>
                </a:lnTo>
                <a:lnTo>
                  <a:pt x="2460" y="1332"/>
                </a:lnTo>
                <a:lnTo>
                  <a:pt x="2474" y="1277"/>
                </a:lnTo>
                <a:lnTo>
                  <a:pt x="2487" y="1225"/>
                </a:lnTo>
                <a:lnTo>
                  <a:pt x="2498" y="1176"/>
                </a:lnTo>
                <a:lnTo>
                  <a:pt x="2509" y="1129"/>
                </a:lnTo>
                <a:lnTo>
                  <a:pt x="2517" y="1080"/>
                </a:lnTo>
                <a:lnTo>
                  <a:pt x="2526" y="1031"/>
                </a:lnTo>
                <a:lnTo>
                  <a:pt x="2532" y="980"/>
                </a:lnTo>
                <a:lnTo>
                  <a:pt x="2537" y="926"/>
                </a:lnTo>
                <a:lnTo>
                  <a:pt x="2541" y="867"/>
                </a:lnTo>
                <a:lnTo>
                  <a:pt x="2543" y="802"/>
                </a:lnTo>
                <a:lnTo>
                  <a:pt x="2542" y="766"/>
                </a:lnTo>
                <a:lnTo>
                  <a:pt x="2538" y="733"/>
                </a:lnTo>
                <a:lnTo>
                  <a:pt x="2530" y="703"/>
                </a:lnTo>
                <a:lnTo>
                  <a:pt x="2519" y="677"/>
                </a:lnTo>
                <a:lnTo>
                  <a:pt x="2507" y="656"/>
                </a:lnTo>
                <a:lnTo>
                  <a:pt x="2490" y="636"/>
                </a:lnTo>
                <a:lnTo>
                  <a:pt x="2468" y="617"/>
                </a:lnTo>
                <a:lnTo>
                  <a:pt x="2443" y="604"/>
                </a:lnTo>
                <a:lnTo>
                  <a:pt x="2418" y="595"/>
                </a:lnTo>
                <a:lnTo>
                  <a:pt x="2394" y="590"/>
                </a:lnTo>
                <a:lnTo>
                  <a:pt x="2371" y="589"/>
                </a:lnTo>
                <a:lnTo>
                  <a:pt x="2338" y="592"/>
                </a:lnTo>
                <a:lnTo>
                  <a:pt x="2304" y="601"/>
                </a:lnTo>
                <a:lnTo>
                  <a:pt x="2272" y="611"/>
                </a:lnTo>
                <a:lnTo>
                  <a:pt x="2240" y="627"/>
                </a:lnTo>
                <a:lnTo>
                  <a:pt x="2213" y="645"/>
                </a:lnTo>
                <a:lnTo>
                  <a:pt x="2189" y="666"/>
                </a:lnTo>
                <a:lnTo>
                  <a:pt x="2168" y="689"/>
                </a:lnTo>
                <a:lnTo>
                  <a:pt x="2153" y="715"/>
                </a:lnTo>
                <a:lnTo>
                  <a:pt x="2143" y="743"/>
                </a:lnTo>
                <a:lnTo>
                  <a:pt x="2140" y="773"/>
                </a:lnTo>
                <a:lnTo>
                  <a:pt x="2140" y="794"/>
                </a:lnTo>
                <a:lnTo>
                  <a:pt x="2141" y="819"/>
                </a:lnTo>
                <a:lnTo>
                  <a:pt x="2142" y="846"/>
                </a:lnTo>
                <a:lnTo>
                  <a:pt x="2144" y="877"/>
                </a:lnTo>
                <a:lnTo>
                  <a:pt x="2147" y="908"/>
                </a:lnTo>
                <a:lnTo>
                  <a:pt x="2152" y="941"/>
                </a:lnTo>
                <a:lnTo>
                  <a:pt x="2157" y="976"/>
                </a:lnTo>
                <a:lnTo>
                  <a:pt x="2165" y="1013"/>
                </a:lnTo>
                <a:lnTo>
                  <a:pt x="2173" y="1051"/>
                </a:lnTo>
                <a:lnTo>
                  <a:pt x="2183" y="1090"/>
                </a:lnTo>
                <a:lnTo>
                  <a:pt x="2195" y="1129"/>
                </a:lnTo>
                <a:lnTo>
                  <a:pt x="2209" y="1169"/>
                </a:lnTo>
                <a:lnTo>
                  <a:pt x="2224" y="1210"/>
                </a:lnTo>
                <a:lnTo>
                  <a:pt x="2243" y="1251"/>
                </a:lnTo>
                <a:lnTo>
                  <a:pt x="2263" y="1292"/>
                </a:lnTo>
                <a:lnTo>
                  <a:pt x="2286" y="1332"/>
                </a:lnTo>
                <a:lnTo>
                  <a:pt x="2311" y="1373"/>
                </a:lnTo>
                <a:lnTo>
                  <a:pt x="2339" y="1412"/>
                </a:lnTo>
                <a:lnTo>
                  <a:pt x="2370" y="1451"/>
                </a:lnTo>
                <a:lnTo>
                  <a:pt x="2405" y="1489"/>
                </a:lnTo>
                <a:lnTo>
                  <a:pt x="2442" y="1526"/>
                </a:lnTo>
                <a:lnTo>
                  <a:pt x="2482" y="1561"/>
                </a:lnTo>
                <a:lnTo>
                  <a:pt x="2526" y="1595"/>
                </a:lnTo>
                <a:lnTo>
                  <a:pt x="2574" y="1626"/>
                </a:lnTo>
                <a:lnTo>
                  <a:pt x="2624" y="1657"/>
                </a:lnTo>
                <a:lnTo>
                  <a:pt x="2680" y="1684"/>
                </a:lnTo>
                <a:lnTo>
                  <a:pt x="2738" y="1708"/>
                </a:lnTo>
                <a:lnTo>
                  <a:pt x="2801" y="1731"/>
                </a:lnTo>
                <a:lnTo>
                  <a:pt x="2868" y="1751"/>
                </a:lnTo>
                <a:lnTo>
                  <a:pt x="2940" y="1767"/>
                </a:lnTo>
                <a:lnTo>
                  <a:pt x="3016" y="1780"/>
                </a:lnTo>
                <a:lnTo>
                  <a:pt x="3096" y="1790"/>
                </a:lnTo>
                <a:lnTo>
                  <a:pt x="3150" y="1795"/>
                </a:lnTo>
                <a:lnTo>
                  <a:pt x="3150" y="2348"/>
                </a:lnTo>
                <a:lnTo>
                  <a:pt x="3090" y="2348"/>
                </a:lnTo>
                <a:lnTo>
                  <a:pt x="3084" y="2348"/>
                </a:lnTo>
                <a:lnTo>
                  <a:pt x="3070" y="2348"/>
                </a:lnTo>
                <a:lnTo>
                  <a:pt x="3049" y="2347"/>
                </a:lnTo>
                <a:lnTo>
                  <a:pt x="3021" y="2345"/>
                </a:lnTo>
                <a:lnTo>
                  <a:pt x="2987" y="2342"/>
                </a:lnTo>
                <a:lnTo>
                  <a:pt x="2946" y="2338"/>
                </a:lnTo>
                <a:lnTo>
                  <a:pt x="2899" y="2332"/>
                </a:lnTo>
                <a:lnTo>
                  <a:pt x="2848" y="2323"/>
                </a:lnTo>
                <a:lnTo>
                  <a:pt x="2793" y="2312"/>
                </a:lnTo>
                <a:lnTo>
                  <a:pt x="2762" y="2365"/>
                </a:lnTo>
                <a:lnTo>
                  <a:pt x="2727" y="2417"/>
                </a:lnTo>
                <a:lnTo>
                  <a:pt x="2693" y="2473"/>
                </a:lnTo>
                <a:lnTo>
                  <a:pt x="2630" y="2567"/>
                </a:lnTo>
                <a:lnTo>
                  <a:pt x="2568" y="2658"/>
                </a:lnTo>
                <a:lnTo>
                  <a:pt x="2508" y="2745"/>
                </a:lnTo>
                <a:lnTo>
                  <a:pt x="2448" y="2827"/>
                </a:lnTo>
                <a:lnTo>
                  <a:pt x="2389" y="2907"/>
                </a:lnTo>
                <a:lnTo>
                  <a:pt x="2331" y="2982"/>
                </a:lnTo>
                <a:lnTo>
                  <a:pt x="2275" y="3053"/>
                </a:lnTo>
                <a:lnTo>
                  <a:pt x="2220" y="3119"/>
                </a:lnTo>
                <a:lnTo>
                  <a:pt x="2167" y="3182"/>
                </a:lnTo>
                <a:lnTo>
                  <a:pt x="2115" y="3240"/>
                </a:lnTo>
                <a:lnTo>
                  <a:pt x="2065" y="3293"/>
                </a:lnTo>
                <a:lnTo>
                  <a:pt x="2017" y="3343"/>
                </a:lnTo>
                <a:lnTo>
                  <a:pt x="1969" y="3387"/>
                </a:lnTo>
                <a:lnTo>
                  <a:pt x="1925" y="3427"/>
                </a:lnTo>
                <a:lnTo>
                  <a:pt x="1881" y="3462"/>
                </a:lnTo>
                <a:lnTo>
                  <a:pt x="1840" y="3492"/>
                </a:lnTo>
                <a:lnTo>
                  <a:pt x="1801" y="3518"/>
                </a:lnTo>
                <a:lnTo>
                  <a:pt x="1766" y="3538"/>
                </a:lnTo>
                <a:lnTo>
                  <a:pt x="1731" y="3553"/>
                </a:lnTo>
                <a:lnTo>
                  <a:pt x="1700" y="3563"/>
                </a:lnTo>
                <a:lnTo>
                  <a:pt x="1670" y="3567"/>
                </a:lnTo>
                <a:lnTo>
                  <a:pt x="1581" y="3567"/>
                </a:lnTo>
                <a:lnTo>
                  <a:pt x="1548" y="3567"/>
                </a:lnTo>
                <a:lnTo>
                  <a:pt x="1520" y="3566"/>
                </a:lnTo>
                <a:lnTo>
                  <a:pt x="1494" y="3563"/>
                </a:lnTo>
                <a:lnTo>
                  <a:pt x="1469" y="3558"/>
                </a:lnTo>
                <a:lnTo>
                  <a:pt x="1447" y="3553"/>
                </a:lnTo>
                <a:lnTo>
                  <a:pt x="1424" y="3544"/>
                </a:lnTo>
                <a:lnTo>
                  <a:pt x="1401" y="3535"/>
                </a:lnTo>
                <a:lnTo>
                  <a:pt x="1376" y="3520"/>
                </a:lnTo>
                <a:lnTo>
                  <a:pt x="1351" y="3504"/>
                </a:lnTo>
                <a:lnTo>
                  <a:pt x="1321" y="3484"/>
                </a:lnTo>
                <a:lnTo>
                  <a:pt x="1290" y="3460"/>
                </a:lnTo>
                <a:lnTo>
                  <a:pt x="1282" y="3454"/>
                </a:lnTo>
                <a:lnTo>
                  <a:pt x="1272" y="3448"/>
                </a:lnTo>
                <a:lnTo>
                  <a:pt x="1260" y="3443"/>
                </a:lnTo>
                <a:lnTo>
                  <a:pt x="1161" y="3365"/>
                </a:lnTo>
                <a:lnTo>
                  <a:pt x="1067" y="3284"/>
                </a:lnTo>
                <a:lnTo>
                  <a:pt x="975" y="3197"/>
                </a:lnTo>
                <a:lnTo>
                  <a:pt x="889" y="3107"/>
                </a:lnTo>
                <a:lnTo>
                  <a:pt x="806" y="3013"/>
                </a:lnTo>
                <a:lnTo>
                  <a:pt x="726" y="2915"/>
                </a:lnTo>
                <a:lnTo>
                  <a:pt x="650" y="2812"/>
                </a:lnTo>
                <a:lnTo>
                  <a:pt x="578" y="2706"/>
                </a:lnTo>
                <a:lnTo>
                  <a:pt x="510" y="2596"/>
                </a:lnTo>
                <a:lnTo>
                  <a:pt x="447" y="2482"/>
                </a:lnTo>
                <a:lnTo>
                  <a:pt x="387" y="2364"/>
                </a:lnTo>
                <a:lnTo>
                  <a:pt x="332" y="2243"/>
                </a:lnTo>
                <a:lnTo>
                  <a:pt x="280" y="2118"/>
                </a:lnTo>
                <a:lnTo>
                  <a:pt x="232" y="1990"/>
                </a:lnTo>
                <a:lnTo>
                  <a:pt x="190" y="1858"/>
                </a:lnTo>
                <a:lnTo>
                  <a:pt x="151" y="1724"/>
                </a:lnTo>
                <a:lnTo>
                  <a:pt x="117" y="1585"/>
                </a:lnTo>
                <a:lnTo>
                  <a:pt x="86" y="1444"/>
                </a:lnTo>
                <a:lnTo>
                  <a:pt x="60" y="1300"/>
                </a:lnTo>
                <a:lnTo>
                  <a:pt x="40" y="1152"/>
                </a:lnTo>
                <a:lnTo>
                  <a:pt x="23" y="1002"/>
                </a:lnTo>
                <a:lnTo>
                  <a:pt x="11" y="849"/>
                </a:lnTo>
                <a:lnTo>
                  <a:pt x="3" y="694"/>
                </a:lnTo>
                <a:lnTo>
                  <a:pt x="0" y="535"/>
                </a:lnTo>
                <a:lnTo>
                  <a:pt x="0" y="475"/>
                </a:lnTo>
                <a:lnTo>
                  <a:pt x="600" y="475"/>
                </a:lnTo>
                <a:lnTo>
                  <a:pt x="595" y="541"/>
                </a:lnTo>
                <a:lnTo>
                  <a:pt x="595" y="545"/>
                </a:lnTo>
                <a:lnTo>
                  <a:pt x="594" y="557"/>
                </a:lnTo>
                <a:lnTo>
                  <a:pt x="594" y="576"/>
                </a:lnTo>
                <a:lnTo>
                  <a:pt x="593" y="601"/>
                </a:lnTo>
                <a:lnTo>
                  <a:pt x="593" y="631"/>
                </a:lnTo>
                <a:lnTo>
                  <a:pt x="593" y="668"/>
                </a:lnTo>
                <a:lnTo>
                  <a:pt x="593" y="709"/>
                </a:lnTo>
                <a:lnTo>
                  <a:pt x="595" y="756"/>
                </a:lnTo>
                <a:lnTo>
                  <a:pt x="597" y="807"/>
                </a:lnTo>
                <a:lnTo>
                  <a:pt x="600" y="864"/>
                </a:lnTo>
                <a:lnTo>
                  <a:pt x="604" y="924"/>
                </a:lnTo>
                <a:lnTo>
                  <a:pt x="611" y="988"/>
                </a:lnTo>
                <a:lnTo>
                  <a:pt x="618" y="1056"/>
                </a:lnTo>
                <a:lnTo>
                  <a:pt x="628" y="1128"/>
                </a:lnTo>
                <a:lnTo>
                  <a:pt x="639" y="1202"/>
                </a:lnTo>
                <a:lnTo>
                  <a:pt x="653" y="1279"/>
                </a:lnTo>
                <a:lnTo>
                  <a:pt x="668" y="1359"/>
                </a:lnTo>
                <a:lnTo>
                  <a:pt x="687" y="1440"/>
                </a:lnTo>
                <a:lnTo>
                  <a:pt x="708" y="1525"/>
                </a:lnTo>
                <a:lnTo>
                  <a:pt x="732" y="1610"/>
                </a:lnTo>
                <a:lnTo>
                  <a:pt x="759" y="1697"/>
                </a:lnTo>
                <a:lnTo>
                  <a:pt x="788" y="1784"/>
                </a:lnTo>
                <a:lnTo>
                  <a:pt x="822" y="1873"/>
                </a:lnTo>
                <a:lnTo>
                  <a:pt x="859" y="1963"/>
                </a:lnTo>
                <a:lnTo>
                  <a:pt x="900" y="2052"/>
                </a:lnTo>
                <a:lnTo>
                  <a:pt x="944" y="2141"/>
                </a:lnTo>
                <a:lnTo>
                  <a:pt x="993" y="2230"/>
                </a:lnTo>
                <a:lnTo>
                  <a:pt x="1045" y="2319"/>
                </a:lnTo>
                <a:lnTo>
                  <a:pt x="1102" y="2406"/>
                </a:lnTo>
                <a:lnTo>
                  <a:pt x="1163" y="2493"/>
                </a:lnTo>
                <a:lnTo>
                  <a:pt x="1229" y="2577"/>
                </a:lnTo>
                <a:lnTo>
                  <a:pt x="1301" y="2660"/>
                </a:lnTo>
                <a:lnTo>
                  <a:pt x="1376" y="2740"/>
                </a:lnTo>
                <a:lnTo>
                  <a:pt x="1459" y="2819"/>
                </a:lnTo>
                <a:lnTo>
                  <a:pt x="1545" y="2895"/>
                </a:lnTo>
                <a:lnTo>
                  <a:pt x="1566" y="2878"/>
                </a:lnTo>
                <a:lnTo>
                  <a:pt x="1592" y="2855"/>
                </a:lnTo>
                <a:lnTo>
                  <a:pt x="1620" y="2830"/>
                </a:lnTo>
                <a:lnTo>
                  <a:pt x="1651" y="2800"/>
                </a:lnTo>
                <a:lnTo>
                  <a:pt x="1687" y="2766"/>
                </a:lnTo>
                <a:lnTo>
                  <a:pt x="1724" y="2730"/>
                </a:lnTo>
                <a:lnTo>
                  <a:pt x="1764" y="2689"/>
                </a:lnTo>
                <a:lnTo>
                  <a:pt x="1805" y="2644"/>
                </a:lnTo>
                <a:lnTo>
                  <a:pt x="1848" y="2596"/>
                </a:lnTo>
                <a:lnTo>
                  <a:pt x="1892" y="2544"/>
                </a:lnTo>
                <a:lnTo>
                  <a:pt x="1937" y="2488"/>
                </a:lnTo>
                <a:lnTo>
                  <a:pt x="1982" y="2430"/>
                </a:lnTo>
                <a:lnTo>
                  <a:pt x="2027" y="2367"/>
                </a:lnTo>
                <a:lnTo>
                  <a:pt x="2073" y="2302"/>
                </a:lnTo>
                <a:lnTo>
                  <a:pt x="2118" y="2233"/>
                </a:lnTo>
                <a:lnTo>
                  <a:pt x="2163" y="2162"/>
                </a:lnTo>
                <a:lnTo>
                  <a:pt x="2205" y="2087"/>
                </a:lnTo>
                <a:lnTo>
                  <a:pt x="2160" y="2059"/>
                </a:lnTo>
                <a:lnTo>
                  <a:pt x="2116" y="2030"/>
                </a:lnTo>
                <a:lnTo>
                  <a:pt x="2071" y="1997"/>
                </a:lnTo>
                <a:lnTo>
                  <a:pt x="2026" y="1964"/>
                </a:lnTo>
                <a:lnTo>
                  <a:pt x="1982" y="1927"/>
                </a:lnTo>
                <a:lnTo>
                  <a:pt x="1939" y="1888"/>
                </a:lnTo>
                <a:lnTo>
                  <a:pt x="1896" y="1847"/>
                </a:lnTo>
                <a:lnTo>
                  <a:pt x="1854" y="1803"/>
                </a:lnTo>
                <a:lnTo>
                  <a:pt x="1813" y="1756"/>
                </a:lnTo>
                <a:lnTo>
                  <a:pt x="1774" y="1706"/>
                </a:lnTo>
                <a:lnTo>
                  <a:pt x="1737" y="1654"/>
                </a:lnTo>
                <a:lnTo>
                  <a:pt x="1701" y="1598"/>
                </a:lnTo>
                <a:lnTo>
                  <a:pt x="1666" y="1541"/>
                </a:lnTo>
                <a:lnTo>
                  <a:pt x="1635" y="1479"/>
                </a:lnTo>
                <a:lnTo>
                  <a:pt x="1606" y="1414"/>
                </a:lnTo>
                <a:lnTo>
                  <a:pt x="1580" y="1347"/>
                </a:lnTo>
                <a:lnTo>
                  <a:pt x="1556" y="1277"/>
                </a:lnTo>
                <a:lnTo>
                  <a:pt x="1535" y="1202"/>
                </a:lnTo>
                <a:lnTo>
                  <a:pt x="1518" y="1124"/>
                </a:lnTo>
                <a:lnTo>
                  <a:pt x="1504" y="1043"/>
                </a:lnTo>
                <a:lnTo>
                  <a:pt x="1494" y="959"/>
                </a:lnTo>
                <a:lnTo>
                  <a:pt x="1488" y="871"/>
                </a:lnTo>
                <a:lnTo>
                  <a:pt x="1486" y="779"/>
                </a:lnTo>
                <a:lnTo>
                  <a:pt x="1489" y="706"/>
                </a:lnTo>
                <a:lnTo>
                  <a:pt x="1497" y="634"/>
                </a:lnTo>
                <a:lnTo>
                  <a:pt x="1509" y="567"/>
                </a:lnTo>
                <a:lnTo>
                  <a:pt x="1528" y="502"/>
                </a:lnTo>
                <a:lnTo>
                  <a:pt x="1552" y="442"/>
                </a:lnTo>
                <a:lnTo>
                  <a:pt x="1580" y="383"/>
                </a:lnTo>
                <a:lnTo>
                  <a:pt x="1612" y="328"/>
                </a:lnTo>
                <a:lnTo>
                  <a:pt x="1651" y="277"/>
                </a:lnTo>
                <a:lnTo>
                  <a:pt x="1693" y="229"/>
                </a:lnTo>
                <a:lnTo>
                  <a:pt x="1741" y="184"/>
                </a:lnTo>
                <a:lnTo>
                  <a:pt x="1791" y="146"/>
                </a:lnTo>
                <a:lnTo>
                  <a:pt x="1845" y="113"/>
                </a:lnTo>
                <a:lnTo>
                  <a:pt x="1902" y="84"/>
                </a:lnTo>
                <a:lnTo>
                  <a:pt x="1963" y="59"/>
                </a:lnTo>
                <a:lnTo>
                  <a:pt x="2026" y="37"/>
                </a:lnTo>
                <a:lnTo>
                  <a:pt x="2091" y="21"/>
                </a:lnTo>
                <a:lnTo>
                  <a:pt x="2159" y="9"/>
                </a:lnTo>
                <a:lnTo>
                  <a:pt x="2230" y="2"/>
                </a:lnTo>
                <a:lnTo>
                  <a:pt x="23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6" name="Group 175"/>
          <p:cNvGrpSpPr/>
          <p:nvPr/>
        </p:nvGrpSpPr>
        <p:grpSpPr>
          <a:xfrm>
            <a:off x="5338671" y="1909763"/>
            <a:ext cx="569912" cy="569912"/>
            <a:chOff x="5338763" y="1909763"/>
            <a:chExt cx="569912" cy="5699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0" name="Freeform 39"/>
            <p:cNvSpPr>
              <a:spLocks noEditPoints="1"/>
            </p:cNvSpPr>
            <p:nvPr/>
          </p:nvSpPr>
          <p:spPr bwMode="auto">
            <a:xfrm>
              <a:off x="5338763" y="1909763"/>
              <a:ext cx="569912" cy="569912"/>
            </a:xfrm>
            <a:custGeom>
              <a:avLst/>
              <a:gdLst>
                <a:gd name="T0" fmla="*/ 1251 w 3590"/>
                <a:gd name="T1" fmla="*/ 533 h 3590"/>
                <a:gd name="T2" fmla="*/ 747 w 3590"/>
                <a:gd name="T3" fmla="*/ 916 h 3590"/>
                <a:gd name="T4" fmla="*/ 470 w 3590"/>
                <a:gd name="T5" fmla="*/ 1488 h 3590"/>
                <a:gd name="T6" fmla="*/ 482 w 3590"/>
                <a:gd name="T7" fmla="*/ 2114 h 3590"/>
                <a:gd name="T8" fmla="*/ 582 w 3590"/>
                <a:gd name="T9" fmla="*/ 3001 h 3590"/>
                <a:gd name="T10" fmla="*/ 1526 w 3590"/>
                <a:gd name="T11" fmla="*/ 3124 h 3590"/>
                <a:gd name="T12" fmla="*/ 2177 w 3590"/>
                <a:gd name="T13" fmla="*/ 3100 h 3590"/>
                <a:gd name="T14" fmla="*/ 2736 w 3590"/>
                <a:gd name="T15" fmla="*/ 2778 h 3590"/>
                <a:gd name="T16" fmla="*/ 3091 w 3590"/>
                <a:gd name="T17" fmla="*/ 2242 h 3590"/>
                <a:gd name="T18" fmla="*/ 3160 w 3590"/>
                <a:gd name="T19" fmla="*/ 1581 h 3590"/>
                <a:gd name="T20" fmla="*/ 2919 w 3590"/>
                <a:gd name="T21" fmla="*/ 988 h 3590"/>
                <a:gd name="T22" fmla="*/ 2438 w 3590"/>
                <a:gd name="T23" fmla="*/ 573 h 3590"/>
                <a:gd name="T24" fmla="*/ 1800 w 3590"/>
                <a:gd name="T25" fmla="*/ 417 h 3590"/>
                <a:gd name="T26" fmla="*/ 2380 w 3590"/>
                <a:gd name="T27" fmla="*/ 413 h 3590"/>
                <a:gd name="T28" fmla="*/ 2920 w 3590"/>
                <a:gd name="T29" fmla="*/ 797 h 3590"/>
                <a:gd name="T30" fmla="*/ 3239 w 3590"/>
                <a:gd name="T31" fmla="*/ 1379 h 3590"/>
                <a:gd name="T32" fmla="*/ 3263 w 3590"/>
                <a:gd name="T33" fmla="*/ 2072 h 3590"/>
                <a:gd name="T34" fmla="*/ 2981 w 3590"/>
                <a:gd name="T35" fmla="*/ 2686 h 3590"/>
                <a:gd name="T36" fmla="*/ 2467 w 3590"/>
                <a:gd name="T37" fmla="*/ 3110 h 3590"/>
                <a:gd name="T38" fmla="*/ 1800 w 3590"/>
                <a:gd name="T39" fmla="*/ 3269 h 3590"/>
                <a:gd name="T40" fmla="*/ 1193 w 3590"/>
                <a:gd name="T41" fmla="*/ 3132 h 3590"/>
                <a:gd name="T42" fmla="*/ 506 w 3590"/>
                <a:gd name="T43" fmla="*/ 2498 h 3590"/>
                <a:gd name="T44" fmla="*/ 324 w 3590"/>
                <a:gd name="T45" fmla="*/ 1868 h 3590"/>
                <a:gd name="T46" fmla="*/ 437 w 3590"/>
                <a:gd name="T47" fmla="*/ 1198 h 3590"/>
                <a:gd name="T48" fmla="*/ 825 w 3590"/>
                <a:gd name="T49" fmla="*/ 665 h 3590"/>
                <a:gd name="T50" fmla="*/ 1409 w 3590"/>
                <a:gd name="T51" fmla="*/ 350 h 3590"/>
                <a:gd name="T52" fmla="*/ 1593 w 3590"/>
                <a:gd name="T53" fmla="*/ 132 h 3590"/>
                <a:gd name="T54" fmla="*/ 936 w 3590"/>
                <a:gd name="T55" fmla="*/ 362 h 3590"/>
                <a:gd name="T56" fmla="*/ 440 w 3590"/>
                <a:gd name="T57" fmla="*/ 829 h 3590"/>
                <a:gd name="T58" fmla="*/ 172 w 3590"/>
                <a:gd name="T59" fmla="*/ 1464 h 3590"/>
                <a:gd name="T60" fmla="*/ 190 w 3590"/>
                <a:gd name="T61" fmla="*/ 2156 h 3590"/>
                <a:gd name="T62" fmla="*/ 166 w 3590"/>
                <a:gd name="T63" fmla="*/ 3424 h 3590"/>
                <a:gd name="T64" fmla="*/ 1445 w 3590"/>
                <a:gd name="T65" fmla="*/ 3400 h 3590"/>
                <a:gd name="T66" fmla="*/ 2107 w 3590"/>
                <a:gd name="T67" fmla="*/ 3418 h 3590"/>
                <a:gd name="T68" fmla="*/ 2747 w 3590"/>
                <a:gd name="T69" fmla="*/ 3143 h 3590"/>
                <a:gd name="T70" fmla="*/ 3221 w 3590"/>
                <a:gd name="T71" fmla="*/ 2638 h 3590"/>
                <a:gd name="T72" fmla="*/ 3457 w 3590"/>
                <a:gd name="T73" fmla="*/ 1979 h 3590"/>
                <a:gd name="T74" fmla="*/ 3392 w 3590"/>
                <a:gd name="T75" fmla="*/ 1270 h 3590"/>
                <a:gd name="T76" fmla="*/ 3049 w 3590"/>
                <a:gd name="T77" fmla="*/ 676 h 3590"/>
                <a:gd name="T78" fmla="*/ 2497 w 3590"/>
                <a:gd name="T79" fmla="*/ 270 h 3590"/>
                <a:gd name="T80" fmla="*/ 1800 w 3590"/>
                <a:gd name="T81" fmla="*/ 119 h 3590"/>
                <a:gd name="T82" fmla="*/ 2425 w 3590"/>
                <a:gd name="T83" fmla="*/ 111 h 3590"/>
                <a:gd name="T84" fmla="*/ 3029 w 3590"/>
                <a:gd name="T85" fmla="*/ 485 h 3590"/>
                <a:gd name="T86" fmla="*/ 3439 w 3590"/>
                <a:gd name="T87" fmla="*/ 1060 h 3590"/>
                <a:gd name="T88" fmla="*/ 3590 w 3590"/>
                <a:gd name="T89" fmla="*/ 1771 h 3590"/>
                <a:gd name="T90" fmla="*/ 3425 w 3590"/>
                <a:gd name="T91" fmla="*/ 2512 h 3590"/>
                <a:gd name="T92" fmla="*/ 2981 w 3590"/>
                <a:gd name="T93" fmla="*/ 3108 h 3590"/>
                <a:gd name="T94" fmla="*/ 2339 w 3590"/>
                <a:gd name="T95" fmla="*/ 3480 h 3590"/>
                <a:gd name="T96" fmla="*/ 1617 w 3590"/>
                <a:gd name="T97" fmla="*/ 3554 h 3590"/>
                <a:gd name="T98" fmla="*/ 957 w 3590"/>
                <a:gd name="T99" fmla="*/ 3334 h 3590"/>
                <a:gd name="T100" fmla="*/ 72 w 3590"/>
                <a:gd name="T101" fmla="*/ 2176 h 3590"/>
                <a:gd name="T102" fmla="*/ 52 w 3590"/>
                <a:gd name="T103" fmla="*/ 1453 h 3590"/>
                <a:gd name="T104" fmla="*/ 321 w 3590"/>
                <a:gd name="T105" fmla="*/ 793 h 3590"/>
                <a:gd name="T106" fmla="*/ 818 w 3590"/>
                <a:gd name="T107" fmla="*/ 297 h 3590"/>
                <a:gd name="T108" fmla="*/ 1482 w 3590"/>
                <a:gd name="T109" fmla="*/ 29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0" h="3590">
                  <a:moveTo>
                    <a:pt x="1800" y="417"/>
                  </a:moveTo>
                  <a:lnTo>
                    <a:pt x="1704" y="420"/>
                  </a:lnTo>
                  <a:lnTo>
                    <a:pt x="1609" y="430"/>
                  </a:lnTo>
                  <a:lnTo>
                    <a:pt x="1515" y="446"/>
                  </a:lnTo>
                  <a:lnTo>
                    <a:pt x="1425" y="469"/>
                  </a:lnTo>
                  <a:lnTo>
                    <a:pt x="1337" y="498"/>
                  </a:lnTo>
                  <a:lnTo>
                    <a:pt x="1251" y="533"/>
                  </a:lnTo>
                  <a:lnTo>
                    <a:pt x="1168" y="573"/>
                  </a:lnTo>
                  <a:lnTo>
                    <a:pt x="1089" y="618"/>
                  </a:lnTo>
                  <a:lnTo>
                    <a:pt x="1013" y="669"/>
                  </a:lnTo>
                  <a:lnTo>
                    <a:pt x="941" y="723"/>
                  </a:lnTo>
                  <a:lnTo>
                    <a:pt x="872" y="783"/>
                  </a:lnTo>
                  <a:lnTo>
                    <a:pt x="808" y="847"/>
                  </a:lnTo>
                  <a:lnTo>
                    <a:pt x="747" y="916"/>
                  </a:lnTo>
                  <a:lnTo>
                    <a:pt x="693" y="988"/>
                  </a:lnTo>
                  <a:lnTo>
                    <a:pt x="642" y="1064"/>
                  </a:lnTo>
                  <a:lnTo>
                    <a:pt x="596" y="1143"/>
                  </a:lnTo>
                  <a:lnTo>
                    <a:pt x="556" y="1225"/>
                  </a:lnTo>
                  <a:lnTo>
                    <a:pt x="522" y="1310"/>
                  </a:lnTo>
                  <a:lnTo>
                    <a:pt x="493" y="1398"/>
                  </a:lnTo>
                  <a:lnTo>
                    <a:pt x="470" y="1488"/>
                  </a:lnTo>
                  <a:lnTo>
                    <a:pt x="454" y="1581"/>
                  </a:lnTo>
                  <a:lnTo>
                    <a:pt x="443" y="1675"/>
                  </a:lnTo>
                  <a:lnTo>
                    <a:pt x="440" y="1771"/>
                  </a:lnTo>
                  <a:lnTo>
                    <a:pt x="443" y="1858"/>
                  </a:lnTo>
                  <a:lnTo>
                    <a:pt x="450" y="1944"/>
                  </a:lnTo>
                  <a:lnTo>
                    <a:pt x="463" y="2030"/>
                  </a:lnTo>
                  <a:lnTo>
                    <a:pt x="482" y="2114"/>
                  </a:lnTo>
                  <a:lnTo>
                    <a:pt x="506" y="2196"/>
                  </a:lnTo>
                  <a:lnTo>
                    <a:pt x="535" y="2278"/>
                  </a:lnTo>
                  <a:lnTo>
                    <a:pt x="569" y="2356"/>
                  </a:lnTo>
                  <a:lnTo>
                    <a:pt x="609" y="2434"/>
                  </a:lnTo>
                  <a:lnTo>
                    <a:pt x="654" y="2509"/>
                  </a:lnTo>
                  <a:lnTo>
                    <a:pt x="702" y="2586"/>
                  </a:lnTo>
                  <a:lnTo>
                    <a:pt x="582" y="3001"/>
                  </a:lnTo>
                  <a:lnTo>
                    <a:pt x="1016" y="2895"/>
                  </a:lnTo>
                  <a:lnTo>
                    <a:pt x="1088" y="2943"/>
                  </a:lnTo>
                  <a:lnTo>
                    <a:pt x="1173" y="2991"/>
                  </a:lnTo>
                  <a:lnTo>
                    <a:pt x="1260" y="3033"/>
                  </a:lnTo>
                  <a:lnTo>
                    <a:pt x="1348" y="3070"/>
                  </a:lnTo>
                  <a:lnTo>
                    <a:pt x="1437" y="3100"/>
                  </a:lnTo>
                  <a:lnTo>
                    <a:pt x="1526" y="3124"/>
                  </a:lnTo>
                  <a:lnTo>
                    <a:pt x="1616" y="3142"/>
                  </a:lnTo>
                  <a:lnTo>
                    <a:pt x="1706" y="3153"/>
                  </a:lnTo>
                  <a:lnTo>
                    <a:pt x="1794" y="3156"/>
                  </a:lnTo>
                  <a:lnTo>
                    <a:pt x="1893" y="3152"/>
                  </a:lnTo>
                  <a:lnTo>
                    <a:pt x="1990" y="3141"/>
                  </a:lnTo>
                  <a:lnTo>
                    <a:pt x="2084" y="3123"/>
                  </a:lnTo>
                  <a:lnTo>
                    <a:pt x="2177" y="3100"/>
                  </a:lnTo>
                  <a:lnTo>
                    <a:pt x="2266" y="3070"/>
                  </a:lnTo>
                  <a:lnTo>
                    <a:pt x="2353" y="3035"/>
                  </a:lnTo>
                  <a:lnTo>
                    <a:pt x="2437" y="2994"/>
                  </a:lnTo>
                  <a:lnTo>
                    <a:pt x="2517" y="2947"/>
                  </a:lnTo>
                  <a:lnTo>
                    <a:pt x="2594" y="2896"/>
                  </a:lnTo>
                  <a:lnTo>
                    <a:pt x="2667" y="2839"/>
                  </a:lnTo>
                  <a:lnTo>
                    <a:pt x="2736" y="2778"/>
                  </a:lnTo>
                  <a:lnTo>
                    <a:pt x="2801" y="2713"/>
                  </a:lnTo>
                  <a:lnTo>
                    <a:pt x="2862" y="2645"/>
                  </a:lnTo>
                  <a:lnTo>
                    <a:pt x="2919" y="2571"/>
                  </a:lnTo>
                  <a:lnTo>
                    <a:pt x="2970" y="2493"/>
                  </a:lnTo>
                  <a:lnTo>
                    <a:pt x="3016" y="2413"/>
                  </a:lnTo>
                  <a:lnTo>
                    <a:pt x="3056" y="2329"/>
                  </a:lnTo>
                  <a:lnTo>
                    <a:pt x="3091" y="2242"/>
                  </a:lnTo>
                  <a:lnTo>
                    <a:pt x="3120" y="2153"/>
                  </a:lnTo>
                  <a:lnTo>
                    <a:pt x="3143" y="2060"/>
                  </a:lnTo>
                  <a:lnTo>
                    <a:pt x="3160" y="1966"/>
                  </a:lnTo>
                  <a:lnTo>
                    <a:pt x="3170" y="1870"/>
                  </a:lnTo>
                  <a:lnTo>
                    <a:pt x="3173" y="1771"/>
                  </a:lnTo>
                  <a:lnTo>
                    <a:pt x="3170" y="1675"/>
                  </a:lnTo>
                  <a:lnTo>
                    <a:pt x="3160" y="1581"/>
                  </a:lnTo>
                  <a:lnTo>
                    <a:pt x="3143" y="1488"/>
                  </a:lnTo>
                  <a:lnTo>
                    <a:pt x="3120" y="1398"/>
                  </a:lnTo>
                  <a:lnTo>
                    <a:pt x="3091" y="1310"/>
                  </a:lnTo>
                  <a:lnTo>
                    <a:pt x="3056" y="1225"/>
                  </a:lnTo>
                  <a:lnTo>
                    <a:pt x="3016" y="1143"/>
                  </a:lnTo>
                  <a:lnTo>
                    <a:pt x="2970" y="1064"/>
                  </a:lnTo>
                  <a:lnTo>
                    <a:pt x="2919" y="988"/>
                  </a:lnTo>
                  <a:lnTo>
                    <a:pt x="2862" y="916"/>
                  </a:lnTo>
                  <a:lnTo>
                    <a:pt x="2802" y="847"/>
                  </a:lnTo>
                  <a:lnTo>
                    <a:pt x="2737" y="783"/>
                  </a:lnTo>
                  <a:lnTo>
                    <a:pt x="2669" y="723"/>
                  </a:lnTo>
                  <a:lnTo>
                    <a:pt x="2596" y="669"/>
                  </a:lnTo>
                  <a:lnTo>
                    <a:pt x="2518" y="618"/>
                  </a:lnTo>
                  <a:lnTo>
                    <a:pt x="2438" y="573"/>
                  </a:lnTo>
                  <a:lnTo>
                    <a:pt x="2355" y="533"/>
                  </a:lnTo>
                  <a:lnTo>
                    <a:pt x="2268" y="498"/>
                  </a:lnTo>
                  <a:lnTo>
                    <a:pt x="2180" y="469"/>
                  </a:lnTo>
                  <a:lnTo>
                    <a:pt x="2088" y="446"/>
                  </a:lnTo>
                  <a:lnTo>
                    <a:pt x="1994" y="430"/>
                  </a:lnTo>
                  <a:lnTo>
                    <a:pt x="1898" y="420"/>
                  </a:lnTo>
                  <a:lnTo>
                    <a:pt x="1800" y="417"/>
                  </a:lnTo>
                  <a:close/>
                  <a:moveTo>
                    <a:pt x="1800" y="297"/>
                  </a:moveTo>
                  <a:lnTo>
                    <a:pt x="1903" y="301"/>
                  </a:lnTo>
                  <a:lnTo>
                    <a:pt x="2003" y="311"/>
                  </a:lnTo>
                  <a:lnTo>
                    <a:pt x="2101" y="327"/>
                  </a:lnTo>
                  <a:lnTo>
                    <a:pt x="2196" y="350"/>
                  </a:lnTo>
                  <a:lnTo>
                    <a:pt x="2289" y="379"/>
                  </a:lnTo>
                  <a:lnTo>
                    <a:pt x="2380" y="413"/>
                  </a:lnTo>
                  <a:lnTo>
                    <a:pt x="2467" y="454"/>
                  </a:lnTo>
                  <a:lnTo>
                    <a:pt x="2552" y="498"/>
                  </a:lnTo>
                  <a:lnTo>
                    <a:pt x="2634" y="549"/>
                  </a:lnTo>
                  <a:lnTo>
                    <a:pt x="2711" y="605"/>
                  </a:lnTo>
                  <a:lnTo>
                    <a:pt x="2785" y="665"/>
                  </a:lnTo>
                  <a:lnTo>
                    <a:pt x="2855" y="729"/>
                  </a:lnTo>
                  <a:lnTo>
                    <a:pt x="2920" y="797"/>
                  </a:lnTo>
                  <a:lnTo>
                    <a:pt x="2981" y="870"/>
                  </a:lnTo>
                  <a:lnTo>
                    <a:pt x="3037" y="948"/>
                  </a:lnTo>
                  <a:lnTo>
                    <a:pt x="3088" y="1027"/>
                  </a:lnTo>
                  <a:lnTo>
                    <a:pt x="3134" y="1111"/>
                  </a:lnTo>
                  <a:lnTo>
                    <a:pt x="3174" y="1198"/>
                  </a:lnTo>
                  <a:lnTo>
                    <a:pt x="3210" y="1287"/>
                  </a:lnTo>
                  <a:lnTo>
                    <a:pt x="3239" y="1379"/>
                  </a:lnTo>
                  <a:lnTo>
                    <a:pt x="3263" y="1474"/>
                  </a:lnTo>
                  <a:lnTo>
                    <a:pt x="3279" y="1571"/>
                  </a:lnTo>
                  <a:lnTo>
                    <a:pt x="3289" y="1670"/>
                  </a:lnTo>
                  <a:lnTo>
                    <a:pt x="3293" y="1771"/>
                  </a:lnTo>
                  <a:lnTo>
                    <a:pt x="3289" y="1873"/>
                  </a:lnTo>
                  <a:lnTo>
                    <a:pt x="3279" y="1975"/>
                  </a:lnTo>
                  <a:lnTo>
                    <a:pt x="3263" y="2072"/>
                  </a:lnTo>
                  <a:lnTo>
                    <a:pt x="3239" y="2169"/>
                  </a:lnTo>
                  <a:lnTo>
                    <a:pt x="3210" y="2263"/>
                  </a:lnTo>
                  <a:lnTo>
                    <a:pt x="3174" y="2354"/>
                  </a:lnTo>
                  <a:lnTo>
                    <a:pt x="3134" y="2442"/>
                  </a:lnTo>
                  <a:lnTo>
                    <a:pt x="3088" y="2527"/>
                  </a:lnTo>
                  <a:lnTo>
                    <a:pt x="3037" y="2609"/>
                  </a:lnTo>
                  <a:lnTo>
                    <a:pt x="2981" y="2686"/>
                  </a:lnTo>
                  <a:lnTo>
                    <a:pt x="2920" y="2760"/>
                  </a:lnTo>
                  <a:lnTo>
                    <a:pt x="2855" y="2830"/>
                  </a:lnTo>
                  <a:lnTo>
                    <a:pt x="2785" y="2896"/>
                  </a:lnTo>
                  <a:lnTo>
                    <a:pt x="2711" y="2957"/>
                  </a:lnTo>
                  <a:lnTo>
                    <a:pt x="2634" y="3013"/>
                  </a:lnTo>
                  <a:lnTo>
                    <a:pt x="2552" y="3065"/>
                  </a:lnTo>
                  <a:lnTo>
                    <a:pt x="2467" y="3110"/>
                  </a:lnTo>
                  <a:lnTo>
                    <a:pt x="2380" y="3152"/>
                  </a:lnTo>
                  <a:lnTo>
                    <a:pt x="2289" y="3186"/>
                  </a:lnTo>
                  <a:lnTo>
                    <a:pt x="2196" y="3216"/>
                  </a:lnTo>
                  <a:lnTo>
                    <a:pt x="2101" y="3239"/>
                  </a:lnTo>
                  <a:lnTo>
                    <a:pt x="2003" y="3255"/>
                  </a:lnTo>
                  <a:lnTo>
                    <a:pt x="1903" y="3266"/>
                  </a:lnTo>
                  <a:lnTo>
                    <a:pt x="1800" y="3269"/>
                  </a:lnTo>
                  <a:lnTo>
                    <a:pt x="1713" y="3266"/>
                  </a:lnTo>
                  <a:lnTo>
                    <a:pt x="1626" y="3258"/>
                  </a:lnTo>
                  <a:lnTo>
                    <a:pt x="1538" y="3244"/>
                  </a:lnTo>
                  <a:lnTo>
                    <a:pt x="1451" y="3223"/>
                  </a:lnTo>
                  <a:lnTo>
                    <a:pt x="1364" y="3198"/>
                  </a:lnTo>
                  <a:lnTo>
                    <a:pt x="1278" y="3168"/>
                  </a:lnTo>
                  <a:lnTo>
                    <a:pt x="1193" y="3132"/>
                  </a:lnTo>
                  <a:lnTo>
                    <a:pt x="1111" y="3090"/>
                  </a:lnTo>
                  <a:lnTo>
                    <a:pt x="1028" y="3043"/>
                  </a:lnTo>
                  <a:lnTo>
                    <a:pt x="999" y="3025"/>
                  </a:lnTo>
                  <a:lnTo>
                    <a:pt x="416" y="3174"/>
                  </a:lnTo>
                  <a:lnTo>
                    <a:pt x="577" y="2610"/>
                  </a:lnTo>
                  <a:lnTo>
                    <a:pt x="553" y="2579"/>
                  </a:lnTo>
                  <a:lnTo>
                    <a:pt x="506" y="2498"/>
                  </a:lnTo>
                  <a:lnTo>
                    <a:pt x="463" y="2413"/>
                  </a:lnTo>
                  <a:lnTo>
                    <a:pt x="426" y="2327"/>
                  </a:lnTo>
                  <a:lnTo>
                    <a:pt x="395" y="2238"/>
                  </a:lnTo>
                  <a:lnTo>
                    <a:pt x="369" y="2149"/>
                  </a:lnTo>
                  <a:lnTo>
                    <a:pt x="348" y="2056"/>
                  </a:lnTo>
                  <a:lnTo>
                    <a:pt x="333" y="1963"/>
                  </a:lnTo>
                  <a:lnTo>
                    <a:pt x="324" y="1868"/>
                  </a:lnTo>
                  <a:lnTo>
                    <a:pt x="321" y="1771"/>
                  </a:lnTo>
                  <a:lnTo>
                    <a:pt x="324" y="1670"/>
                  </a:lnTo>
                  <a:lnTo>
                    <a:pt x="334" y="1571"/>
                  </a:lnTo>
                  <a:lnTo>
                    <a:pt x="351" y="1474"/>
                  </a:lnTo>
                  <a:lnTo>
                    <a:pt x="374" y="1379"/>
                  </a:lnTo>
                  <a:lnTo>
                    <a:pt x="403" y="1287"/>
                  </a:lnTo>
                  <a:lnTo>
                    <a:pt x="437" y="1198"/>
                  </a:lnTo>
                  <a:lnTo>
                    <a:pt x="478" y="1111"/>
                  </a:lnTo>
                  <a:lnTo>
                    <a:pt x="523" y="1027"/>
                  </a:lnTo>
                  <a:lnTo>
                    <a:pt x="574" y="948"/>
                  </a:lnTo>
                  <a:lnTo>
                    <a:pt x="630" y="870"/>
                  </a:lnTo>
                  <a:lnTo>
                    <a:pt x="691" y="797"/>
                  </a:lnTo>
                  <a:lnTo>
                    <a:pt x="756" y="729"/>
                  </a:lnTo>
                  <a:lnTo>
                    <a:pt x="825" y="665"/>
                  </a:lnTo>
                  <a:lnTo>
                    <a:pt x="898" y="605"/>
                  </a:lnTo>
                  <a:lnTo>
                    <a:pt x="975" y="549"/>
                  </a:lnTo>
                  <a:lnTo>
                    <a:pt x="1055" y="498"/>
                  </a:lnTo>
                  <a:lnTo>
                    <a:pt x="1139" y="454"/>
                  </a:lnTo>
                  <a:lnTo>
                    <a:pt x="1226" y="413"/>
                  </a:lnTo>
                  <a:lnTo>
                    <a:pt x="1316" y="379"/>
                  </a:lnTo>
                  <a:lnTo>
                    <a:pt x="1409" y="350"/>
                  </a:lnTo>
                  <a:lnTo>
                    <a:pt x="1503" y="327"/>
                  </a:lnTo>
                  <a:lnTo>
                    <a:pt x="1600" y="311"/>
                  </a:lnTo>
                  <a:lnTo>
                    <a:pt x="1700" y="301"/>
                  </a:lnTo>
                  <a:lnTo>
                    <a:pt x="1800" y="297"/>
                  </a:lnTo>
                  <a:close/>
                  <a:moveTo>
                    <a:pt x="1800" y="119"/>
                  </a:moveTo>
                  <a:lnTo>
                    <a:pt x="1696" y="122"/>
                  </a:lnTo>
                  <a:lnTo>
                    <a:pt x="1593" y="132"/>
                  </a:lnTo>
                  <a:lnTo>
                    <a:pt x="1491" y="148"/>
                  </a:lnTo>
                  <a:lnTo>
                    <a:pt x="1392" y="170"/>
                  </a:lnTo>
                  <a:lnTo>
                    <a:pt x="1296" y="197"/>
                  </a:lnTo>
                  <a:lnTo>
                    <a:pt x="1202" y="231"/>
                  </a:lnTo>
                  <a:lnTo>
                    <a:pt x="1110" y="270"/>
                  </a:lnTo>
                  <a:lnTo>
                    <a:pt x="1022" y="313"/>
                  </a:lnTo>
                  <a:lnTo>
                    <a:pt x="936" y="362"/>
                  </a:lnTo>
                  <a:lnTo>
                    <a:pt x="854" y="416"/>
                  </a:lnTo>
                  <a:lnTo>
                    <a:pt x="775" y="474"/>
                  </a:lnTo>
                  <a:lnTo>
                    <a:pt x="700" y="537"/>
                  </a:lnTo>
                  <a:lnTo>
                    <a:pt x="629" y="604"/>
                  </a:lnTo>
                  <a:lnTo>
                    <a:pt x="561" y="676"/>
                  </a:lnTo>
                  <a:lnTo>
                    <a:pt x="498" y="751"/>
                  </a:lnTo>
                  <a:lnTo>
                    <a:pt x="440" y="829"/>
                  </a:lnTo>
                  <a:lnTo>
                    <a:pt x="386" y="911"/>
                  </a:lnTo>
                  <a:lnTo>
                    <a:pt x="337" y="996"/>
                  </a:lnTo>
                  <a:lnTo>
                    <a:pt x="293" y="1085"/>
                  </a:lnTo>
                  <a:lnTo>
                    <a:pt x="255" y="1176"/>
                  </a:lnTo>
                  <a:lnTo>
                    <a:pt x="221" y="1270"/>
                  </a:lnTo>
                  <a:lnTo>
                    <a:pt x="194" y="1365"/>
                  </a:lnTo>
                  <a:lnTo>
                    <a:pt x="172" y="1464"/>
                  </a:lnTo>
                  <a:lnTo>
                    <a:pt x="156" y="1564"/>
                  </a:lnTo>
                  <a:lnTo>
                    <a:pt x="146" y="1668"/>
                  </a:lnTo>
                  <a:lnTo>
                    <a:pt x="143" y="1771"/>
                  </a:lnTo>
                  <a:lnTo>
                    <a:pt x="146" y="1868"/>
                  </a:lnTo>
                  <a:lnTo>
                    <a:pt x="154" y="1965"/>
                  </a:lnTo>
                  <a:lnTo>
                    <a:pt x="170" y="2062"/>
                  </a:lnTo>
                  <a:lnTo>
                    <a:pt x="190" y="2156"/>
                  </a:lnTo>
                  <a:lnTo>
                    <a:pt x="216" y="2251"/>
                  </a:lnTo>
                  <a:lnTo>
                    <a:pt x="248" y="2343"/>
                  </a:lnTo>
                  <a:lnTo>
                    <a:pt x="285" y="2434"/>
                  </a:lnTo>
                  <a:lnTo>
                    <a:pt x="327" y="2523"/>
                  </a:lnTo>
                  <a:lnTo>
                    <a:pt x="374" y="2610"/>
                  </a:lnTo>
                  <a:lnTo>
                    <a:pt x="386" y="2633"/>
                  </a:lnTo>
                  <a:lnTo>
                    <a:pt x="166" y="3424"/>
                  </a:lnTo>
                  <a:lnTo>
                    <a:pt x="968" y="3204"/>
                  </a:lnTo>
                  <a:lnTo>
                    <a:pt x="992" y="3216"/>
                  </a:lnTo>
                  <a:lnTo>
                    <a:pt x="1082" y="3263"/>
                  </a:lnTo>
                  <a:lnTo>
                    <a:pt x="1173" y="3305"/>
                  </a:lnTo>
                  <a:lnTo>
                    <a:pt x="1263" y="3342"/>
                  </a:lnTo>
                  <a:lnTo>
                    <a:pt x="1353" y="3374"/>
                  </a:lnTo>
                  <a:lnTo>
                    <a:pt x="1445" y="3400"/>
                  </a:lnTo>
                  <a:lnTo>
                    <a:pt x="1535" y="3420"/>
                  </a:lnTo>
                  <a:lnTo>
                    <a:pt x="1624" y="3436"/>
                  </a:lnTo>
                  <a:lnTo>
                    <a:pt x="1713" y="3444"/>
                  </a:lnTo>
                  <a:lnTo>
                    <a:pt x="1800" y="3447"/>
                  </a:lnTo>
                  <a:lnTo>
                    <a:pt x="1905" y="3444"/>
                  </a:lnTo>
                  <a:lnTo>
                    <a:pt x="2006" y="3434"/>
                  </a:lnTo>
                  <a:lnTo>
                    <a:pt x="2107" y="3418"/>
                  </a:lnTo>
                  <a:lnTo>
                    <a:pt x="2206" y="3395"/>
                  </a:lnTo>
                  <a:lnTo>
                    <a:pt x="2302" y="3367"/>
                  </a:lnTo>
                  <a:lnTo>
                    <a:pt x="2397" y="3332"/>
                  </a:lnTo>
                  <a:lnTo>
                    <a:pt x="2488" y="3293"/>
                  </a:lnTo>
                  <a:lnTo>
                    <a:pt x="2577" y="3247"/>
                  </a:lnTo>
                  <a:lnTo>
                    <a:pt x="2664" y="3197"/>
                  </a:lnTo>
                  <a:lnTo>
                    <a:pt x="2747" y="3143"/>
                  </a:lnTo>
                  <a:lnTo>
                    <a:pt x="2826" y="3083"/>
                  </a:lnTo>
                  <a:lnTo>
                    <a:pt x="2902" y="3019"/>
                  </a:lnTo>
                  <a:lnTo>
                    <a:pt x="2974" y="2950"/>
                  </a:lnTo>
                  <a:lnTo>
                    <a:pt x="3043" y="2877"/>
                  </a:lnTo>
                  <a:lnTo>
                    <a:pt x="3107" y="2801"/>
                  </a:lnTo>
                  <a:lnTo>
                    <a:pt x="3167" y="2722"/>
                  </a:lnTo>
                  <a:lnTo>
                    <a:pt x="3221" y="2638"/>
                  </a:lnTo>
                  <a:lnTo>
                    <a:pt x="3271" y="2552"/>
                  </a:lnTo>
                  <a:lnTo>
                    <a:pt x="3317" y="2463"/>
                  </a:lnTo>
                  <a:lnTo>
                    <a:pt x="3356" y="2370"/>
                  </a:lnTo>
                  <a:lnTo>
                    <a:pt x="3390" y="2276"/>
                  </a:lnTo>
                  <a:lnTo>
                    <a:pt x="3419" y="2179"/>
                  </a:lnTo>
                  <a:lnTo>
                    <a:pt x="3441" y="2079"/>
                  </a:lnTo>
                  <a:lnTo>
                    <a:pt x="3457" y="1979"/>
                  </a:lnTo>
                  <a:lnTo>
                    <a:pt x="3467" y="1876"/>
                  </a:lnTo>
                  <a:lnTo>
                    <a:pt x="3471" y="1771"/>
                  </a:lnTo>
                  <a:lnTo>
                    <a:pt x="3467" y="1668"/>
                  </a:lnTo>
                  <a:lnTo>
                    <a:pt x="3458" y="1564"/>
                  </a:lnTo>
                  <a:lnTo>
                    <a:pt x="3442" y="1464"/>
                  </a:lnTo>
                  <a:lnTo>
                    <a:pt x="3420" y="1365"/>
                  </a:lnTo>
                  <a:lnTo>
                    <a:pt x="3392" y="1270"/>
                  </a:lnTo>
                  <a:lnTo>
                    <a:pt x="3358" y="1176"/>
                  </a:lnTo>
                  <a:lnTo>
                    <a:pt x="3319" y="1085"/>
                  </a:lnTo>
                  <a:lnTo>
                    <a:pt x="3275" y="996"/>
                  </a:lnTo>
                  <a:lnTo>
                    <a:pt x="3226" y="911"/>
                  </a:lnTo>
                  <a:lnTo>
                    <a:pt x="3171" y="829"/>
                  </a:lnTo>
                  <a:lnTo>
                    <a:pt x="3112" y="751"/>
                  </a:lnTo>
                  <a:lnTo>
                    <a:pt x="3049" y="676"/>
                  </a:lnTo>
                  <a:lnTo>
                    <a:pt x="2981" y="604"/>
                  </a:lnTo>
                  <a:lnTo>
                    <a:pt x="2909" y="537"/>
                  </a:lnTo>
                  <a:lnTo>
                    <a:pt x="2834" y="474"/>
                  </a:lnTo>
                  <a:lnTo>
                    <a:pt x="2755" y="416"/>
                  </a:lnTo>
                  <a:lnTo>
                    <a:pt x="2672" y="362"/>
                  </a:lnTo>
                  <a:lnTo>
                    <a:pt x="2586" y="313"/>
                  </a:lnTo>
                  <a:lnTo>
                    <a:pt x="2497" y="270"/>
                  </a:lnTo>
                  <a:lnTo>
                    <a:pt x="2404" y="231"/>
                  </a:lnTo>
                  <a:lnTo>
                    <a:pt x="2310" y="197"/>
                  </a:lnTo>
                  <a:lnTo>
                    <a:pt x="2212" y="170"/>
                  </a:lnTo>
                  <a:lnTo>
                    <a:pt x="2112" y="148"/>
                  </a:lnTo>
                  <a:lnTo>
                    <a:pt x="2010" y="132"/>
                  </a:lnTo>
                  <a:lnTo>
                    <a:pt x="1906" y="122"/>
                  </a:lnTo>
                  <a:lnTo>
                    <a:pt x="1800" y="119"/>
                  </a:lnTo>
                  <a:close/>
                  <a:moveTo>
                    <a:pt x="1800" y="0"/>
                  </a:moveTo>
                  <a:lnTo>
                    <a:pt x="1909" y="3"/>
                  </a:lnTo>
                  <a:lnTo>
                    <a:pt x="2017" y="13"/>
                  </a:lnTo>
                  <a:lnTo>
                    <a:pt x="2122" y="29"/>
                  </a:lnTo>
                  <a:lnTo>
                    <a:pt x="2225" y="51"/>
                  </a:lnTo>
                  <a:lnTo>
                    <a:pt x="2326" y="78"/>
                  </a:lnTo>
                  <a:lnTo>
                    <a:pt x="2425" y="111"/>
                  </a:lnTo>
                  <a:lnTo>
                    <a:pt x="2521" y="150"/>
                  </a:lnTo>
                  <a:lnTo>
                    <a:pt x="2613" y="194"/>
                  </a:lnTo>
                  <a:lnTo>
                    <a:pt x="2703" y="243"/>
                  </a:lnTo>
                  <a:lnTo>
                    <a:pt x="2789" y="297"/>
                  </a:lnTo>
                  <a:lnTo>
                    <a:pt x="2873" y="355"/>
                  </a:lnTo>
                  <a:lnTo>
                    <a:pt x="2953" y="418"/>
                  </a:lnTo>
                  <a:lnTo>
                    <a:pt x="3029" y="485"/>
                  </a:lnTo>
                  <a:lnTo>
                    <a:pt x="3100" y="556"/>
                  </a:lnTo>
                  <a:lnTo>
                    <a:pt x="3169" y="632"/>
                  </a:lnTo>
                  <a:lnTo>
                    <a:pt x="3232" y="710"/>
                  </a:lnTo>
                  <a:lnTo>
                    <a:pt x="3291" y="793"/>
                  </a:lnTo>
                  <a:lnTo>
                    <a:pt x="3345" y="879"/>
                  </a:lnTo>
                  <a:lnTo>
                    <a:pt x="3394" y="968"/>
                  </a:lnTo>
                  <a:lnTo>
                    <a:pt x="3439" y="1060"/>
                  </a:lnTo>
                  <a:lnTo>
                    <a:pt x="3478" y="1154"/>
                  </a:lnTo>
                  <a:lnTo>
                    <a:pt x="3511" y="1252"/>
                  </a:lnTo>
                  <a:lnTo>
                    <a:pt x="3539" y="1352"/>
                  </a:lnTo>
                  <a:lnTo>
                    <a:pt x="3561" y="1453"/>
                  </a:lnTo>
                  <a:lnTo>
                    <a:pt x="3577" y="1558"/>
                  </a:lnTo>
                  <a:lnTo>
                    <a:pt x="3587" y="1663"/>
                  </a:lnTo>
                  <a:lnTo>
                    <a:pt x="3590" y="1771"/>
                  </a:lnTo>
                  <a:lnTo>
                    <a:pt x="3586" y="1883"/>
                  </a:lnTo>
                  <a:lnTo>
                    <a:pt x="3576" y="1993"/>
                  </a:lnTo>
                  <a:lnTo>
                    <a:pt x="3558" y="2102"/>
                  </a:lnTo>
                  <a:lnTo>
                    <a:pt x="3533" y="2207"/>
                  </a:lnTo>
                  <a:lnTo>
                    <a:pt x="3504" y="2312"/>
                  </a:lnTo>
                  <a:lnTo>
                    <a:pt x="3467" y="2413"/>
                  </a:lnTo>
                  <a:lnTo>
                    <a:pt x="3425" y="2512"/>
                  </a:lnTo>
                  <a:lnTo>
                    <a:pt x="3377" y="2608"/>
                  </a:lnTo>
                  <a:lnTo>
                    <a:pt x="3322" y="2700"/>
                  </a:lnTo>
                  <a:lnTo>
                    <a:pt x="3264" y="2789"/>
                  </a:lnTo>
                  <a:lnTo>
                    <a:pt x="3201" y="2875"/>
                  </a:lnTo>
                  <a:lnTo>
                    <a:pt x="3132" y="2957"/>
                  </a:lnTo>
                  <a:lnTo>
                    <a:pt x="3058" y="3034"/>
                  </a:lnTo>
                  <a:lnTo>
                    <a:pt x="2981" y="3108"/>
                  </a:lnTo>
                  <a:lnTo>
                    <a:pt x="2900" y="3177"/>
                  </a:lnTo>
                  <a:lnTo>
                    <a:pt x="2814" y="3240"/>
                  </a:lnTo>
                  <a:lnTo>
                    <a:pt x="2725" y="3300"/>
                  </a:lnTo>
                  <a:lnTo>
                    <a:pt x="2634" y="3353"/>
                  </a:lnTo>
                  <a:lnTo>
                    <a:pt x="2538" y="3401"/>
                  </a:lnTo>
                  <a:lnTo>
                    <a:pt x="2439" y="3443"/>
                  </a:lnTo>
                  <a:lnTo>
                    <a:pt x="2339" y="3480"/>
                  </a:lnTo>
                  <a:lnTo>
                    <a:pt x="2235" y="3511"/>
                  </a:lnTo>
                  <a:lnTo>
                    <a:pt x="2129" y="3535"/>
                  </a:lnTo>
                  <a:lnTo>
                    <a:pt x="2021" y="3552"/>
                  </a:lnTo>
                  <a:lnTo>
                    <a:pt x="1911" y="3563"/>
                  </a:lnTo>
                  <a:lnTo>
                    <a:pt x="1800" y="3566"/>
                  </a:lnTo>
                  <a:lnTo>
                    <a:pt x="1709" y="3563"/>
                  </a:lnTo>
                  <a:lnTo>
                    <a:pt x="1617" y="3554"/>
                  </a:lnTo>
                  <a:lnTo>
                    <a:pt x="1523" y="3539"/>
                  </a:lnTo>
                  <a:lnTo>
                    <a:pt x="1428" y="3518"/>
                  </a:lnTo>
                  <a:lnTo>
                    <a:pt x="1334" y="3492"/>
                  </a:lnTo>
                  <a:lnTo>
                    <a:pt x="1239" y="3461"/>
                  </a:lnTo>
                  <a:lnTo>
                    <a:pt x="1144" y="3424"/>
                  </a:lnTo>
                  <a:lnTo>
                    <a:pt x="1051" y="3381"/>
                  </a:lnTo>
                  <a:lnTo>
                    <a:pt x="957" y="3334"/>
                  </a:lnTo>
                  <a:lnTo>
                    <a:pt x="0" y="3590"/>
                  </a:lnTo>
                  <a:lnTo>
                    <a:pt x="261" y="2651"/>
                  </a:lnTo>
                  <a:lnTo>
                    <a:pt x="212" y="2559"/>
                  </a:lnTo>
                  <a:lnTo>
                    <a:pt x="170" y="2465"/>
                  </a:lnTo>
                  <a:lnTo>
                    <a:pt x="132" y="2370"/>
                  </a:lnTo>
                  <a:lnTo>
                    <a:pt x="99" y="2274"/>
                  </a:lnTo>
                  <a:lnTo>
                    <a:pt x="72" y="2176"/>
                  </a:lnTo>
                  <a:lnTo>
                    <a:pt x="51" y="2076"/>
                  </a:lnTo>
                  <a:lnTo>
                    <a:pt x="36" y="1976"/>
                  </a:lnTo>
                  <a:lnTo>
                    <a:pt x="27" y="1874"/>
                  </a:lnTo>
                  <a:lnTo>
                    <a:pt x="24" y="1771"/>
                  </a:lnTo>
                  <a:lnTo>
                    <a:pt x="27" y="1663"/>
                  </a:lnTo>
                  <a:lnTo>
                    <a:pt x="37" y="1558"/>
                  </a:lnTo>
                  <a:lnTo>
                    <a:pt x="52" y="1453"/>
                  </a:lnTo>
                  <a:lnTo>
                    <a:pt x="74" y="1352"/>
                  </a:lnTo>
                  <a:lnTo>
                    <a:pt x="102" y="1252"/>
                  </a:lnTo>
                  <a:lnTo>
                    <a:pt x="135" y="1154"/>
                  </a:lnTo>
                  <a:lnTo>
                    <a:pt x="174" y="1060"/>
                  </a:lnTo>
                  <a:lnTo>
                    <a:pt x="218" y="968"/>
                  </a:lnTo>
                  <a:lnTo>
                    <a:pt x="267" y="879"/>
                  </a:lnTo>
                  <a:lnTo>
                    <a:pt x="321" y="793"/>
                  </a:lnTo>
                  <a:lnTo>
                    <a:pt x="379" y="710"/>
                  </a:lnTo>
                  <a:lnTo>
                    <a:pt x="442" y="632"/>
                  </a:lnTo>
                  <a:lnTo>
                    <a:pt x="509" y="556"/>
                  </a:lnTo>
                  <a:lnTo>
                    <a:pt x="581" y="485"/>
                  </a:lnTo>
                  <a:lnTo>
                    <a:pt x="656" y="418"/>
                  </a:lnTo>
                  <a:lnTo>
                    <a:pt x="735" y="355"/>
                  </a:lnTo>
                  <a:lnTo>
                    <a:pt x="818" y="297"/>
                  </a:lnTo>
                  <a:lnTo>
                    <a:pt x="904" y="243"/>
                  </a:lnTo>
                  <a:lnTo>
                    <a:pt x="993" y="194"/>
                  </a:lnTo>
                  <a:lnTo>
                    <a:pt x="1086" y="150"/>
                  </a:lnTo>
                  <a:lnTo>
                    <a:pt x="1181" y="111"/>
                  </a:lnTo>
                  <a:lnTo>
                    <a:pt x="1279" y="78"/>
                  </a:lnTo>
                  <a:lnTo>
                    <a:pt x="1379" y="51"/>
                  </a:lnTo>
                  <a:lnTo>
                    <a:pt x="1482" y="29"/>
                  </a:lnTo>
                  <a:lnTo>
                    <a:pt x="1586" y="13"/>
                  </a:lnTo>
                  <a:lnTo>
                    <a:pt x="1693" y="3"/>
                  </a:lnTo>
                  <a:lnTo>
                    <a:pt x="18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40"/>
            <p:cNvSpPr>
              <a:spLocks noEditPoints="1"/>
            </p:cNvSpPr>
            <p:nvPr/>
          </p:nvSpPr>
          <p:spPr bwMode="auto">
            <a:xfrm>
              <a:off x="5481638" y="2055813"/>
              <a:ext cx="295275" cy="276225"/>
            </a:xfrm>
            <a:custGeom>
              <a:avLst/>
              <a:gdLst>
                <a:gd name="T0" fmla="*/ 279 w 1862"/>
                <a:gd name="T1" fmla="*/ 131 h 1741"/>
                <a:gd name="T2" fmla="*/ 195 w 1862"/>
                <a:gd name="T3" fmla="*/ 219 h 1741"/>
                <a:gd name="T4" fmla="*/ 130 w 1862"/>
                <a:gd name="T5" fmla="*/ 356 h 1741"/>
                <a:gd name="T6" fmla="*/ 132 w 1862"/>
                <a:gd name="T7" fmla="*/ 566 h 1741"/>
                <a:gd name="T8" fmla="*/ 221 w 1862"/>
                <a:gd name="T9" fmla="*/ 796 h 1741"/>
                <a:gd name="T10" fmla="*/ 333 w 1862"/>
                <a:gd name="T11" fmla="*/ 964 h 1741"/>
                <a:gd name="T12" fmla="*/ 448 w 1862"/>
                <a:gd name="T13" fmla="*/ 1103 h 1741"/>
                <a:gd name="T14" fmla="*/ 620 w 1862"/>
                <a:gd name="T15" fmla="*/ 1268 h 1741"/>
                <a:gd name="T16" fmla="*/ 852 w 1862"/>
                <a:gd name="T17" fmla="*/ 1435 h 1741"/>
                <a:gd name="T18" fmla="*/ 1150 w 1862"/>
                <a:gd name="T19" fmla="*/ 1572 h 1741"/>
                <a:gd name="T20" fmla="*/ 1378 w 1862"/>
                <a:gd name="T21" fmla="*/ 1618 h 1741"/>
                <a:gd name="T22" fmla="*/ 1548 w 1862"/>
                <a:gd name="T23" fmla="*/ 1579 h 1741"/>
                <a:gd name="T24" fmla="*/ 1669 w 1862"/>
                <a:gd name="T25" fmla="*/ 1475 h 1741"/>
                <a:gd name="T26" fmla="*/ 1741 w 1862"/>
                <a:gd name="T27" fmla="*/ 1284 h 1741"/>
                <a:gd name="T28" fmla="*/ 1183 w 1862"/>
                <a:gd name="T29" fmla="*/ 1333 h 1741"/>
                <a:gd name="T30" fmla="*/ 1090 w 1862"/>
                <a:gd name="T31" fmla="*/ 1329 h 1741"/>
                <a:gd name="T32" fmla="*/ 962 w 1862"/>
                <a:gd name="T33" fmla="*/ 1273 h 1741"/>
                <a:gd name="T34" fmla="*/ 791 w 1862"/>
                <a:gd name="T35" fmla="*/ 1167 h 1741"/>
                <a:gd name="T36" fmla="*/ 611 w 1862"/>
                <a:gd name="T37" fmla="*/ 1004 h 1741"/>
                <a:gd name="T38" fmla="*/ 451 w 1862"/>
                <a:gd name="T39" fmla="*/ 772 h 1741"/>
                <a:gd name="T40" fmla="*/ 451 w 1862"/>
                <a:gd name="T41" fmla="*/ 679 h 1741"/>
                <a:gd name="T42" fmla="*/ 326 w 1862"/>
                <a:gd name="T43" fmla="*/ 112 h 1741"/>
                <a:gd name="T44" fmla="*/ 489 w 1862"/>
                <a:gd name="T45" fmla="*/ 15 h 1741"/>
                <a:gd name="T46" fmla="*/ 547 w 1862"/>
                <a:gd name="T47" fmla="*/ 77 h 1741"/>
                <a:gd name="T48" fmla="*/ 713 w 1862"/>
                <a:gd name="T49" fmla="*/ 534 h 1741"/>
                <a:gd name="T50" fmla="*/ 595 w 1862"/>
                <a:gd name="T51" fmla="*/ 798 h 1741"/>
                <a:gd name="T52" fmla="*/ 760 w 1862"/>
                <a:gd name="T53" fmla="*/ 998 h 1741"/>
                <a:gd name="T54" fmla="*/ 935 w 1862"/>
                <a:gd name="T55" fmla="*/ 1130 h 1741"/>
                <a:gd name="T56" fmla="*/ 1082 w 1862"/>
                <a:gd name="T57" fmla="*/ 1209 h 1741"/>
                <a:gd name="T58" fmla="*/ 1296 w 1862"/>
                <a:gd name="T59" fmla="*/ 1027 h 1741"/>
                <a:gd name="T60" fmla="*/ 1393 w 1862"/>
                <a:gd name="T61" fmla="*/ 1001 h 1741"/>
                <a:gd name="T62" fmla="*/ 1835 w 1862"/>
                <a:gd name="T63" fmla="*/ 1215 h 1741"/>
                <a:gd name="T64" fmla="*/ 1860 w 1862"/>
                <a:gd name="T65" fmla="*/ 1313 h 1741"/>
                <a:gd name="T66" fmla="*/ 1798 w 1862"/>
                <a:gd name="T67" fmla="*/ 1512 h 1741"/>
                <a:gd name="T68" fmla="*/ 1692 w 1862"/>
                <a:gd name="T69" fmla="*/ 1639 h 1741"/>
                <a:gd name="T70" fmla="*/ 1496 w 1862"/>
                <a:gd name="T71" fmla="*/ 1728 h 1741"/>
                <a:gd name="T72" fmla="*/ 1265 w 1862"/>
                <a:gd name="T73" fmla="*/ 1731 h 1741"/>
                <a:gd name="T74" fmla="*/ 958 w 1862"/>
                <a:gd name="T75" fmla="*/ 1626 h 1741"/>
                <a:gd name="T76" fmla="*/ 684 w 1862"/>
                <a:gd name="T77" fmla="*/ 1472 h 1741"/>
                <a:gd name="T78" fmla="*/ 472 w 1862"/>
                <a:gd name="T79" fmla="*/ 1300 h 1741"/>
                <a:gd name="T80" fmla="*/ 317 w 1862"/>
                <a:gd name="T81" fmla="*/ 1137 h 1741"/>
                <a:gd name="T82" fmla="*/ 218 w 1862"/>
                <a:gd name="T83" fmla="*/ 1010 h 1741"/>
                <a:gd name="T84" fmla="*/ 79 w 1862"/>
                <a:gd name="T85" fmla="*/ 782 h 1741"/>
                <a:gd name="T86" fmla="*/ 3 w 1862"/>
                <a:gd name="T87" fmla="*/ 518 h 1741"/>
                <a:gd name="T88" fmla="*/ 23 w 1862"/>
                <a:gd name="T89" fmla="*/ 288 h 1741"/>
                <a:gd name="T90" fmla="*/ 106 w 1862"/>
                <a:gd name="T91" fmla="*/ 140 h 1741"/>
                <a:gd name="T92" fmla="*/ 195 w 1862"/>
                <a:gd name="T93" fmla="*/ 47 h 1741"/>
                <a:gd name="T94" fmla="*/ 283 w 1862"/>
                <a:gd name="T95" fmla="*/ 4 h 1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62" h="1741">
                  <a:moveTo>
                    <a:pt x="326" y="112"/>
                  </a:moveTo>
                  <a:lnTo>
                    <a:pt x="308" y="114"/>
                  </a:lnTo>
                  <a:lnTo>
                    <a:pt x="292" y="121"/>
                  </a:lnTo>
                  <a:lnTo>
                    <a:pt x="279" y="131"/>
                  </a:lnTo>
                  <a:lnTo>
                    <a:pt x="260" y="148"/>
                  </a:lnTo>
                  <a:lnTo>
                    <a:pt x="239" y="168"/>
                  </a:lnTo>
                  <a:lnTo>
                    <a:pt x="217" y="191"/>
                  </a:lnTo>
                  <a:lnTo>
                    <a:pt x="195" y="219"/>
                  </a:lnTo>
                  <a:lnTo>
                    <a:pt x="175" y="249"/>
                  </a:lnTo>
                  <a:lnTo>
                    <a:pt x="157" y="282"/>
                  </a:lnTo>
                  <a:lnTo>
                    <a:pt x="141" y="318"/>
                  </a:lnTo>
                  <a:lnTo>
                    <a:pt x="130" y="356"/>
                  </a:lnTo>
                  <a:lnTo>
                    <a:pt x="122" y="406"/>
                  </a:lnTo>
                  <a:lnTo>
                    <a:pt x="120" y="457"/>
                  </a:lnTo>
                  <a:lnTo>
                    <a:pt x="124" y="510"/>
                  </a:lnTo>
                  <a:lnTo>
                    <a:pt x="132" y="566"/>
                  </a:lnTo>
                  <a:lnTo>
                    <a:pt x="146" y="622"/>
                  </a:lnTo>
                  <a:lnTo>
                    <a:pt x="166" y="680"/>
                  </a:lnTo>
                  <a:lnTo>
                    <a:pt x="191" y="738"/>
                  </a:lnTo>
                  <a:lnTo>
                    <a:pt x="221" y="796"/>
                  </a:lnTo>
                  <a:lnTo>
                    <a:pt x="256" y="856"/>
                  </a:lnTo>
                  <a:lnTo>
                    <a:pt x="296" y="915"/>
                  </a:lnTo>
                  <a:lnTo>
                    <a:pt x="313" y="938"/>
                  </a:lnTo>
                  <a:lnTo>
                    <a:pt x="333" y="964"/>
                  </a:lnTo>
                  <a:lnTo>
                    <a:pt x="356" y="994"/>
                  </a:lnTo>
                  <a:lnTo>
                    <a:pt x="384" y="1028"/>
                  </a:lnTo>
                  <a:lnTo>
                    <a:pt x="414" y="1064"/>
                  </a:lnTo>
                  <a:lnTo>
                    <a:pt x="448" y="1103"/>
                  </a:lnTo>
                  <a:lnTo>
                    <a:pt x="485" y="1142"/>
                  </a:lnTo>
                  <a:lnTo>
                    <a:pt x="526" y="1184"/>
                  </a:lnTo>
                  <a:lnTo>
                    <a:pt x="571" y="1226"/>
                  </a:lnTo>
                  <a:lnTo>
                    <a:pt x="620" y="1268"/>
                  </a:lnTo>
                  <a:lnTo>
                    <a:pt x="672" y="1312"/>
                  </a:lnTo>
                  <a:lnTo>
                    <a:pt x="728" y="1353"/>
                  </a:lnTo>
                  <a:lnTo>
                    <a:pt x="788" y="1395"/>
                  </a:lnTo>
                  <a:lnTo>
                    <a:pt x="852" y="1435"/>
                  </a:lnTo>
                  <a:lnTo>
                    <a:pt x="921" y="1473"/>
                  </a:lnTo>
                  <a:lnTo>
                    <a:pt x="993" y="1509"/>
                  </a:lnTo>
                  <a:lnTo>
                    <a:pt x="1070" y="1542"/>
                  </a:lnTo>
                  <a:lnTo>
                    <a:pt x="1150" y="1572"/>
                  </a:lnTo>
                  <a:lnTo>
                    <a:pt x="1235" y="1598"/>
                  </a:lnTo>
                  <a:lnTo>
                    <a:pt x="1284" y="1609"/>
                  </a:lnTo>
                  <a:lnTo>
                    <a:pt x="1331" y="1615"/>
                  </a:lnTo>
                  <a:lnTo>
                    <a:pt x="1378" y="1618"/>
                  </a:lnTo>
                  <a:lnTo>
                    <a:pt x="1422" y="1615"/>
                  </a:lnTo>
                  <a:lnTo>
                    <a:pt x="1466" y="1608"/>
                  </a:lnTo>
                  <a:lnTo>
                    <a:pt x="1507" y="1596"/>
                  </a:lnTo>
                  <a:lnTo>
                    <a:pt x="1548" y="1579"/>
                  </a:lnTo>
                  <a:lnTo>
                    <a:pt x="1587" y="1557"/>
                  </a:lnTo>
                  <a:lnTo>
                    <a:pt x="1617" y="1534"/>
                  </a:lnTo>
                  <a:lnTo>
                    <a:pt x="1645" y="1506"/>
                  </a:lnTo>
                  <a:lnTo>
                    <a:pt x="1669" y="1475"/>
                  </a:lnTo>
                  <a:lnTo>
                    <a:pt x="1690" y="1440"/>
                  </a:lnTo>
                  <a:lnTo>
                    <a:pt x="1705" y="1404"/>
                  </a:lnTo>
                  <a:lnTo>
                    <a:pt x="1717" y="1366"/>
                  </a:lnTo>
                  <a:lnTo>
                    <a:pt x="1741" y="1284"/>
                  </a:lnTo>
                  <a:lnTo>
                    <a:pt x="1366" y="1111"/>
                  </a:lnTo>
                  <a:lnTo>
                    <a:pt x="1223" y="1301"/>
                  </a:lnTo>
                  <a:lnTo>
                    <a:pt x="1205" y="1320"/>
                  </a:lnTo>
                  <a:lnTo>
                    <a:pt x="1183" y="1333"/>
                  </a:lnTo>
                  <a:lnTo>
                    <a:pt x="1160" y="1339"/>
                  </a:lnTo>
                  <a:lnTo>
                    <a:pt x="1135" y="1341"/>
                  </a:lnTo>
                  <a:lnTo>
                    <a:pt x="1111" y="1337"/>
                  </a:lnTo>
                  <a:lnTo>
                    <a:pt x="1090" y="1329"/>
                  </a:lnTo>
                  <a:lnTo>
                    <a:pt x="1063" y="1320"/>
                  </a:lnTo>
                  <a:lnTo>
                    <a:pt x="1033" y="1307"/>
                  </a:lnTo>
                  <a:lnTo>
                    <a:pt x="999" y="1291"/>
                  </a:lnTo>
                  <a:lnTo>
                    <a:pt x="962" y="1273"/>
                  </a:lnTo>
                  <a:lnTo>
                    <a:pt x="922" y="1251"/>
                  </a:lnTo>
                  <a:lnTo>
                    <a:pt x="881" y="1227"/>
                  </a:lnTo>
                  <a:lnTo>
                    <a:pt x="837" y="1199"/>
                  </a:lnTo>
                  <a:lnTo>
                    <a:pt x="791" y="1167"/>
                  </a:lnTo>
                  <a:lnTo>
                    <a:pt x="747" y="1132"/>
                  </a:lnTo>
                  <a:lnTo>
                    <a:pt x="701" y="1093"/>
                  </a:lnTo>
                  <a:lnTo>
                    <a:pt x="655" y="1051"/>
                  </a:lnTo>
                  <a:lnTo>
                    <a:pt x="611" y="1004"/>
                  </a:lnTo>
                  <a:lnTo>
                    <a:pt x="567" y="953"/>
                  </a:lnTo>
                  <a:lnTo>
                    <a:pt x="526" y="897"/>
                  </a:lnTo>
                  <a:lnTo>
                    <a:pt x="487" y="837"/>
                  </a:lnTo>
                  <a:lnTo>
                    <a:pt x="451" y="772"/>
                  </a:lnTo>
                  <a:lnTo>
                    <a:pt x="443" y="750"/>
                  </a:lnTo>
                  <a:lnTo>
                    <a:pt x="441" y="726"/>
                  </a:lnTo>
                  <a:lnTo>
                    <a:pt x="443" y="702"/>
                  </a:lnTo>
                  <a:lnTo>
                    <a:pt x="451" y="679"/>
                  </a:lnTo>
                  <a:lnTo>
                    <a:pt x="463" y="659"/>
                  </a:lnTo>
                  <a:lnTo>
                    <a:pt x="605" y="498"/>
                  </a:lnTo>
                  <a:lnTo>
                    <a:pt x="446" y="124"/>
                  </a:lnTo>
                  <a:lnTo>
                    <a:pt x="326" y="112"/>
                  </a:lnTo>
                  <a:close/>
                  <a:moveTo>
                    <a:pt x="332" y="0"/>
                  </a:moveTo>
                  <a:lnTo>
                    <a:pt x="446" y="5"/>
                  </a:lnTo>
                  <a:lnTo>
                    <a:pt x="468" y="8"/>
                  </a:lnTo>
                  <a:lnTo>
                    <a:pt x="489" y="15"/>
                  </a:lnTo>
                  <a:lnTo>
                    <a:pt x="506" y="25"/>
                  </a:lnTo>
                  <a:lnTo>
                    <a:pt x="523" y="40"/>
                  </a:lnTo>
                  <a:lnTo>
                    <a:pt x="536" y="57"/>
                  </a:lnTo>
                  <a:lnTo>
                    <a:pt x="547" y="77"/>
                  </a:lnTo>
                  <a:lnTo>
                    <a:pt x="707" y="457"/>
                  </a:lnTo>
                  <a:lnTo>
                    <a:pt x="714" y="483"/>
                  </a:lnTo>
                  <a:lnTo>
                    <a:pt x="716" y="509"/>
                  </a:lnTo>
                  <a:lnTo>
                    <a:pt x="713" y="534"/>
                  </a:lnTo>
                  <a:lnTo>
                    <a:pt x="703" y="559"/>
                  </a:lnTo>
                  <a:lnTo>
                    <a:pt x="689" y="582"/>
                  </a:lnTo>
                  <a:lnTo>
                    <a:pt x="558" y="736"/>
                  </a:lnTo>
                  <a:lnTo>
                    <a:pt x="595" y="798"/>
                  </a:lnTo>
                  <a:lnTo>
                    <a:pt x="633" y="855"/>
                  </a:lnTo>
                  <a:lnTo>
                    <a:pt x="674" y="907"/>
                  </a:lnTo>
                  <a:lnTo>
                    <a:pt x="716" y="954"/>
                  </a:lnTo>
                  <a:lnTo>
                    <a:pt x="760" y="998"/>
                  </a:lnTo>
                  <a:lnTo>
                    <a:pt x="805" y="1037"/>
                  </a:lnTo>
                  <a:lnTo>
                    <a:pt x="849" y="1072"/>
                  </a:lnTo>
                  <a:lnTo>
                    <a:pt x="893" y="1103"/>
                  </a:lnTo>
                  <a:lnTo>
                    <a:pt x="935" y="1130"/>
                  </a:lnTo>
                  <a:lnTo>
                    <a:pt x="976" y="1154"/>
                  </a:lnTo>
                  <a:lnTo>
                    <a:pt x="1014" y="1176"/>
                  </a:lnTo>
                  <a:lnTo>
                    <a:pt x="1050" y="1193"/>
                  </a:lnTo>
                  <a:lnTo>
                    <a:pt x="1082" y="1209"/>
                  </a:lnTo>
                  <a:lnTo>
                    <a:pt x="1110" y="1221"/>
                  </a:lnTo>
                  <a:lnTo>
                    <a:pt x="1134" y="1229"/>
                  </a:lnTo>
                  <a:lnTo>
                    <a:pt x="1278" y="1045"/>
                  </a:lnTo>
                  <a:lnTo>
                    <a:pt x="1296" y="1027"/>
                  </a:lnTo>
                  <a:lnTo>
                    <a:pt x="1318" y="1013"/>
                  </a:lnTo>
                  <a:lnTo>
                    <a:pt x="1342" y="1003"/>
                  </a:lnTo>
                  <a:lnTo>
                    <a:pt x="1367" y="1000"/>
                  </a:lnTo>
                  <a:lnTo>
                    <a:pt x="1393" y="1001"/>
                  </a:lnTo>
                  <a:lnTo>
                    <a:pt x="1420" y="1010"/>
                  </a:lnTo>
                  <a:lnTo>
                    <a:pt x="1795" y="1183"/>
                  </a:lnTo>
                  <a:lnTo>
                    <a:pt x="1816" y="1197"/>
                  </a:lnTo>
                  <a:lnTo>
                    <a:pt x="1835" y="1215"/>
                  </a:lnTo>
                  <a:lnTo>
                    <a:pt x="1849" y="1237"/>
                  </a:lnTo>
                  <a:lnTo>
                    <a:pt x="1859" y="1261"/>
                  </a:lnTo>
                  <a:lnTo>
                    <a:pt x="1862" y="1286"/>
                  </a:lnTo>
                  <a:lnTo>
                    <a:pt x="1860" y="1313"/>
                  </a:lnTo>
                  <a:lnTo>
                    <a:pt x="1842" y="1396"/>
                  </a:lnTo>
                  <a:lnTo>
                    <a:pt x="1831" y="1436"/>
                  </a:lnTo>
                  <a:lnTo>
                    <a:pt x="1816" y="1475"/>
                  </a:lnTo>
                  <a:lnTo>
                    <a:pt x="1798" y="1512"/>
                  </a:lnTo>
                  <a:lnTo>
                    <a:pt x="1776" y="1548"/>
                  </a:lnTo>
                  <a:lnTo>
                    <a:pt x="1751" y="1581"/>
                  </a:lnTo>
                  <a:lnTo>
                    <a:pt x="1723" y="1612"/>
                  </a:lnTo>
                  <a:lnTo>
                    <a:pt x="1692" y="1639"/>
                  </a:lnTo>
                  <a:lnTo>
                    <a:pt x="1657" y="1663"/>
                  </a:lnTo>
                  <a:lnTo>
                    <a:pt x="1606" y="1689"/>
                  </a:lnTo>
                  <a:lnTo>
                    <a:pt x="1552" y="1711"/>
                  </a:lnTo>
                  <a:lnTo>
                    <a:pt x="1496" y="1728"/>
                  </a:lnTo>
                  <a:lnTo>
                    <a:pt x="1438" y="1737"/>
                  </a:lnTo>
                  <a:lnTo>
                    <a:pt x="1378" y="1741"/>
                  </a:lnTo>
                  <a:lnTo>
                    <a:pt x="1323" y="1738"/>
                  </a:lnTo>
                  <a:lnTo>
                    <a:pt x="1265" y="1731"/>
                  </a:lnTo>
                  <a:lnTo>
                    <a:pt x="1206" y="1717"/>
                  </a:lnTo>
                  <a:lnTo>
                    <a:pt x="1119" y="1691"/>
                  </a:lnTo>
                  <a:lnTo>
                    <a:pt x="1036" y="1660"/>
                  </a:lnTo>
                  <a:lnTo>
                    <a:pt x="958" y="1626"/>
                  </a:lnTo>
                  <a:lnTo>
                    <a:pt x="883" y="1590"/>
                  </a:lnTo>
                  <a:lnTo>
                    <a:pt x="812" y="1552"/>
                  </a:lnTo>
                  <a:lnTo>
                    <a:pt x="746" y="1513"/>
                  </a:lnTo>
                  <a:lnTo>
                    <a:pt x="684" y="1472"/>
                  </a:lnTo>
                  <a:lnTo>
                    <a:pt x="625" y="1429"/>
                  </a:lnTo>
                  <a:lnTo>
                    <a:pt x="570" y="1386"/>
                  </a:lnTo>
                  <a:lnTo>
                    <a:pt x="518" y="1342"/>
                  </a:lnTo>
                  <a:lnTo>
                    <a:pt x="472" y="1300"/>
                  </a:lnTo>
                  <a:lnTo>
                    <a:pt x="427" y="1258"/>
                  </a:lnTo>
                  <a:lnTo>
                    <a:pt x="388" y="1215"/>
                  </a:lnTo>
                  <a:lnTo>
                    <a:pt x="351" y="1176"/>
                  </a:lnTo>
                  <a:lnTo>
                    <a:pt x="317" y="1137"/>
                  </a:lnTo>
                  <a:lnTo>
                    <a:pt x="288" y="1101"/>
                  </a:lnTo>
                  <a:lnTo>
                    <a:pt x="262" y="1067"/>
                  </a:lnTo>
                  <a:lnTo>
                    <a:pt x="238" y="1037"/>
                  </a:lnTo>
                  <a:lnTo>
                    <a:pt x="218" y="1010"/>
                  </a:lnTo>
                  <a:lnTo>
                    <a:pt x="202" y="986"/>
                  </a:lnTo>
                  <a:lnTo>
                    <a:pt x="155" y="918"/>
                  </a:lnTo>
                  <a:lnTo>
                    <a:pt x="114" y="851"/>
                  </a:lnTo>
                  <a:lnTo>
                    <a:pt x="79" y="782"/>
                  </a:lnTo>
                  <a:lnTo>
                    <a:pt x="51" y="715"/>
                  </a:lnTo>
                  <a:lnTo>
                    <a:pt x="29" y="648"/>
                  </a:lnTo>
                  <a:lnTo>
                    <a:pt x="13" y="582"/>
                  </a:lnTo>
                  <a:lnTo>
                    <a:pt x="3" y="518"/>
                  </a:lnTo>
                  <a:lnTo>
                    <a:pt x="0" y="454"/>
                  </a:lnTo>
                  <a:lnTo>
                    <a:pt x="2" y="393"/>
                  </a:lnTo>
                  <a:lnTo>
                    <a:pt x="11" y="333"/>
                  </a:lnTo>
                  <a:lnTo>
                    <a:pt x="23" y="288"/>
                  </a:lnTo>
                  <a:lnTo>
                    <a:pt x="41" y="247"/>
                  </a:lnTo>
                  <a:lnTo>
                    <a:pt x="60" y="208"/>
                  </a:lnTo>
                  <a:lnTo>
                    <a:pt x="83" y="173"/>
                  </a:lnTo>
                  <a:lnTo>
                    <a:pt x="106" y="140"/>
                  </a:lnTo>
                  <a:lnTo>
                    <a:pt x="131" y="112"/>
                  </a:lnTo>
                  <a:lnTo>
                    <a:pt x="154" y="87"/>
                  </a:lnTo>
                  <a:lnTo>
                    <a:pt x="176" y="65"/>
                  </a:lnTo>
                  <a:lnTo>
                    <a:pt x="195" y="47"/>
                  </a:lnTo>
                  <a:lnTo>
                    <a:pt x="215" y="32"/>
                  </a:lnTo>
                  <a:lnTo>
                    <a:pt x="237" y="18"/>
                  </a:lnTo>
                  <a:lnTo>
                    <a:pt x="260" y="10"/>
                  </a:lnTo>
                  <a:lnTo>
                    <a:pt x="283" y="4"/>
                  </a:lnTo>
                  <a:lnTo>
                    <a:pt x="308" y="1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4410321" y="1914525"/>
            <a:ext cx="555625" cy="560388"/>
            <a:chOff x="4410075" y="1914525"/>
            <a:chExt cx="555625" cy="560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5" name="Freeform 45"/>
            <p:cNvSpPr>
              <a:spLocks noEditPoints="1"/>
            </p:cNvSpPr>
            <p:nvPr/>
          </p:nvSpPr>
          <p:spPr bwMode="auto">
            <a:xfrm>
              <a:off x="4664075" y="1914525"/>
              <a:ext cx="301625" cy="273050"/>
            </a:xfrm>
            <a:custGeom>
              <a:avLst/>
              <a:gdLst>
                <a:gd name="T0" fmla="*/ 1782 w 1901"/>
                <a:gd name="T1" fmla="*/ 142 h 1716"/>
                <a:gd name="T2" fmla="*/ 119 w 1901"/>
                <a:gd name="T3" fmla="*/ 386 h 1716"/>
                <a:gd name="T4" fmla="*/ 119 w 1901"/>
                <a:gd name="T5" fmla="*/ 1597 h 1716"/>
                <a:gd name="T6" fmla="*/ 1782 w 1901"/>
                <a:gd name="T7" fmla="*/ 1597 h 1716"/>
                <a:gd name="T8" fmla="*/ 1782 w 1901"/>
                <a:gd name="T9" fmla="*/ 142 h 1716"/>
                <a:gd name="T10" fmla="*/ 1901 w 1901"/>
                <a:gd name="T11" fmla="*/ 0 h 1716"/>
                <a:gd name="T12" fmla="*/ 1901 w 1901"/>
                <a:gd name="T13" fmla="*/ 1716 h 1716"/>
                <a:gd name="T14" fmla="*/ 0 w 1901"/>
                <a:gd name="T15" fmla="*/ 1716 h 1716"/>
                <a:gd name="T16" fmla="*/ 0 w 1901"/>
                <a:gd name="T17" fmla="*/ 285 h 1716"/>
                <a:gd name="T18" fmla="*/ 1901 w 1901"/>
                <a:gd name="T19" fmla="*/ 0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1" h="1716">
                  <a:moveTo>
                    <a:pt x="1782" y="142"/>
                  </a:moveTo>
                  <a:lnTo>
                    <a:pt x="119" y="386"/>
                  </a:lnTo>
                  <a:lnTo>
                    <a:pt x="119" y="1597"/>
                  </a:lnTo>
                  <a:lnTo>
                    <a:pt x="1782" y="1597"/>
                  </a:lnTo>
                  <a:lnTo>
                    <a:pt x="1782" y="142"/>
                  </a:lnTo>
                  <a:close/>
                  <a:moveTo>
                    <a:pt x="1901" y="0"/>
                  </a:moveTo>
                  <a:lnTo>
                    <a:pt x="1901" y="1716"/>
                  </a:lnTo>
                  <a:lnTo>
                    <a:pt x="0" y="1716"/>
                  </a:lnTo>
                  <a:lnTo>
                    <a:pt x="0" y="285"/>
                  </a:lnTo>
                  <a:lnTo>
                    <a:pt x="19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46"/>
            <p:cNvSpPr>
              <a:spLocks noEditPoints="1"/>
            </p:cNvSpPr>
            <p:nvPr/>
          </p:nvSpPr>
          <p:spPr bwMode="auto">
            <a:xfrm>
              <a:off x="4410075" y="1962150"/>
              <a:ext cx="236538" cy="228600"/>
            </a:xfrm>
            <a:custGeom>
              <a:avLst/>
              <a:gdLst>
                <a:gd name="T0" fmla="*/ 1367 w 1485"/>
                <a:gd name="T1" fmla="*/ 136 h 1437"/>
                <a:gd name="T2" fmla="*/ 119 w 1485"/>
                <a:gd name="T3" fmla="*/ 320 h 1437"/>
                <a:gd name="T4" fmla="*/ 119 w 1485"/>
                <a:gd name="T5" fmla="*/ 1318 h 1437"/>
                <a:gd name="T6" fmla="*/ 1367 w 1485"/>
                <a:gd name="T7" fmla="*/ 1318 h 1437"/>
                <a:gd name="T8" fmla="*/ 1367 w 1485"/>
                <a:gd name="T9" fmla="*/ 136 h 1437"/>
                <a:gd name="T10" fmla="*/ 1485 w 1485"/>
                <a:gd name="T11" fmla="*/ 0 h 1437"/>
                <a:gd name="T12" fmla="*/ 1485 w 1485"/>
                <a:gd name="T13" fmla="*/ 1437 h 1437"/>
                <a:gd name="T14" fmla="*/ 0 w 1485"/>
                <a:gd name="T15" fmla="*/ 1437 h 1437"/>
                <a:gd name="T16" fmla="*/ 0 w 1485"/>
                <a:gd name="T17" fmla="*/ 220 h 1437"/>
                <a:gd name="T18" fmla="*/ 1485 w 1485"/>
                <a:gd name="T19" fmla="*/ 0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5" h="1437">
                  <a:moveTo>
                    <a:pt x="1367" y="136"/>
                  </a:moveTo>
                  <a:lnTo>
                    <a:pt x="119" y="320"/>
                  </a:lnTo>
                  <a:lnTo>
                    <a:pt x="119" y="1318"/>
                  </a:lnTo>
                  <a:lnTo>
                    <a:pt x="1367" y="1318"/>
                  </a:lnTo>
                  <a:lnTo>
                    <a:pt x="1367" y="136"/>
                  </a:lnTo>
                  <a:close/>
                  <a:moveTo>
                    <a:pt x="1485" y="0"/>
                  </a:moveTo>
                  <a:lnTo>
                    <a:pt x="1485" y="1437"/>
                  </a:lnTo>
                  <a:lnTo>
                    <a:pt x="0" y="1437"/>
                  </a:lnTo>
                  <a:lnTo>
                    <a:pt x="0" y="220"/>
                  </a:lnTo>
                  <a:lnTo>
                    <a:pt x="14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47"/>
            <p:cNvSpPr>
              <a:spLocks noEditPoints="1"/>
            </p:cNvSpPr>
            <p:nvPr/>
          </p:nvSpPr>
          <p:spPr bwMode="auto">
            <a:xfrm>
              <a:off x="4664075" y="2209800"/>
              <a:ext cx="301625" cy="265113"/>
            </a:xfrm>
            <a:custGeom>
              <a:avLst/>
              <a:gdLst>
                <a:gd name="T0" fmla="*/ 119 w 1901"/>
                <a:gd name="T1" fmla="*/ 119 h 1674"/>
                <a:gd name="T2" fmla="*/ 119 w 1901"/>
                <a:gd name="T3" fmla="*/ 1288 h 1674"/>
                <a:gd name="T4" fmla="*/ 1782 w 1901"/>
                <a:gd name="T5" fmla="*/ 1537 h 1674"/>
                <a:gd name="T6" fmla="*/ 1782 w 1901"/>
                <a:gd name="T7" fmla="*/ 119 h 1674"/>
                <a:gd name="T8" fmla="*/ 119 w 1901"/>
                <a:gd name="T9" fmla="*/ 119 h 1674"/>
                <a:gd name="T10" fmla="*/ 0 w 1901"/>
                <a:gd name="T11" fmla="*/ 0 h 1674"/>
                <a:gd name="T12" fmla="*/ 1901 w 1901"/>
                <a:gd name="T13" fmla="*/ 0 h 1674"/>
                <a:gd name="T14" fmla="*/ 1901 w 1901"/>
                <a:gd name="T15" fmla="*/ 1674 h 1674"/>
                <a:gd name="T16" fmla="*/ 0 w 1901"/>
                <a:gd name="T17" fmla="*/ 1389 h 1674"/>
                <a:gd name="T18" fmla="*/ 0 w 1901"/>
                <a:gd name="T19" fmla="*/ 0 h 1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1" h="1674">
                  <a:moveTo>
                    <a:pt x="119" y="119"/>
                  </a:moveTo>
                  <a:lnTo>
                    <a:pt x="119" y="1288"/>
                  </a:lnTo>
                  <a:lnTo>
                    <a:pt x="1782" y="1537"/>
                  </a:lnTo>
                  <a:lnTo>
                    <a:pt x="1782" y="119"/>
                  </a:lnTo>
                  <a:lnTo>
                    <a:pt x="119" y="119"/>
                  </a:lnTo>
                  <a:close/>
                  <a:moveTo>
                    <a:pt x="0" y="0"/>
                  </a:moveTo>
                  <a:lnTo>
                    <a:pt x="1901" y="0"/>
                  </a:lnTo>
                  <a:lnTo>
                    <a:pt x="1901" y="1674"/>
                  </a:lnTo>
                  <a:lnTo>
                    <a:pt x="0" y="138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48"/>
            <p:cNvSpPr>
              <a:spLocks noEditPoints="1"/>
            </p:cNvSpPr>
            <p:nvPr/>
          </p:nvSpPr>
          <p:spPr bwMode="auto">
            <a:xfrm>
              <a:off x="4410075" y="2209800"/>
              <a:ext cx="236538" cy="217488"/>
            </a:xfrm>
            <a:custGeom>
              <a:avLst/>
              <a:gdLst>
                <a:gd name="T0" fmla="*/ 119 w 1485"/>
                <a:gd name="T1" fmla="*/ 119 h 1377"/>
                <a:gd name="T2" fmla="*/ 119 w 1485"/>
                <a:gd name="T3" fmla="*/ 1057 h 1377"/>
                <a:gd name="T4" fmla="*/ 1367 w 1485"/>
                <a:gd name="T5" fmla="*/ 1241 h 1377"/>
                <a:gd name="T6" fmla="*/ 1367 w 1485"/>
                <a:gd name="T7" fmla="*/ 119 h 1377"/>
                <a:gd name="T8" fmla="*/ 119 w 1485"/>
                <a:gd name="T9" fmla="*/ 119 h 1377"/>
                <a:gd name="T10" fmla="*/ 0 w 1485"/>
                <a:gd name="T11" fmla="*/ 0 h 1377"/>
                <a:gd name="T12" fmla="*/ 1485 w 1485"/>
                <a:gd name="T13" fmla="*/ 0 h 1377"/>
                <a:gd name="T14" fmla="*/ 1485 w 1485"/>
                <a:gd name="T15" fmla="*/ 1377 h 1377"/>
                <a:gd name="T16" fmla="*/ 0 w 1485"/>
                <a:gd name="T17" fmla="*/ 1157 h 1377"/>
                <a:gd name="T18" fmla="*/ 0 w 1485"/>
                <a:gd name="T19" fmla="*/ 0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5" h="1377">
                  <a:moveTo>
                    <a:pt x="119" y="119"/>
                  </a:moveTo>
                  <a:lnTo>
                    <a:pt x="119" y="1057"/>
                  </a:lnTo>
                  <a:lnTo>
                    <a:pt x="1367" y="1241"/>
                  </a:lnTo>
                  <a:lnTo>
                    <a:pt x="1367" y="119"/>
                  </a:lnTo>
                  <a:lnTo>
                    <a:pt x="119" y="119"/>
                  </a:lnTo>
                  <a:close/>
                  <a:moveTo>
                    <a:pt x="0" y="0"/>
                  </a:moveTo>
                  <a:lnTo>
                    <a:pt x="1485" y="0"/>
                  </a:lnTo>
                  <a:lnTo>
                    <a:pt x="1485" y="1377"/>
                  </a:lnTo>
                  <a:lnTo>
                    <a:pt x="0" y="11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3464508" y="1951038"/>
            <a:ext cx="576263" cy="485775"/>
            <a:chOff x="3467100" y="1951038"/>
            <a:chExt cx="576263" cy="485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2" name="Freeform 53"/>
            <p:cNvSpPr>
              <a:spLocks noEditPoints="1"/>
            </p:cNvSpPr>
            <p:nvPr/>
          </p:nvSpPr>
          <p:spPr bwMode="auto">
            <a:xfrm>
              <a:off x="3467100" y="1989138"/>
              <a:ext cx="165100" cy="66675"/>
            </a:xfrm>
            <a:custGeom>
              <a:avLst/>
              <a:gdLst>
                <a:gd name="T0" fmla="*/ 173 w 1037"/>
                <a:gd name="T1" fmla="*/ 132 h 421"/>
                <a:gd name="T2" fmla="*/ 146 w 1037"/>
                <a:gd name="T3" fmla="*/ 150 h 421"/>
                <a:gd name="T4" fmla="*/ 132 w 1037"/>
                <a:gd name="T5" fmla="*/ 178 h 421"/>
                <a:gd name="T6" fmla="*/ 132 w 1037"/>
                <a:gd name="T7" fmla="*/ 212 h 421"/>
                <a:gd name="T8" fmla="*/ 147 w 1037"/>
                <a:gd name="T9" fmla="*/ 241 h 421"/>
                <a:gd name="T10" fmla="*/ 176 w 1037"/>
                <a:gd name="T11" fmla="*/ 258 h 421"/>
                <a:gd name="T12" fmla="*/ 208 w 1037"/>
                <a:gd name="T13" fmla="*/ 260 h 421"/>
                <a:gd name="T14" fmla="*/ 415 w 1037"/>
                <a:gd name="T15" fmla="*/ 285 h 421"/>
                <a:gd name="T16" fmla="*/ 623 w 1037"/>
                <a:gd name="T17" fmla="*/ 285 h 421"/>
                <a:gd name="T18" fmla="*/ 829 w 1037"/>
                <a:gd name="T19" fmla="*/ 260 h 421"/>
                <a:gd name="T20" fmla="*/ 861 w 1037"/>
                <a:gd name="T21" fmla="*/ 258 h 421"/>
                <a:gd name="T22" fmla="*/ 890 w 1037"/>
                <a:gd name="T23" fmla="*/ 241 h 421"/>
                <a:gd name="T24" fmla="*/ 905 w 1037"/>
                <a:gd name="T25" fmla="*/ 212 h 421"/>
                <a:gd name="T26" fmla="*/ 905 w 1037"/>
                <a:gd name="T27" fmla="*/ 178 h 421"/>
                <a:gd name="T28" fmla="*/ 891 w 1037"/>
                <a:gd name="T29" fmla="*/ 150 h 421"/>
                <a:gd name="T30" fmla="*/ 865 w 1037"/>
                <a:gd name="T31" fmla="*/ 132 h 421"/>
                <a:gd name="T32" fmla="*/ 739 w 1037"/>
                <a:gd name="T33" fmla="*/ 149 h 421"/>
                <a:gd name="T34" fmla="*/ 518 w 1037"/>
                <a:gd name="T35" fmla="*/ 164 h 421"/>
                <a:gd name="T36" fmla="*/ 298 w 1037"/>
                <a:gd name="T37" fmla="*/ 149 h 421"/>
                <a:gd name="T38" fmla="*/ 198 w 1037"/>
                <a:gd name="T39" fmla="*/ 0 h 421"/>
                <a:gd name="T40" fmla="*/ 202 w 1037"/>
                <a:gd name="T41" fmla="*/ 0 h 421"/>
                <a:gd name="T42" fmla="*/ 208 w 1037"/>
                <a:gd name="T43" fmla="*/ 0 h 421"/>
                <a:gd name="T44" fmla="*/ 415 w 1037"/>
                <a:gd name="T45" fmla="*/ 26 h 421"/>
                <a:gd name="T46" fmla="*/ 623 w 1037"/>
                <a:gd name="T47" fmla="*/ 26 h 421"/>
                <a:gd name="T48" fmla="*/ 829 w 1037"/>
                <a:gd name="T49" fmla="*/ 0 h 421"/>
                <a:gd name="T50" fmla="*/ 835 w 1037"/>
                <a:gd name="T51" fmla="*/ 0 h 421"/>
                <a:gd name="T52" fmla="*/ 839 w 1037"/>
                <a:gd name="T53" fmla="*/ 0 h 421"/>
                <a:gd name="T54" fmla="*/ 879 w 1037"/>
                <a:gd name="T55" fmla="*/ 4 h 421"/>
                <a:gd name="T56" fmla="*/ 942 w 1037"/>
                <a:gd name="T57" fmla="*/ 26 h 421"/>
                <a:gd name="T58" fmla="*/ 992 w 1037"/>
                <a:gd name="T59" fmla="*/ 68 h 421"/>
                <a:gd name="T60" fmla="*/ 1025 w 1037"/>
                <a:gd name="T61" fmla="*/ 126 h 421"/>
                <a:gd name="T62" fmla="*/ 1037 w 1037"/>
                <a:gd name="T63" fmla="*/ 195 h 421"/>
                <a:gd name="T64" fmla="*/ 1025 w 1037"/>
                <a:gd name="T65" fmla="*/ 260 h 421"/>
                <a:gd name="T66" fmla="*/ 993 w 1037"/>
                <a:gd name="T67" fmla="*/ 316 h 421"/>
                <a:gd name="T68" fmla="*/ 944 w 1037"/>
                <a:gd name="T69" fmla="*/ 359 h 421"/>
                <a:gd name="T70" fmla="*/ 883 w 1037"/>
                <a:gd name="T71" fmla="*/ 384 h 421"/>
                <a:gd name="T72" fmla="*/ 739 w 1037"/>
                <a:gd name="T73" fmla="*/ 406 h 421"/>
                <a:gd name="T74" fmla="*/ 518 w 1037"/>
                <a:gd name="T75" fmla="*/ 421 h 421"/>
                <a:gd name="T76" fmla="*/ 298 w 1037"/>
                <a:gd name="T77" fmla="*/ 406 h 421"/>
                <a:gd name="T78" fmla="*/ 154 w 1037"/>
                <a:gd name="T79" fmla="*/ 384 h 421"/>
                <a:gd name="T80" fmla="*/ 94 w 1037"/>
                <a:gd name="T81" fmla="*/ 359 h 421"/>
                <a:gd name="T82" fmla="*/ 44 w 1037"/>
                <a:gd name="T83" fmla="*/ 316 h 421"/>
                <a:gd name="T84" fmla="*/ 12 w 1037"/>
                <a:gd name="T85" fmla="*/ 260 h 421"/>
                <a:gd name="T86" fmla="*/ 0 w 1037"/>
                <a:gd name="T87" fmla="*/ 195 h 421"/>
                <a:gd name="T88" fmla="*/ 12 w 1037"/>
                <a:gd name="T89" fmla="*/ 126 h 421"/>
                <a:gd name="T90" fmla="*/ 45 w 1037"/>
                <a:gd name="T91" fmla="*/ 68 h 421"/>
                <a:gd name="T92" fmla="*/ 95 w 1037"/>
                <a:gd name="T93" fmla="*/ 26 h 421"/>
                <a:gd name="T94" fmla="*/ 158 w 1037"/>
                <a:gd name="T95" fmla="*/ 4 h 421"/>
                <a:gd name="T96" fmla="*/ 198 w 1037"/>
                <a:gd name="T97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37" h="421">
                  <a:moveTo>
                    <a:pt x="188" y="130"/>
                  </a:moveTo>
                  <a:lnTo>
                    <a:pt x="173" y="132"/>
                  </a:lnTo>
                  <a:lnTo>
                    <a:pt x="158" y="139"/>
                  </a:lnTo>
                  <a:lnTo>
                    <a:pt x="146" y="150"/>
                  </a:lnTo>
                  <a:lnTo>
                    <a:pt x="138" y="163"/>
                  </a:lnTo>
                  <a:lnTo>
                    <a:pt x="132" y="178"/>
                  </a:lnTo>
                  <a:lnTo>
                    <a:pt x="130" y="195"/>
                  </a:lnTo>
                  <a:lnTo>
                    <a:pt x="132" y="212"/>
                  </a:lnTo>
                  <a:lnTo>
                    <a:pt x="138" y="229"/>
                  </a:lnTo>
                  <a:lnTo>
                    <a:pt x="147" y="241"/>
                  </a:lnTo>
                  <a:lnTo>
                    <a:pt x="161" y="251"/>
                  </a:lnTo>
                  <a:lnTo>
                    <a:pt x="176" y="258"/>
                  </a:lnTo>
                  <a:lnTo>
                    <a:pt x="195" y="260"/>
                  </a:lnTo>
                  <a:lnTo>
                    <a:pt x="208" y="260"/>
                  </a:lnTo>
                  <a:lnTo>
                    <a:pt x="311" y="275"/>
                  </a:lnTo>
                  <a:lnTo>
                    <a:pt x="415" y="285"/>
                  </a:lnTo>
                  <a:lnTo>
                    <a:pt x="518" y="288"/>
                  </a:lnTo>
                  <a:lnTo>
                    <a:pt x="623" y="285"/>
                  </a:lnTo>
                  <a:lnTo>
                    <a:pt x="726" y="275"/>
                  </a:lnTo>
                  <a:lnTo>
                    <a:pt x="829" y="260"/>
                  </a:lnTo>
                  <a:lnTo>
                    <a:pt x="843" y="260"/>
                  </a:lnTo>
                  <a:lnTo>
                    <a:pt x="861" y="258"/>
                  </a:lnTo>
                  <a:lnTo>
                    <a:pt x="877" y="251"/>
                  </a:lnTo>
                  <a:lnTo>
                    <a:pt x="890" y="241"/>
                  </a:lnTo>
                  <a:lnTo>
                    <a:pt x="900" y="229"/>
                  </a:lnTo>
                  <a:lnTo>
                    <a:pt x="905" y="212"/>
                  </a:lnTo>
                  <a:lnTo>
                    <a:pt x="908" y="195"/>
                  </a:lnTo>
                  <a:lnTo>
                    <a:pt x="905" y="178"/>
                  </a:lnTo>
                  <a:lnTo>
                    <a:pt x="900" y="163"/>
                  </a:lnTo>
                  <a:lnTo>
                    <a:pt x="891" y="150"/>
                  </a:lnTo>
                  <a:lnTo>
                    <a:pt x="879" y="139"/>
                  </a:lnTo>
                  <a:lnTo>
                    <a:pt x="865" y="132"/>
                  </a:lnTo>
                  <a:lnTo>
                    <a:pt x="849" y="130"/>
                  </a:lnTo>
                  <a:lnTo>
                    <a:pt x="739" y="149"/>
                  </a:lnTo>
                  <a:lnTo>
                    <a:pt x="629" y="160"/>
                  </a:lnTo>
                  <a:lnTo>
                    <a:pt x="518" y="164"/>
                  </a:lnTo>
                  <a:lnTo>
                    <a:pt x="408" y="160"/>
                  </a:lnTo>
                  <a:lnTo>
                    <a:pt x="298" y="149"/>
                  </a:lnTo>
                  <a:lnTo>
                    <a:pt x="188" y="130"/>
                  </a:lnTo>
                  <a:close/>
                  <a:moveTo>
                    <a:pt x="198" y="0"/>
                  </a:moveTo>
                  <a:lnTo>
                    <a:pt x="200" y="0"/>
                  </a:lnTo>
                  <a:lnTo>
                    <a:pt x="202" y="0"/>
                  </a:lnTo>
                  <a:lnTo>
                    <a:pt x="205" y="0"/>
                  </a:lnTo>
                  <a:lnTo>
                    <a:pt x="208" y="0"/>
                  </a:lnTo>
                  <a:lnTo>
                    <a:pt x="311" y="17"/>
                  </a:lnTo>
                  <a:lnTo>
                    <a:pt x="415" y="26"/>
                  </a:lnTo>
                  <a:lnTo>
                    <a:pt x="518" y="29"/>
                  </a:lnTo>
                  <a:lnTo>
                    <a:pt x="623" y="26"/>
                  </a:lnTo>
                  <a:lnTo>
                    <a:pt x="726" y="17"/>
                  </a:lnTo>
                  <a:lnTo>
                    <a:pt x="829" y="0"/>
                  </a:lnTo>
                  <a:lnTo>
                    <a:pt x="833" y="0"/>
                  </a:lnTo>
                  <a:lnTo>
                    <a:pt x="835" y="0"/>
                  </a:lnTo>
                  <a:lnTo>
                    <a:pt x="837" y="0"/>
                  </a:lnTo>
                  <a:lnTo>
                    <a:pt x="839" y="0"/>
                  </a:lnTo>
                  <a:lnTo>
                    <a:pt x="843" y="0"/>
                  </a:lnTo>
                  <a:lnTo>
                    <a:pt x="879" y="4"/>
                  </a:lnTo>
                  <a:lnTo>
                    <a:pt x="912" y="12"/>
                  </a:lnTo>
                  <a:lnTo>
                    <a:pt x="942" y="26"/>
                  </a:lnTo>
                  <a:lnTo>
                    <a:pt x="969" y="45"/>
                  </a:lnTo>
                  <a:lnTo>
                    <a:pt x="992" y="68"/>
                  </a:lnTo>
                  <a:lnTo>
                    <a:pt x="1011" y="95"/>
                  </a:lnTo>
                  <a:lnTo>
                    <a:pt x="1025" y="126"/>
                  </a:lnTo>
                  <a:lnTo>
                    <a:pt x="1034" y="159"/>
                  </a:lnTo>
                  <a:lnTo>
                    <a:pt x="1037" y="195"/>
                  </a:lnTo>
                  <a:lnTo>
                    <a:pt x="1034" y="228"/>
                  </a:lnTo>
                  <a:lnTo>
                    <a:pt x="1025" y="260"/>
                  </a:lnTo>
                  <a:lnTo>
                    <a:pt x="1012" y="289"/>
                  </a:lnTo>
                  <a:lnTo>
                    <a:pt x="993" y="316"/>
                  </a:lnTo>
                  <a:lnTo>
                    <a:pt x="970" y="339"/>
                  </a:lnTo>
                  <a:lnTo>
                    <a:pt x="944" y="359"/>
                  </a:lnTo>
                  <a:lnTo>
                    <a:pt x="915" y="374"/>
                  </a:lnTo>
                  <a:lnTo>
                    <a:pt x="883" y="384"/>
                  </a:lnTo>
                  <a:lnTo>
                    <a:pt x="849" y="388"/>
                  </a:lnTo>
                  <a:lnTo>
                    <a:pt x="739" y="406"/>
                  </a:lnTo>
                  <a:lnTo>
                    <a:pt x="629" y="417"/>
                  </a:lnTo>
                  <a:lnTo>
                    <a:pt x="518" y="421"/>
                  </a:lnTo>
                  <a:lnTo>
                    <a:pt x="408" y="417"/>
                  </a:lnTo>
                  <a:lnTo>
                    <a:pt x="298" y="406"/>
                  </a:lnTo>
                  <a:lnTo>
                    <a:pt x="188" y="388"/>
                  </a:lnTo>
                  <a:lnTo>
                    <a:pt x="154" y="384"/>
                  </a:lnTo>
                  <a:lnTo>
                    <a:pt x="122" y="374"/>
                  </a:lnTo>
                  <a:lnTo>
                    <a:pt x="94" y="359"/>
                  </a:lnTo>
                  <a:lnTo>
                    <a:pt x="67" y="339"/>
                  </a:lnTo>
                  <a:lnTo>
                    <a:pt x="44" y="316"/>
                  </a:lnTo>
                  <a:lnTo>
                    <a:pt x="25" y="289"/>
                  </a:lnTo>
                  <a:lnTo>
                    <a:pt x="12" y="260"/>
                  </a:lnTo>
                  <a:lnTo>
                    <a:pt x="3" y="228"/>
                  </a:lnTo>
                  <a:lnTo>
                    <a:pt x="0" y="195"/>
                  </a:lnTo>
                  <a:lnTo>
                    <a:pt x="3" y="159"/>
                  </a:lnTo>
                  <a:lnTo>
                    <a:pt x="12" y="126"/>
                  </a:lnTo>
                  <a:lnTo>
                    <a:pt x="26" y="95"/>
                  </a:lnTo>
                  <a:lnTo>
                    <a:pt x="45" y="68"/>
                  </a:lnTo>
                  <a:lnTo>
                    <a:pt x="68" y="45"/>
                  </a:lnTo>
                  <a:lnTo>
                    <a:pt x="95" y="26"/>
                  </a:lnTo>
                  <a:lnTo>
                    <a:pt x="125" y="12"/>
                  </a:lnTo>
                  <a:lnTo>
                    <a:pt x="158" y="4"/>
                  </a:lnTo>
                  <a:lnTo>
                    <a:pt x="195" y="0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54"/>
            <p:cNvSpPr>
              <a:spLocks noEditPoints="1"/>
            </p:cNvSpPr>
            <p:nvPr/>
          </p:nvSpPr>
          <p:spPr bwMode="auto">
            <a:xfrm>
              <a:off x="3662363" y="1989138"/>
              <a:ext cx="185738" cy="66675"/>
            </a:xfrm>
            <a:custGeom>
              <a:avLst/>
              <a:gdLst>
                <a:gd name="T0" fmla="*/ 172 w 1173"/>
                <a:gd name="T1" fmla="*/ 132 h 421"/>
                <a:gd name="T2" fmla="*/ 146 w 1173"/>
                <a:gd name="T3" fmla="*/ 150 h 421"/>
                <a:gd name="T4" fmla="*/ 131 w 1173"/>
                <a:gd name="T5" fmla="*/ 178 h 421"/>
                <a:gd name="T6" fmla="*/ 131 w 1173"/>
                <a:gd name="T7" fmla="*/ 212 h 421"/>
                <a:gd name="T8" fmla="*/ 147 w 1173"/>
                <a:gd name="T9" fmla="*/ 241 h 421"/>
                <a:gd name="T10" fmla="*/ 176 w 1173"/>
                <a:gd name="T11" fmla="*/ 258 h 421"/>
                <a:gd name="T12" fmla="*/ 207 w 1173"/>
                <a:gd name="T13" fmla="*/ 260 h 421"/>
                <a:gd name="T14" fmla="*/ 460 w 1173"/>
                <a:gd name="T15" fmla="*/ 285 h 421"/>
                <a:gd name="T16" fmla="*/ 713 w 1173"/>
                <a:gd name="T17" fmla="*/ 285 h 421"/>
                <a:gd name="T18" fmla="*/ 966 w 1173"/>
                <a:gd name="T19" fmla="*/ 260 h 421"/>
                <a:gd name="T20" fmla="*/ 997 w 1173"/>
                <a:gd name="T21" fmla="*/ 258 h 421"/>
                <a:gd name="T22" fmla="*/ 1025 w 1173"/>
                <a:gd name="T23" fmla="*/ 241 h 421"/>
                <a:gd name="T24" fmla="*/ 1041 w 1173"/>
                <a:gd name="T25" fmla="*/ 212 h 421"/>
                <a:gd name="T26" fmla="*/ 1042 w 1173"/>
                <a:gd name="T27" fmla="*/ 178 h 421"/>
                <a:gd name="T28" fmla="*/ 1026 w 1173"/>
                <a:gd name="T29" fmla="*/ 150 h 421"/>
                <a:gd name="T30" fmla="*/ 1001 w 1173"/>
                <a:gd name="T31" fmla="*/ 132 h 421"/>
                <a:gd name="T32" fmla="*/ 869 w 1173"/>
                <a:gd name="T33" fmla="*/ 147 h 421"/>
                <a:gd name="T34" fmla="*/ 640 w 1173"/>
                <a:gd name="T35" fmla="*/ 163 h 421"/>
                <a:gd name="T36" fmla="*/ 415 w 1173"/>
                <a:gd name="T37" fmla="*/ 157 h 421"/>
                <a:gd name="T38" fmla="*/ 188 w 1173"/>
                <a:gd name="T39" fmla="*/ 130 h 421"/>
                <a:gd name="T40" fmla="*/ 199 w 1173"/>
                <a:gd name="T41" fmla="*/ 0 h 421"/>
                <a:gd name="T42" fmla="*/ 204 w 1173"/>
                <a:gd name="T43" fmla="*/ 0 h 421"/>
                <a:gd name="T44" fmla="*/ 333 w 1173"/>
                <a:gd name="T45" fmla="*/ 17 h 421"/>
                <a:gd name="T46" fmla="*/ 586 w 1173"/>
                <a:gd name="T47" fmla="*/ 29 h 421"/>
                <a:gd name="T48" fmla="*/ 839 w 1173"/>
                <a:gd name="T49" fmla="*/ 17 h 421"/>
                <a:gd name="T50" fmla="*/ 969 w 1173"/>
                <a:gd name="T51" fmla="*/ 0 h 421"/>
                <a:gd name="T52" fmla="*/ 972 w 1173"/>
                <a:gd name="T53" fmla="*/ 0 h 421"/>
                <a:gd name="T54" fmla="*/ 978 w 1173"/>
                <a:gd name="T55" fmla="*/ 0 h 421"/>
                <a:gd name="T56" fmla="*/ 1047 w 1173"/>
                <a:gd name="T57" fmla="*/ 12 h 421"/>
                <a:gd name="T58" fmla="*/ 1104 w 1173"/>
                <a:gd name="T59" fmla="*/ 45 h 421"/>
                <a:gd name="T60" fmla="*/ 1147 w 1173"/>
                <a:gd name="T61" fmla="*/ 95 h 421"/>
                <a:gd name="T62" fmla="*/ 1169 w 1173"/>
                <a:gd name="T63" fmla="*/ 159 h 421"/>
                <a:gd name="T64" fmla="*/ 1169 w 1173"/>
                <a:gd name="T65" fmla="*/ 229 h 421"/>
                <a:gd name="T66" fmla="*/ 1147 w 1173"/>
                <a:gd name="T67" fmla="*/ 290 h 421"/>
                <a:gd name="T68" fmla="*/ 1106 w 1173"/>
                <a:gd name="T69" fmla="*/ 342 h 421"/>
                <a:gd name="T70" fmla="*/ 1051 w 1173"/>
                <a:gd name="T71" fmla="*/ 376 h 421"/>
                <a:gd name="T72" fmla="*/ 985 w 1173"/>
                <a:gd name="T73" fmla="*/ 388 h 421"/>
                <a:gd name="T74" fmla="*/ 781 w 1173"/>
                <a:gd name="T75" fmla="*/ 412 h 421"/>
                <a:gd name="T76" fmla="*/ 583 w 1173"/>
                <a:gd name="T77" fmla="*/ 421 h 421"/>
                <a:gd name="T78" fmla="*/ 385 w 1173"/>
                <a:gd name="T79" fmla="*/ 412 h 421"/>
                <a:gd name="T80" fmla="*/ 188 w 1173"/>
                <a:gd name="T81" fmla="*/ 388 h 421"/>
                <a:gd name="T82" fmla="*/ 122 w 1173"/>
                <a:gd name="T83" fmla="*/ 376 h 421"/>
                <a:gd name="T84" fmla="*/ 66 w 1173"/>
                <a:gd name="T85" fmla="*/ 342 h 421"/>
                <a:gd name="T86" fmla="*/ 25 w 1173"/>
                <a:gd name="T87" fmla="*/ 290 h 421"/>
                <a:gd name="T88" fmla="*/ 2 w 1173"/>
                <a:gd name="T89" fmla="*/ 229 h 421"/>
                <a:gd name="T90" fmla="*/ 2 w 1173"/>
                <a:gd name="T91" fmla="*/ 159 h 421"/>
                <a:gd name="T92" fmla="*/ 25 w 1173"/>
                <a:gd name="T93" fmla="*/ 95 h 421"/>
                <a:gd name="T94" fmla="*/ 67 w 1173"/>
                <a:gd name="T95" fmla="*/ 45 h 421"/>
                <a:gd name="T96" fmla="*/ 125 w 1173"/>
                <a:gd name="T97" fmla="*/ 12 h 421"/>
                <a:gd name="T98" fmla="*/ 194 w 1173"/>
                <a:gd name="T9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3" h="421">
                  <a:moveTo>
                    <a:pt x="188" y="130"/>
                  </a:moveTo>
                  <a:lnTo>
                    <a:pt x="172" y="132"/>
                  </a:lnTo>
                  <a:lnTo>
                    <a:pt x="158" y="139"/>
                  </a:lnTo>
                  <a:lnTo>
                    <a:pt x="146" y="150"/>
                  </a:lnTo>
                  <a:lnTo>
                    <a:pt x="138" y="163"/>
                  </a:lnTo>
                  <a:lnTo>
                    <a:pt x="131" y="178"/>
                  </a:lnTo>
                  <a:lnTo>
                    <a:pt x="130" y="195"/>
                  </a:lnTo>
                  <a:lnTo>
                    <a:pt x="131" y="212"/>
                  </a:lnTo>
                  <a:lnTo>
                    <a:pt x="138" y="229"/>
                  </a:lnTo>
                  <a:lnTo>
                    <a:pt x="147" y="241"/>
                  </a:lnTo>
                  <a:lnTo>
                    <a:pt x="160" y="251"/>
                  </a:lnTo>
                  <a:lnTo>
                    <a:pt x="176" y="258"/>
                  </a:lnTo>
                  <a:lnTo>
                    <a:pt x="194" y="260"/>
                  </a:lnTo>
                  <a:lnTo>
                    <a:pt x="207" y="260"/>
                  </a:lnTo>
                  <a:lnTo>
                    <a:pt x="333" y="275"/>
                  </a:lnTo>
                  <a:lnTo>
                    <a:pt x="460" y="285"/>
                  </a:lnTo>
                  <a:lnTo>
                    <a:pt x="586" y="288"/>
                  </a:lnTo>
                  <a:lnTo>
                    <a:pt x="713" y="285"/>
                  </a:lnTo>
                  <a:lnTo>
                    <a:pt x="839" y="275"/>
                  </a:lnTo>
                  <a:lnTo>
                    <a:pt x="966" y="260"/>
                  </a:lnTo>
                  <a:lnTo>
                    <a:pt x="978" y="260"/>
                  </a:lnTo>
                  <a:lnTo>
                    <a:pt x="997" y="258"/>
                  </a:lnTo>
                  <a:lnTo>
                    <a:pt x="1012" y="251"/>
                  </a:lnTo>
                  <a:lnTo>
                    <a:pt x="1025" y="241"/>
                  </a:lnTo>
                  <a:lnTo>
                    <a:pt x="1035" y="229"/>
                  </a:lnTo>
                  <a:lnTo>
                    <a:pt x="1041" y="212"/>
                  </a:lnTo>
                  <a:lnTo>
                    <a:pt x="1043" y="195"/>
                  </a:lnTo>
                  <a:lnTo>
                    <a:pt x="1042" y="178"/>
                  </a:lnTo>
                  <a:lnTo>
                    <a:pt x="1035" y="163"/>
                  </a:lnTo>
                  <a:lnTo>
                    <a:pt x="1026" y="150"/>
                  </a:lnTo>
                  <a:lnTo>
                    <a:pt x="1014" y="139"/>
                  </a:lnTo>
                  <a:lnTo>
                    <a:pt x="1001" y="132"/>
                  </a:lnTo>
                  <a:lnTo>
                    <a:pt x="985" y="130"/>
                  </a:lnTo>
                  <a:lnTo>
                    <a:pt x="869" y="147"/>
                  </a:lnTo>
                  <a:lnTo>
                    <a:pt x="755" y="157"/>
                  </a:lnTo>
                  <a:lnTo>
                    <a:pt x="640" y="163"/>
                  </a:lnTo>
                  <a:lnTo>
                    <a:pt x="527" y="163"/>
                  </a:lnTo>
                  <a:lnTo>
                    <a:pt x="415" y="157"/>
                  </a:lnTo>
                  <a:lnTo>
                    <a:pt x="301" y="147"/>
                  </a:lnTo>
                  <a:lnTo>
                    <a:pt x="188" y="130"/>
                  </a:lnTo>
                  <a:close/>
                  <a:moveTo>
                    <a:pt x="197" y="0"/>
                  </a:moveTo>
                  <a:lnTo>
                    <a:pt x="199" y="0"/>
                  </a:lnTo>
                  <a:lnTo>
                    <a:pt x="201" y="0"/>
                  </a:lnTo>
                  <a:lnTo>
                    <a:pt x="204" y="0"/>
                  </a:lnTo>
                  <a:lnTo>
                    <a:pt x="207" y="0"/>
                  </a:lnTo>
                  <a:lnTo>
                    <a:pt x="333" y="17"/>
                  </a:lnTo>
                  <a:lnTo>
                    <a:pt x="460" y="26"/>
                  </a:lnTo>
                  <a:lnTo>
                    <a:pt x="586" y="29"/>
                  </a:lnTo>
                  <a:lnTo>
                    <a:pt x="713" y="26"/>
                  </a:lnTo>
                  <a:lnTo>
                    <a:pt x="839" y="17"/>
                  </a:lnTo>
                  <a:lnTo>
                    <a:pt x="966" y="0"/>
                  </a:lnTo>
                  <a:lnTo>
                    <a:pt x="969" y="0"/>
                  </a:lnTo>
                  <a:lnTo>
                    <a:pt x="971" y="0"/>
                  </a:lnTo>
                  <a:lnTo>
                    <a:pt x="972" y="0"/>
                  </a:lnTo>
                  <a:lnTo>
                    <a:pt x="976" y="0"/>
                  </a:lnTo>
                  <a:lnTo>
                    <a:pt x="978" y="0"/>
                  </a:lnTo>
                  <a:lnTo>
                    <a:pt x="1014" y="4"/>
                  </a:lnTo>
                  <a:lnTo>
                    <a:pt x="1047" y="12"/>
                  </a:lnTo>
                  <a:lnTo>
                    <a:pt x="1078" y="26"/>
                  </a:lnTo>
                  <a:lnTo>
                    <a:pt x="1104" y="45"/>
                  </a:lnTo>
                  <a:lnTo>
                    <a:pt x="1129" y="68"/>
                  </a:lnTo>
                  <a:lnTo>
                    <a:pt x="1147" y="95"/>
                  </a:lnTo>
                  <a:lnTo>
                    <a:pt x="1161" y="126"/>
                  </a:lnTo>
                  <a:lnTo>
                    <a:pt x="1169" y="159"/>
                  </a:lnTo>
                  <a:lnTo>
                    <a:pt x="1173" y="195"/>
                  </a:lnTo>
                  <a:lnTo>
                    <a:pt x="1169" y="229"/>
                  </a:lnTo>
                  <a:lnTo>
                    <a:pt x="1162" y="261"/>
                  </a:lnTo>
                  <a:lnTo>
                    <a:pt x="1147" y="290"/>
                  </a:lnTo>
                  <a:lnTo>
                    <a:pt x="1129" y="318"/>
                  </a:lnTo>
                  <a:lnTo>
                    <a:pt x="1106" y="342"/>
                  </a:lnTo>
                  <a:lnTo>
                    <a:pt x="1080" y="362"/>
                  </a:lnTo>
                  <a:lnTo>
                    <a:pt x="1051" y="376"/>
                  </a:lnTo>
                  <a:lnTo>
                    <a:pt x="1019" y="386"/>
                  </a:lnTo>
                  <a:lnTo>
                    <a:pt x="985" y="388"/>
                  </a:lnTo>
                  <a:lnTo>
                    <a:pt x="883" y="403"/>
                  </a:lnTo>
                  <a:lnTo>
                    <a:pt x="781" y="412"/>
                  </a:lnTo>
                  <a:lnTo>
                    <a:pt x="681" y="419"/>
                  </a:lnTo>
                  <a:lnTo>
                    <a:pt x="583" y="421"/>
                  </a:lnTo>
                  <a:lnTo>
                    <a:pt x="485" y="419"/>
                  </a:lnTo>
                  <a:lnTo>
                    <a:pt x="385" y="412"/>
                  </a:lnTo>
                  <a:lnTo>
                    <a:pt x="286" y="403"/>
                  </a:lnTo>
                  <a:lnTo>
                    <a:pt x="188" y="388"/>
                  </a:lnTo>
                  <a:lnTo>
                    <a:pt x="154" y="386"/>
                  </a:lnTo>
                  <a:lnTo>
                    <a:pt x="122" y="376"/>
                  </a:lnTo>
                  <a:lnTo>
                    <a:pt x="92" y="362"/>
                  </a:lnTo>
                  <a:lnTo>
                    <a:pt x="66" y="342"/>
                  </a:lnTo>
                  <a:lnTo>
                    <a:pt x="44" y="318"/>
                  </a:lnTo>
                  <a:lnTo>
                    <a:pt x="25" y="290"/>
                  </a:lnTo>
                  <a:lnTo>
                    <a:pt x="11" y="261"/>
                  </a:lnTo>
                  <a:lnTo>
                    <a:pt x="2" y="229"/>
                  </a:lnTo>
                  <a:lnTo>
                    <a:pt x="0" y="195"/>
                  </a:lnTo>
                  <a:lnTo>
                    <a:pt x="2" y="159"/>
                  </a:lnTo>
                  <a:lnTo>
                    <a:pt x="11" y="126"/>
                  </a:lnTo>
                  <a:lnTo>
                    <a:pt x="25" y="95"/>
                  </a:lnTo>
                  <a:lnTo>
                    <a:pt x="44" y="68"/>
                  </a:lnTo>
                  <a:lnTo>
                    <a:pt x="67" y="45"/>
                  </a:lnTo>
                  <a:lnTo>
                    <a:pt x="95" y="26"/>
                  </a:lnTo>
                  <a:lnTo>
                    <a:pt x="125" y="12"/>
                  </a:lnTo>
                  <a:lnTo>
                    <a:pt x="158" y="4"/>
                  </a:lnTo>
                  <a:lnTo>
                    <a:pt x="194" y="0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55"/>
            <p:cNvSpPr>
              <a:spLocks noEditPoints="1"/>
            </p:cNvSpPr>
            <p:nvPr/>
          </p:nvSpPr>
          <p:spPr bwMode="auto">
            <a:xfrm>
              <a:off x="3494088" y="1951038"/>
              <a:ext cx="549275" cy="485775"/>
            </a:xfrm>
            <a:custGeom>
              <a:avLst/>
              <a:gdLst>
                <a:gd name="T0" fmla="*/ 2741 w 3464"/>
                <a:gd name="T1" fmla="*/ 175 h 3057"/>
                <a:gd name="T2" fmla="*/ 2630 w 3464"/>
                <a:gd name="T3" fmla="*/ 323 h 3057"/>
                <a:gd name="T4" fmla="*/ 2663 w 3464"/>
                <a:gd name="T5" fmla="*/ 550 h 3057"/>
                <a:gd name="T6" fmla="*/ 2810 w 3464"/>
                <a:gd name="T7" fmla="*/ 816 h 3057"/>
                <a:gd name="T8" fmla="*/ 2906 w 3464"/>
                <a:gd name="T9" fmla="*/ 1036 h 3057"/>
                <a:gd name="T10" fmla="*/ 2946 w 3464"/>
                <a:gd name="T11" fmla="*/ 1302 h 3057"/>
                <a:gd name="T12" fmla="*/ 2893 w 3464"/>
                <a:gd name="T13" fmla="*/ 1600 h 3057"/>
                <a:gd name="T14" fmla="*/ 2888 w 3464"/>
                <a:gd name="T15" fmla="*/ 1613 h 3057"/>
                <a:gd name="T16" fmla="*/ 2557 w 3464"/>
                <a:gd name="T17" fmla="*/ 2468 h 3057"/>
                <a:gd name="T18" fmla="*/ 1862 w 3464"/>
                <a:gd name="T19" fmla="*/ 641 h 3057"/>
                <a:gd name="T20" fmla="*/ 1718 w 3464"/>
                <a:gd name="T21" fmla="*/ 1291 h 3057"/>
                <a:gd name="T22" fmla="*/ 1296 w 3464"/>
                <a:gd name="T23" fmla="*/ 2511 h 3057"/>
                <a:gd name="T24" fmla="*/ 1215 w 3464"/>
                <a:gd name="T25" fmla="*/ 2489 h 3057"/>
                <a:gd name="T26" fmla="*/ 165 w 3464"/>
                <a:gd name="T27" fmla="*/ 641 h 3057"/>
                <a:gd name="T28" fmla="*/ 1051 w 3464"/>
                <a:gd name="T29" fmla="*/ 2889 h 3057"/>
                <a:gd name="T30" fmla="*/ 1270 w 3464"/>
                <a:gd name="T31" fmla="*/ 2905 h 3057"/>
                <a:gd name="T32" fmla="*/ 1422 w 3464"/>
                <a:gd name="T33" fmla="*/ 2746 h 3057"/>
                <a:gd name="T34" fmla="*/ 1902 w 3464"/>
                <a:gd name="T35" fmla="*/ 1431 h 3057"/>
                <a:gd name="T36" fmla="*/ 2414 w 3464"/>
                <a:gd name="T37" fmla="*/ 2746 h 3057"/>
                <a:gd name="T38" fmla="*/ 2536 w 3464"/>
                <a:gd name="T39" fmla="*/ 2856 h 3057"/>
                <a:gd name="T40" fmla="*/ 2686 w 3464"/>
                <a:gd name="T41" fmla="*/ 2789 h 3057"/>
                <a:gd name="T42" fmla="*/ 3283 w 3464"/>
                <a:gd name="T43" fmla="*/ 1048 h 3057"/>
                <a:gd name="T44" fmla="*/ 3328 w 3464"/>
                <a:gd name="T45" fmla="*/ 661 h 3057"/>
                <a:gd name="T46" fmla="*/ 3281 w 3464"/>
                <a:gd name="T47" fmla="*/ 314 h 3057"/>
                <a:gd name="T48" fmla="*/ 3220 w 3464"/>
                <a:gd name="T49" fmla="*/ 205 h 3057"/>
                <a:gd name="T50" fmla="*/ 3071 w 3464"/>
                <a:gd name="T51" fmla="*/ 146 h 3057"/>
                <a:gd name="T52" fmla="*/ 2939 w 3464"/>
                <a:gd name="T53" fmla="*/ 1 h 3057"/>
                <a:gd name="T54" fmla="*/ 3217 w 3464"/>
                <a:gd name="T55" fmla="*/ 46 h 3057"/>
                <a:gd name="T56" fmla="*/ 3363 w 3464"/>
                <a:gd name="T57" fmla="*/ 179 h 3057"/>
                <a:gd name="T58" fmla="*/ 3457 w 3464"/>
                <a:gd name="T59" fmla="*/ 442 h 3057"/>
                <a:gd name="T60" fmla="*/ 3453 w 3464"/>
                <a:gd name="T61" fmla="*/ 838 h 3057"/>
                <a:gd name="T62" fmla="*/ 3328 w 3464"/>
                <a:gd name="T63" fmla="*/ 1335 h 3057"/>
                <a:gd name="T64" fmla="*/ 2740 w 3464"/>
                <a:gd name="T65" fmla="*/ 2923 h 3057"/>
                <a:gd name="T66" fmla="*/ 2539 w 3464"/>
                <a:gd name="T67" fmla="*/ 2989 h 3057"/>
                <a:gd name="T68" fmla="*/ 2361 w 3464"/>
                <a:gd name="T69" fmla="*/ 2893 h 3057"/>
                <a:gd name="T70" fmla="*/ 1529 w 3464"/>
                <a:gd name="T71" fmla="*/ 2833 h 3057"/>
                <a:gd name="T72" fmla="*/ 1345 w 3464"/>
                <a:gd name="T73" fmla="*/ 3016 h 3057"/>
                <a:gd name="T74" fmla="*/ 1116 w 3464"/>
                <a:gd name="T75" fmla="*/ 3050 h 3057"/>
                <a:gd name="T76" fmla="*/ 885 w 3464"/>
                <a:gd name="T77" fmla="*/ 2922 h 3057"/>
                <a:gd name="T78" fmla="*/ 1 w 3464"/>
                <a:gd name="T79" fmla="*/ 551 h 3057"/>
                <a:gd name="T80" fmla="*/ 65 w 3464"/>
                <a:gd name="T81" fmla="*/ 499 h 3057"/>
                <a:gd name="T82" fmla="*/ 580 w 3464"/>
                <a:gd name="T83" fmla="*/ 505 h 3057"/>
                <a:gd name="T84" fmla="*/ 1260 w 3464"/>
                <a:gd name="T85" fmla="*/ 2254 h 3057"/>
                <a:gd name="T86" fmla="*/ 1312 w 3464"/>
                <a:gd name="T87" fmla="*/ 531 h 3057"/>
                <a:gd name="T88" fmla="*/ 1502 w 3464"/>
                <a:gd name="T89" fmla="*/ 516 h 3057"/>
                <a:gd name="T90" fmla="*/ 1945 w 3464"/>
                <a:gd name="T91" fmla="*/ 520 h 3057"/>
                <a:gd name="T92" fmla="*/ 2779 w 3464"/>
                <a:gd name="T93" fmla="*/ 1502 h 3057"/>
                <a:gd name="T94" fmla="*/ 2808 w 3464"/>
                <a:gd name="T95" fmla="*/ 1246 h 3057"/>
                <a:gd name="T96" fmla="*/ 2759 w 3464"/>
                <a:gd name="T97" fmla="*/ 1019 h 3057"/>
                <a:gd name="T98" fmla="*/ 2638 w 3464"/>
                <a:gd name="T99" fmla="*/ 777 h 3057"/>
                <a:gd name="T100" fmla="*/ 2499 w 3464"/>
                <a:gd name="T101" fmla="*/ 487 h 3057"/>
                <a:gd name="T102" fmla="*/ 2530 w 3464"/>
                <a:gd name="T103" fmla="*/ 204 h 3057"/>
                <a:gd name="T104" fmla="*/ 2731 w 3464"/>
                <a:gd name="T105" fmla="*/ 26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64" h="3057">
                  <a:moveTo>
                    <a:pt x="2881" y="137"/>
                  </a:moveTo>
                  <a:lnTo>
                    <a:pt x="2852" y="138"/>
                  </a:lnTo>
                  <a:lnTo>
                    <a:pt x="2824" y="142"/>
                  </a:lnTo>
                  <a:lnTo>
                    <a:pt x="2795" y="151"/>
                  </a:lnTo>
                  <a:lnTo>
                    <a:pt x="2768" y="162"/>
                  </a:lnTo>
                  <a:lnTo>
                    <a:pt x="2741" y="175"/>
                  </a:lnTo>
                  <a:lnTo>
                    <a:pt x="2716" y="193"/>
                  </a:lnTo>
                  <a:lnTo>
                    <a:pt x="2694" y="212"/>
                  </a:lnTo>
                  <a:lnTo>
                    <a:pt x="2673" y="236"/>
                  </a:lnTo>
                  <a:lnTo>
                    <a:pt x="2656" y="262"/>
                  </a:lnTo>
                  <a:lnTo>
                    <a:pt x="2641" y="292"/>
                  </a:lnTo>
                  <a:lnTo>
                    <a:pt x="2630" y="323"/>
                  </a:lnTo>
                  <a:lnTo>
                    <a:pt x="2624" y="358"/>
                  </a:lnTo>
                  <a:lnTo>
                    <a:pt x="2621" y="395"/>
                  </a:lnTo>
                  <a:lnTo>
                    <a:pt x="2625" y="432"/>
                  </a:lnTo>
                  <a:lnTo>
                    <a:pt x="2634" y="470"/>
                  </a:lnTo>
                  <a:lnTo>
                    <a:pt x="2647" y="509"/>
                  </a:lnTo>
                  <a:lnTo>
                    <a:pt x="2663" y="550"/>
                  </a:lnTo>
                  <a:lnTo>
                    <a:pt x="2684" y="591"/>
                  </a:lnTo>
                  <a:lnTo>
                    <a:pt x="2707" y="632"/>
                  </a:lnTo>
                  <a:lnTo>
                    <a:pt x="2731" y="674"/>
                  </a:lnTo>
                  <a:lnTo>
                    <a:pt x="2758" y="720"/>
                  </a:lnTo>
                  <a:lnTo>
                    <a:pt x="2783" y="769"/>
                  </a:lnTo>
                  <a:lnTo>
                    <a:pt x="2810" y="816"/>
                  </a:lnTo>
                  <a:lnTo>
                    <a:pt x="2835" y="868"/>
                  </a:lnTo>
                  <a:lnTo>
                    <a:pt x="2851" y="902"/>
                  </a:lnTo>
                  <a:lnTo>
                    <a:pt x="2866" y="933"/>
                  </a:lnTo>
                  <a:lnTo>
                    <a:pt x="2881" y="966"/>
                  </a:lnTo>
                  <a:lnTo>
                    <a:pt x="2894" y="1001"/>
                  </a:lnTo>
                  <a:lnTo>
                    <a:pt x="2906" y="1036"/>
                  </a:lnTo>
                  <a:lnTo>
                    <a:pt x="2917" y="1072"/>
                  </a:lnTo>
                  <a:lnTo>
                    <a:pt x="2927" y="1112"/>
                  </a:lnTo>
                  <a:lnTo>
                    <a:pt x="2935" y="1153"/>
                  </a:lnTo>
                  <a:lnTo>
                    <a:pt x="2940" y="1198"/>
                  </a:lnTo>
                  <a:lnTo>
                    <a:pt x="2944" y="1248"/>
                  </a:lnTo>
                  <a:lnTo>
                    <a:pt x="2946" y="1302"/>
                  </a:lnTo>
                  <a:lnTo>
                    <a:pt x="2945" y="1342"/>
                  </a:lnTo>
                  <a:lnTo>
                    <a:pt x="2940" y="1386"/>
                  </a:lnTo>
                  <a:lnTo>
                    <a:pt x="2934" y="1434"/>
                  </a:lnTo>
                  <a:lnTo>
                    <a:pt x="2924" y="1485"/>
                  </a:lnTo>
                  <a:lnTo>
                    <a:pt x="2911" y="1540"/>
                  </a:lnTo>
                  <a:lnTo>
                    <a:pt x="2893" y="1600"/>
                  </a:lnTo>
                  <a:lnTo>
                    <a:pt x="2893" y="1603"/>
                  </a:lnTo>
                  <a:lnTo>
                    <a:pt x="2893" y="1605"/>
                  </a:lnTo>
                  <a:lnTo>
                    <a:pt x="2893" y="1606"/>
                  </a:lnTo>
                  <a:lnTo>
                    <a:pt x="2892" y="1608"/>
                  </a:lnTo>
                  <a:lnTo>
                    <a:pt x="2890" y="1611"/>
                  </a:lnTo>
                  <a:lnTo>
                    <a:pt x="2888" y="1613"/>
                  </a:lnTo>
                  <a:lnTo>
                    <a:pt x="2615" y="2423"/>
                  </a:lnTo>
                  <a:lnTo>
                    <a:pt x="2609" y="2437"/>
                  </a:lnTo>
                  <a:lnTo>
                    <a:pt x="2599" y="2449"/>
                  </a:lnTo>
                  <a:lnTo>
                    <a:pt x="2586" y="2459"/>
                  </a:lnTo>
                  <a:lnTo>
                    <a:pt x="2572" y="2466"/>
                  </a:lnTo>
                  <a:lnTo>
                    <a:pt x="2557" y="2468"/>
                  </a:lnTo>
                  <a:lnTo>
                    <a:pt x="2541" y="2466"/>
                  </a:lnTo>
                  <a:lnTo>
                    <a:pt x="2527" y="2459"/>
                  </a:lnTo>
                  <a:lnTo>
                    <a:pt x="2514" y="2449"/>
                  </a:lnTo>
                  <a:lnTo>
                    <a:pt x="2504" y="2437"/>
                  </a:lnTo>
                  <a:lnTo>
                    <a:pt x="2498" y="2423"/>
                  </a:lnTo>
                  <a:lnTo>
                    <a:pt x="1862" y="641"/>
                  </a:lnTo>
                  <a:lnTo>
                    <a:pt x="1765" y="649"/>
                  </a:lnTo>
                  <a:lnTo>
                    <a:pt x="1666" y="651"/>
                  </a:lnTo>
                  <a:lnTo>
                    <a:pt x="1565" y="649"/>
                  </a:lnTo>
                  <a:lnTo>
                    <a:pt x="1468" y="641"/>
                  </a:lnTo>
                  <a:lnTo>
                    <a:pt x="1714" y="1276"/>
                  </a:lnTo>
                  <a:lnTo>
                    <a:pt x="1718" y="1291"/>
                  </a:lnTo>
                  <a:lnTo>
                    <a:pt x="1718" y="1307"/>
                  </a:lnTo>
                  <a:lnTo>
                    <a:pt x="1714" y="1321"/>
                  </a:lnTo>
                  <a:lnTo>
                    <a:pt x="1325" y="2474"/>
                  </a:lnTo>
                  <a:lnTo>
                    <a:pt x="1319" y="2489"/>
                  </a:lnTo>
                  <a:lnTo>
                    <a:pt x="1309" y="2502"/>
                  </a:lnTo>
                  <a:lnTo>
                    <a:pt x="1296" y="2511"/>
                  </a:lnTo>
                  <a:lnTo>
                    <a:pt x="1282" y="2517"/>
                  </a:lnTo>
                  <a:lnTo>
                    <a:pt x="1266" y="2520"/>
                  </a:lnTo>
                  <a:lnTo>
                    <a:pt x="1251" y="2517"/>
                  </a:lnTo>
                  <a:lnTo>
                    <a:pt x="1237" y="2511"/>
                  </a:lnTo>
                  <a:lnTo>
                    <a:pt x="1224" y="2502"/>
                  </a:lnTo>
                  <a:lnTo>
                    <a:pt x="1215" y="2489"/>
                  </a:lnTo>
                  <a:lnTo>
                    <a:pt x="1208" y="2474"/>
                  </a:lnTo>
                  <a:lnTo>
                    <a:pt x="547" y="641"/>
                  </a:lnTo>
                  <a:lnTo>
                    <a:pt x="450" y="649"/>
                  </a:lnTo>
                  <a:lnTo>
                    <a:pt x="353" y="651"/>
                  </a:lnTo>
                  <a:lnTo>
                    <a:pt x="259" y="649"/>
                  </a:lnTo>
                  <a:lnTo>
                    <a:pt x="165" y="641"/>
                  </a:lnTo>
                  <a:lnTo>
                    <a:pt x="936" y="2753"/>
                  </a:lnTo>
                  <a:lnTo>
                    <a:pt x="952" y="2788"/>
                  </a:lnTo>
                  <a:lnTo>
                    <a:pt x="971" y="2818"/>
                  </a:lnTo>
                  <a:lnTo>
                    <a:pt x="995" y="2846"/>
                  </a:lnTo>
                  <a:lnTo>
                    <a:pt x="1021" y="2869"/>
                  </a:lnTo>
                  <a:lnTo>
                    <a:pt x="1051" y="2889"/>
                  </a:lnTo>
                  <a:lnTo>
                    <a:pt x="1083" y="2904"/>
                  </a:lnTo>
                  <a:lnTo>
                    <a:pt x="1118" y="2915"/>
                  </a:lnTo>
                  <a:lnTo>
                    <a:pt x="1156" y="2921"/>
                  </a:lnTo>
                  <a:lnTo>
                    <a:pt x="1195" y="2922"/>
                  </a:lnTo>
                  <a:lnTo>
                    <a:pt x="1233" y="2916"/>
                  </a:lnTo>
                  <a:lnTo>
                    <a:pt x="1270" y="2905"/>
                  </a:lnTo>
                  <a:lnTo>
                    <a:pt x="1304" y="2889"/>
                  </a:lnTo>
                  <a:lnTo>
                    <a:pt x="1336" y="2868"/>
                  </a:lnTo>
                  <a:lnTo>
                    <a:pt x="1364" y="2843"/>
                  </a:lnTo>
                  <a:lnTo>
                    <a:pt x="1388" y="2814"/>
                  </a:lnTo>
                  <a:lnTo>
                    <a:pt x="1408" y="2782"/>
                  </a:lnTo>
                  <a:lnTo>
                    <a:pt x="1422" y="2746"/>
                  </a:lnTo>
                  <a:lnTo>
                    <a:pt x="1844" y="1476"/>
                  </a:lnTo>
                  <a:lnTo>
                    <a:pt x="1849" y="1462"/>
                  </a:lnTo>
                  <a:lnTo>
                    <a:pt x="1859" y="1450"/>
                  </a:lnTo>
                  <a:lnTo>
                    <a:pt x="1872" y="1440"/>
                  </a:lnTo>
                  <a:lnTo>
                    <a:pt x="1887" y="1434"/>
                  </a:lnTo>
                  <a:lnTo>
                    <a:pt x="1902" y="1431"/>
                  </a:lnTo>
                  <a:lnTo>
                    <a:pt x="1917" y="1434"/>
                  </a:lnTo>
                  <a:lnTo>
                    <a:pt x="1932" y="1440"/>
                  </a:lnTo>
                  <a:lnTo>
                    <a:pt x="1944" y="1450"/>
                  </a:lnTo>
                  <a:lnTo>
                    <a:pt x="1954" y="1462"/>
                  </a:lnTo>
                  <a:lnTo>
                    <a:pt x="1960" y="1476"/>
                  </a:lnTo>
                  <a:lnTo>
                    <a:pt x="2414" y="2746"/>
                  </a:lnTo>
                  <a:lnTo>
                    <a:pt x="2428" y="2776"/>
                  </a:lnTo>
                  <a:lnTo>
                    <a:pt x="2445" y="2801"/>
                  </a:lnTo>
                  <a:lnTo>
                    <a:pt x="2465" y="2823"/>
                  </a:lnTo>
                  <a:lnTo>
                    <a:pt x="2488" y="2839"/>
                  </a:lnTo>
                  <a:lnTo>
                    <a:pt x="2511" y="2850"/>
                  </a:lnTo>
                  <a:lnTo>
                    <a:pt x="2536" y="2856"/>
                  </a:lnTo>
                  <a:lnTo>
                    <a:pt x="2560" y="2857"/>
                  </a:lnTo>
                  <a:lnTo>
                    <a:pt x="2584" y="2851"/>
                  </a:lnTo>
                  <a:lnTo>
                    <a:pt x="2608" y="2844"/>
                  </a:lnTo>
                  <a:lnTo>
                    <a:pt x="2638" y="2829"/>
                  </a:lnTo>
                  <a:lnTo>
                    <a:pt x="2664" y="2811"/>
                  </a:lnTo>
                  <a:lnTo>
                    <a:pt x="2686" y="2789"/>
                  </a:lnTo>
                  <a:lnTo>
                    <a:pt x="2705" y="2762"/>
                  </a:lnTo>
                  <a:lnTo>
                    <a:pt x="2718" y="2734"/>
                  </a:lnTo>
                  <a:lnTo>
                    <a:pt x="3204" y="1295"/>
                  </a:lnTo>
                  <a:lnTo>
                    <a:pt x="3236" y="1210"/>
                  </a:lnTo>
                  <a:lnTo>
                    <a:pt x="3262" y="1127"/>
                  </a:lnTo>
                  <a:lnTo>
                    <a:pt x="3283" y="1048"/>
                  </a:lnTo>
                  <a:lnTo>
                    <a:pt x="3299" y="971"/>
                  </a:lnTo>
                  <a:lnTo>
                    <a:pt x="3311" y="898"/>
                  </a:lnTo>
                  <a:lnTo>
                    <a:pt x="3319" y="831"/>
                  </a:lnTo>
                  <a:lnTo>
                    <a:pt x="3324" y="769"/>
                  </a:lnTo>
                  <a:lnTo>
                    <a:pt x="3328" y="711"/>
                  </a:lnTo>
                  <a:lnTo>
                    <a:pt x="3328" y="661"/>
                  </a:lnTo>
                  <a:lnTo>
                    <a:pt x="3328" y="551"/>
                  </a:lnTo>
                  <a:lnTo>
                    <a:pt x="3325" y="494"/>
                  </a:lnTo>
                  <a:lnTo>
                    <a:pt x="3318" y="439"/>
                  </a:lnTo>
                  <a:lnTo>
                    <a:pt x="3306" y="386"/>
                  </a:lnTo>
                  <a:lnTo>
                    <a:pt x="3289" y="337"/>
                  </a:lnTo>
                  <a:lnTo>
                    <a:pt x="3281" y="314"/>
                  </a:lnTo>
                  <a:lnTo>
                    <a:pt x="3274" y="292"/>
                  </a:lnTo>
                  <a:lnTo>
                    <a:pt x="3265" y="272"/>
                  </a:lnTo>
                  <a:lnTo>
                    <a:pt x="3256" y="253"/>
                  </a:lnTo>
                  <a:lnTo>
                    <a:pt x="3245" y="236"/>
                  </a:lnTo>
                  <a:lnTo>
                    <a:pt x="3234" y="219"/>
                  </a:lnTo>
                  <a:lnTo>
                    <a:pt x="3220" y="205"/>
                  </a:lnTo>
                  <a:lnTo>
                    <a:pt x="3203" y="192"/>
                  </a:lnTo>
                  <a:lnTo>
                    <a:pt x="3185" y="179"/>
                  </a:lnTo>
                  <a:lnTo>
                    <a:pt x="3162" y="170"/>
                  </a:lnTo>
                  <a:lnTo>
                    <a:pt x="3136" y="161"/>
                  </a:lnTo>
                  <a:lnTo>
                    <a:pt x="3105" y="153"/>
                  </a:lnTo>
                  <a:lnTo>
                    <a:pt x="3071" y="146"/>
                  </a:lnTo>
                  <a:lnTo>
                    <a:pt x="3032" y="142"/>
                  </a:lnTo>
                  <a:lnTo>
                    <a:pt x="2988" y="139"/>
                  </a:lnTo>
                  <a:lnTo>
                    <a:pt x="2937" y="137"/>
                  </a:lnTo>
                  <a:lnTo>
                    <a:pt x="2881" y="137"/>
                  </a:lnTo>
                  <a:close/>
                  <a:moveTo>
                    <a:pt x="2874" y="0"/>
                  </a:moveTo>
                  <a:lnTo>
                    <a:pt x="2939" y="1"/>
                  </a:lnTo>
                  <a:lnTo>
                    <a:pt x="2998" y="4"/>
                  </a:lnTo>
                  <a:lnTo>
                    <a:pt x="3052" y="8"/>
                  </a:lnTo>
                  <a:lnTo>
                    <a:pt x="3100" y="15"/>
                  </a:lnTo>
                  <a:lnTo>
                    <a:pt x="3143" y="23"/>
                  </a:lnTo>
                  <a:lnTo>
                    <a:pt x="3181" y="34"/>
                  </a:lnTo>
                  <a:lnTo>
                    <a:pt x="3217" y="46"/>
                  </a:lnTo>
                  <a:lnTo>
                    <a:pt x="3247" y="62"/>
                  </a:lnTo>
                  <a:lnTo>
                    <a:pt x="3276" y="81"/>
                  </a:lnTo>
                  <a:lnTo>
                    <a:pt x="3300" y="101"/>
                  </a:lnTo>
                  <a:lnTo>
                    <a:pt x="3323" y="125"/>
                  </a:lnTo>
                  <a:lnTo>
                    <a:pt x="3344" y="150"/>
                  </a:lnTo>
                  <a:lnTo>
                    <a:pt x="3363" y="179"/>
                  </a:lnTo>
                  <a:lnTo>
                    <a:pt x="3379" y="211"/>
                  </a:lnTo>
                  <a:lnTo>
                    <a:pt x="3396" y="247"/>
                  </a:lnTo>
                  <a:lnTo>
                    <a:pt x="3412" y="285"/>
                  </a:lnTo>
                  <a:lnTo>
                    <a:pt x="3432" y="337"/>
                  </a:lnTo>
                  <a:lnTo>
                    <a:pt x="3448" y="388"/>
                  </a:lnTo>
                  <a:lnTo>
                    <a:pt x="3457" y="442"/>
                  </a:lnTo>
                  <a:lnTo>
                    <a:pt x="3462" y="496"/>
                  </a:lnTo>
                  <a:lnTo>
                    <a:pt x="3464" y="551"/>
                  </a:lnTo>
                  <a:lnTo>
                    <a:pt x="3464" y="654"/>
                  </a:lnTo>
                  <a:lnTo>
                    <a:pt x="3463" y="709"/>
                  </a:lnTo>
                  <a:lnTo>
                    <a:pt x="3460" y="771"/>
                  </a:lnTo>
                  <a:lnTo>
                    <a:pt x="3453" y="838"/>
                  </a:lnTo>
                  <a:lnTo>
                    <a:pt x="3443" y="910"/>
                  </a:lnTo>
                  <a:lnTo>
                    <a:pt x="3430" y="987"/>
                  </a:lnTo>
                  <a:lnTo>
                    <a:pt x="3412" y="1069"/>
                  </a:lnTo>
                  <a:lnTo>
                    <a:pt x="3389" y="1154"/>
                  </a:lnTo>
                  <a:lnTo>
                    <a:pt x="3362" y="1242"/>
                  </a:lnTo>
                  <a:lnTo>
                    <a:pt x="3328" y="1335"/>
                  </a:lnTo>
                  <a:lnTo>
                    <a:pt x="2848" y="2772"/>
                  </a:lnTo>
                  <a:lnTo>
                    <a:pt x="2835" y="2807"/>
                  </a:lnTo>
                  <a:lnTo>
                    <a:pt x="2817" y="2840"/>
                  </a:lnTo>
                  <a:lnTo>
                    <a:pt x="2795" y="2871"/>
                  </a:lnTo>
                  <a:lnTo>
                    <a:pt x="2769" y="2899"/>
                  </a:lnTo>
                  <a:lnTo>
                    <a:pt x="2740" y="2923"/>
                  </a:lnTo>
                  <a:lnTo>
                    <a:pt x="2708" y="2944"/>
                  </a:lnTo>
                  <a:lnTo>
                    <a:pt x="2673" y="2960"/>
                  </a:lnTo>
                  <a:lnTo>
                    <a:pt x="2640" y="2975"/>
                  </a:lnTo>
                  <a:lnTo>
                    <a:pt x="2607" y="2983"/>
                  </a:lnTo>
                  <a:lnTo>
                    <a:pt x="2573" y="2989"/>
                  </a:lnTo>
                  <a:lnTo>
                    <a:pt x="2539" y="2989"/>
                  </a:lnTo>
                  <a:lnTo>
                    <a:pt x="2505" y="2983"/>
                  </a:lnTo>
                  <a:lnTo>
                    <a:pt x="2472" y="2973"/>
                  </a:lnTo>
                  <a:lnTo>
                    <a:pt x="2442" y="2959"/>
                  </a:lnTo>
                  <a:lnTo>
                    <a:pt x="2414" y="2942"/>
                  </a:lnTo>
                  <a:lnTo>
                    <a:pt x="2386" y="2920"/>
                  </a:lnTo>
                  <a:lnTo>
                    <a:pt x="2361" y="2893"/>
                  </a:lnTo>
                  <a:lnTo>
                    <a:pt x="2339" y="2862"/>
                  </a:lnTo>
                  <a:lnTo>
                    <a:pt x="2320" y="2828"/>
                  </a:lnTo>
                  <a:lnTo>
                    <a:pt x="2304" y="2792"/>
                  </a:lnTo>
                  <a:lnTo>
                    <a:pt x="1915" y="1691"/>
                  </a:lnTo>
                  <a:lnTo>
                    <a:pt x="1546" y="2792"/>
                  </a:lnTo>
                  <a:lnTo>
                    <a:pt x="1529" y="2833"/>
                  </a:lnTo>
                  <a:lnTo>
                    <a:pt x="1507" y="2871"/>
                  </a:lnTo>
                  <a:lnTo>
                    <a:pt x="1482" y="2908"/>
                  </a:lnTo>
                  <a:lnTo>
                    <a:pt x="1452" y="2940"/>
                  </a:lnTo>
                  <a:lnTo>
                    <a:pt x="1419" y="2969"/>
                  </a:lnTo>
                  <a:lnTo>
                    <a:pt x="1384" y="2995"/>
                  </a:lnTo>
                  <a:lnTo>
                    <a:pt x="1345" y="3016"/>
                  </a:lnTo>
                  <a:lnTo>
                    <a:pt x="1305" y="3034"/>
                  </a:lnTo>
                  <a:lnTo>
                    <a:pt x="1263" y="3047"/>
                  </a:lnTo>
                  <a:lnTo>
                    <a:pt x="1220" y="3055"/>
                  </a:lnTo>
                  <a:lnTo>
                    <a:pt x="1176" y="3057"/>
                  </a:lnTo>
                  <a:lnTo>
                    <a:pt x="1145" y="3055"/>
                  </a:lnTo>
                  <a:lnTo>
                    <a:pt x="1116" y="3050"/>
                  </a:lnTo>
                  <a:lnTo>
                    <a:pt x="1085" y="3044"/>
                  </a:lnTo>
                  <a:lnTo>
                    <a:pt x="1039" y="3030"/>
                  </a:lnTo>
                  <a:lnTo>
                    <a:pt x="995" y="3010"/>
                  </a:lnTo>
                  <a:lnTo>
                    <a:pt x="954" y="2984"/>
                  </a:lnTo>
                  <a:lnTo>
                    <a:pt x="918" y="2955"/>
                  </a:lnTo>
                  <a:lnTo>
                    <a:pt x="885" y="2922"/>
                  </a:lnTo>
                  <a:lnTo>
                    <a:pt x="856" y="2884"/>
                  </a:lnTo>
                  <a:lnTo>
                    <a:pt x="832" y="2843"/>
                  </a:lnTo>
                  <a:lnTo>
                    <a:pt x="813" y="2798"/>
                  </a:lnTo>
                  <a:lnTo>
                    <a:pt x="2" y="583"/>
                  </a:lnTo>
                  <a:lnTo>
                    <a:pt x="0" y="567"/>
                  </a:lnTo>
                  <a:lnTo>
                    <a:pt x="1" y="551"/>
                  </a:lnTo>
                  <a:lnTo>
                    <a:pt x="7" y="537"/>
                  </a:lnTo>
                  <a:lnTo>
                    <a:pt x="16" y="525"/>
                  </a:lnTo>
                  <a:lnTo>
                    <a:pt x="24" y="515"/>
                  </a:lnTo>
                  <a:lnTo>
                    <a:pt x="36" y="507"/>
                  </a:lnTo>
                  <a:lnTo>
                    <a:pt x="50" y="503"/>
                  </a:lnTo>
                  <a:lnTo>
                    <a:pt x="65" y="499"/>
                  </a:lnTo>
                  <a:lnTo>
                    <a:pt x="80" y="499"/>
                  </a:lnTo>
                  <a:lnTo>
                    <a:pt x="182" y="515"/>
                  </a:lnTo>
                  <a:lnTo>
                    <a:pt x="282" y="522"/>
                  </a:lnTo>
                  <a:lnTo>
                    <a:pt x="382" y="523"/>
                  </a:lnTo>
                  <a:lnTo>
                    <a:pt x="482" y="518"/>
                  </a:lnTo>
                  <a:lnTo>
                    <a:pt x="580" y="505"/>
                  </a:lnTo>
                  <a:lnTo>
                    <a:pt x="599" y="507"/>
                  </a:lnTo>
                  <a:lnTo>
                    <a:pt x="615" y="514"/>
                  </a:lnTo>
                  <a:lnTo>
                    <a:pt x="629" y="523"/>
                  </a:lnTo>
                  <a:lnTo>
                    <a:pt x="641" y="536"/>
                  </a:lnTo>
                  <a:lnTo>
                    <a:pt x="650" y="551"/>
                  </a:lnTo>
                  <a:lnTo>
                    <a:pt x="1260" y="2254"/>
                  </a:lnTo>
                  <a:lnTo>
                    <a:pt x="1584" y="1302"/>
                  </a:lnTo>
                  <a:lnTo>
                    <a:pt x="1306" y="596"/>
                  </a:lnTo>
                  <a:lnTo>
                    <a:pt x="1301" y="581"/>
                  </a:lnTo>
                  <a:lnTo>
                    <a:pt x="1301" y="563"/>
                  </a:lnTo>
                  <a:lnTo>
                    <a:pt x="1305" y="547"/>
                  </a:lnTo>
                  <a:lnTo>
                    <a:pt x="1312" y="531"/>
                  </a:lnTo>
                  <a:lnTo>
                    <a:pt x="1321" y="521"/>
                  </a:lnTo>
                  <a:lnTo>
                    <a:pt x="1332" y="514"/>
                  </a:lnTo>
                  <a:lnTo>
                    <a:pt x="1345" y="509"/>
                  </a:lnTo>
                  <a:lnTo>
                    <a:pt x="1358" y="506"/>
                  </a:lnTo>
                  <a:lnTo>
                    <a:pt x="1371" y="505"/>
                  </a:lnTo>
                  <a:lnTo>
                    <a:pt x="1502" y="516"/>
                  </a:lnTo>
                  <a:lnTo>
                    <a:pt x="1633" y="520"/>
                  </a:lnTo>
                  <a:lnTo>
                    <a:pt x="1765" y="516"/>
                  </a:lnTo>
                  <a:lnTo>
                    <a:pt x="1895" y="505"/>
                  </a:lnTo>
                  <a:lnTo>
                    <a:pt x="1914" y="507"/>
                  </a:lnTo>
                  <a:lnTo>
                    <a:pt x="1931" y="511"/>
                  </a:lnTo>
                  <a:lnTo>
                    <a:pt x="1945" y="520"/>
                  </a:lnTo>
                  <a:lnTo>
                    <a:pt x="1957" y="533"/>
                  </a:lnTo>
                  <a:lnTo>
                    <a:pt x="1967" y="551"/>
                  </a:lnTo>
                  <a:lnTo>
                    <a:pt x="2550" y="2202"/>
                  </a:lnTo>
                  <a:lnTo>
                    <a:pt x="2764" y="1561"/>
                  </a:lnTo>
                  <a:lnTo>
                    <a:pt x="2764" y="1554"/>
                  </a:lnTo>
                  <a:lnTo>
                    <a:pt x="2779" y="1502"/>
                  </a:lnTo>
                  <a:lnTo>
                    <a:pt x="2790" y="1454"/>
                  </a:lnTo>
                  <a:lnTo>
                    <a:pt x="2799" y="1410"/>
                  </a:lnTo>
                  <a:lnTo>
                    <a:pt x="2805" y="1370"/>
                  </a:lnTo>
                  <a:lnTo>
                    <a:pt x="2808" y="1331"/>
                  </a:lnTo>
                  <a:lnTo>
                    <a:pt x="2810" y="1295"/>
                  </a:lnTo>
                  <a:lnTo>
                    <a:pt x="2808" y="1246"/>
                  </a:lnTo>
                  <a:lnTo>
                    <a:pt x="2805" y="1201"/>
                  </a:lnTo>
                  <a:lnTo>
                    <a:pt x="2800" y="1159"/>
                  </a:lnTo>
                  <a:lnTo>
                    <a:pt x="2792" y="1121"/>
                  </a:lnTo>
                  <a:lnTo>
                    <a:pt x="2783" y="1086"/>
                  </a:lnTo>
                  <a:lnTo>
                    <a:pt x="2771" y="1052"/>
                  </a:lnTo>
                  <a:lnTo>
                    <a:pt x="2759" y="1019"/>
                  </a:lnTo>
                  <a:lnTo>
                    <a:pt x="2745" y="987"/>
                  </a:lnTo>
                  <a:lnTo>
                    <a:pt x="2729" y="954"/>
                  </a:lnTo>
                  <a:lnTo>
                    <a:pt x="2712" y="920"/>
                  </a:lnTo>
                  <a:lnTo>
                    <a:pt x="2686" y="868"/>
                  </a:lnTo>
                  <a:lnTo>
                    <a:pt x="2663" y="822"/>
                  </a:lnTo>
                  <a:lnTo>
                    <a:pt x="2638" y="777"/>
                  </a:lnTo>
                  <a:lnTo>
                    <a:pt x="2615" y="732"/>
                  </a:lnTo>
                  <a:lnTo>
                    <a:pt x="2587" y="683"/>
                  </a:lnTo>
                  <a:lnTo>
                    <a:pt x="2561" y="633"/>
                  </a:lnTo>
                  <a:lnTo>
                    <a:pt x="2537" y="585"/>
                  </a:lnTo>
                  <a:lnTo>
                    <a:pt x="2516" y="536"/>
                  </a:lnTo>
                  <a:lnTo>
                    <a:pt x="2499" y="487"/>
                  </a:lnTo>
                  <a:lnTo>
                    <a:pt x="2489" y="438"/>
                  </a:lnTo>
                  <a:lnTo>
                    <a:pt x="2485" y="388"/>
                  </a:lnTo>
                  <a:lnTo>
                    <a:pt x="2488" y="339"/>
                  </a:lnTo>
                  <a:lnTo>
                    <a:pt x="2497" y="292"/>
                  </a:lnTo>
                  <a:lnTo>
                    <a:pt x="2510" y="245"/>
                  </a:lnTo>
                  <a:lnTo>
                    <a:pt x="2530" y="204"/>
                  </a:lnTo>
                  <a:lnTo>
                    <a:pt x="2553" y="164"/>
                  </a:lnTo>
                  <a:lnTo>
                    <a:pt x="2582" y="128"/>
                  </a:lnTo>
                  <a:lnTo>
                    <a:pt x="2614" y="96"/>
                  </a:lnTo>
                  <a:lnTo>
                    <a:pt x="2650" y="68"/>
                  </a:lnTo>
                  <a:lnTo>
                    <a:pt x="2689" y="44"/>
                  </a:lnTo>
                  <a:lnTo>
                    <a:pt x="2731" y="26"/>
                  </a:lnTo>
                  <a:lnTo>
                    <a:pt x="2777" y="11"/>
                  </a:lnTo>
                  <a:lnTo>
                    <a:pt x="2824" y="2"/>
                  </a:lnTo>
                  <a:lnTo>
                    <a:pt x="28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8" name="Freeform 60"/>
          <p:cNvSpPr>
            <a:spLocks noEditPoints="1"/>
          </p:cNvSpPr>
          <p:nvPr/>
        </p:nvSpPr>
        <p:spPr bwMode="auto">
          <a:xfrm>
            <a:off x="2532189" y="1911350"/>
            <a:ext cx="569912" cy="566738"/>
          </a:xfrm>
          <a:custGeom>
            <a:avLst/>
            <a:gdLst>
              <a:gd name="T0" fmla="*/ 614 w 3590"/>
              <a:gd name="T1" fmla="*/ 401 h 3568"/>
              <a:gd name="T2" fmla="*/ 746 w 3590"/>
              <a:gd name="T3" fmla="*/ 611 h 3568"/>
              <a:gd name="T4" fmla="*/ 937 w 3590"/>
              <a:gd name="T5" fmla="*/ 950 h 3568"/>
              <a:gd name="T6" fmla="*/ 1150 w 3590"/>
              <a:gd name="T7" fmla="*/ 1350 h 3568"/>
              <a:gd name="T8" fmla="*/ 1270 w 3590"/>
              <a:gd name="T9" fmla="*/ 1585 h 3568"/>
              <a:gd name="T10" fmla="*/ 1394 w 3590"/>
              <a:gd name="T11" fmla="*/ 1834 h 3568"/>
              <a:gd name="T12" fmla="*/ 1495 w 3590"/>
              <a:gd name="T13" fmla="*/ 2052 h 3568"/>
              <a:gd name="T14" fmla="*/ 1545 w 3590"/>
              <a:gd name="T15" fmla="*/ 2194 h 3568"/>
              <a:gd name="T16" fmla="*/ 1550 w 3590"/>
              <a:gd name="T17" fmla="*/ 2856 h 3568"/>
              <a:gd name="T18" fmla="*/ 1544 w 3590"/>
              <a:gd name="T19" fmla="*/ 3076 h 3568"/>
              <a:gd name="T20" fmla="*/ 1533 w 3590"/>
              <a:gd name="T21" fmla="*/ 3179 h 3568"/>
              <a:gd name="T22" fmla="*/ 1519 w 3590"/>
              <a:gd name="T23" fmla="*/ 3214 h 3568"/>
              <a:gd name="T24" fmla="*/ 1422 w 3590"/>
              <a:gd name="T25" fmla="*/ 3286 h 3568"/>
              <a:gd name="T26" fmla="*/ 1052 w 3590"/>
              <a:gd name="T27" fmla="*/ 3331 h 3568"/>
              <a:gd name="T28" fmla="*/ 1967 w 3590"/>
              <a:gd name="T29" fmla="*/ 2735 h 3568"/>
              <a:gd name="T30" fmla="*/ 2047 w 3590"/>
              <a:gd name="T31" fmla="*/ 2053 h 3568"/>
              <a:gd name="T32" fmla="*/ 2207 w 3590"/>
              <a:gd name="T33" fmla="*/ 1795 h 3568"/>
              <a:gd name="T34" fmla="*/ 2473 w 3590"/>
              <a:gd name="T35" fmla="*/ 1446 h 3568"/>
              <a:gd name="T36" fmla="*/ 2684 w 3590"/>
              <a:gd name="T37" fmla="*/ 1178 h 3568"/>
              <a:gd name="T38" fmla="*/ 2828 w 3590"/>
              <a:gd name="T39" fmla="*/ 1006 h 3568"/>
              <a:gd name="T40" fmla="*/ 2922 w 3590"/>
              <a:gd name="T41" fmla="*/ 910 h 3568"/>
              <a:gd name="T42" fmla="*/ 2981 w 3590"/>
              <a:gd name="T43" fmla="*/ 867 h 3568"/>
              <a:gd name="T44" fmla="*/ 2187 w 3590"/>
              <a:gd name="T45" fmla="*/ 744 h 3568"/>
              <a:gd name="T46" fmla="*/ 2622 w 3590"/>
              <a:gd name="T47" fmla="*/ 938 h 3568"/>
              <a:gd name="T48" fmla="*/ 2590 w 3590"/>
              <a:gd name="T49" fmla="*/ 1031 h 3568"/>
              <a:gd name="T50" fmla="*/ 2517 w 3590"/>
              <a:gd name="T51" fmla="*/ 1168 h 3568"/>
              <a:gd name="T52" fmla="*/ 2386 w 3590"/>
              <a:gd name="T53" fmla="*/ 1365 h 3568"/>
              <a:gd name="T54" fmla="*/ 2179 w 3590"/>
              <a:gd name="T55" fmla="*/ 1638 h 3568"/>
              <a:gd name="T56" fmla="*/ 1890 w 3590"/>
              <a:gd name="T57" fmla="*/ 1992 h 3568"/>
              <a:gd name="T58" fmla="*/ 1581 w 3590"/>
              <a:gd name="T59" fmla="*/ 1363 h 3568"/>
              <a:gd name="T60" fmla="*/ 1298 w 3590"/>
              <a:gd name="T61" fmla="*/ 769 h 3568"/>
              <a:gd name="T62" fmla="*/ 1088 w 3590"/>
              <a:gd name="T63" fmla="*/ 297 h 3568"/>
              <a:gd name="T64" fmla="*/ 1766 w 3590"/>
              <a:gd name="T65" fmla="*/ 0 h 3568"/>
              <a:gd name="T66" fmla="*/ 1399 w 3590"/>
              <a:gd name="T67" fmla="*/ 719 h 3568"/>
              <a:gd name="T68" fmla="*/ 1696 w 3590"/>
              <a:gd name="T69" fmla="*/ 1347 h 3568"/>
              <a:gd name="T70" fmla="*/ 2035 w 3590"/>
              <a:gd name="T71" fmla="*/ 1613 h 3568"/>
              <a:gd name="T72" fmla="*/ 2288 w 3590"/>
              <a:gd name="T73" fmla="*/ 1279 h 3568"/>
              <a:gd name="T74" fmla="*/ 2444 w 3590"/>
              <a:gd name="T75" fmla="*/ 1036 h 3568"/>
              <a:gd name="T76" fmla="*/ 2039 w 3590"/>
              <a:gd name="T77" fmla="*/ 476 h 3568"/>
              <a:gd name="T78" fmla="*/ 3023 w 3590"/>
              <a:gd name="T79" fmla="*/ 975 h 3568"/>
              <a:gd name="T80" fmla="*/ 2980 w 3590"/>
              <a:gd name="T81" fmla="*/ 1017 h 3568"/>
              <a:gd name="T82" fmla="*/ 2889 w 3590"/>
              <a:gd name="T83" fmla="*/ 1116 h 3568"/>
              <a:gd name="T84" fmla="*/ 2739 w 3590"/>
              <a:gd name="T85" fmla="*/ 1296 h 3568"/>
              <a:gd name="T86" fmla="*/ 2515 w 3590"/>
              <a:gd name="T87" fmla="*/ 1584 h 3568"/>
              <a:gd name="T88" fmla="*/ 2311 w 3590"/>
              <a:gd name="T89" fmla="*/ 1858 h 3568"/>
              <a:gd name="T90" fmla="*/ 2187 w 3590"/>
              <a:gd name="T91" fmla="*/ 2047 h 3568"/>
              <a:gd name="T92" fmla="*/ 2125 w 3590"/>
              <a:gd name="T93" fmla="*/ 2167 h 3568"/>
              <a:gd name="T94" fmla="*/ 2116 w 3590"/>
              <a:gd name="T95" fmla="*/ 3182 h 3568"/>
              <a:gd name="T96" fmla="*/ 1236 w 3590"/>
              <a:gd name="T97" fmla="*/ 3200 h 3568"/>
              <a:gd name="T98" fmla="*/ 1384 w 3590"/>
              <a:gd name="T99" fmla="*/ 3169 h 3568"/>
              <a:gd name="T100" fmla="*/ 1414 w 3590"/>
              <a:gd name="T101" fmla="*/ 3146 h 3568"/>
              <a:gd name="T102" fmla="*/ 1419 w 3590"/>
              <a:gd name="T103" fmla="*/ 3112 h 3568"/>
              <a:gd name="T104" fmla="*/ 1427 w 3590"/>
              <a:gd name="T105" fmla="*/ 2986 h 3568"/>
              <a:gd name="T106" fmla="*/ 1433 w 3590"/>
              <a:gd name="T107" fmla="*/ 2718 h 3568"/>
              <a:gd name="T108" fmla="*/ 1419 w 3590"/>
              <a:gd name="T109" fmla="*/ 2189 h 3568"/>
              <a:gd name="T110" fmla="*/ 1387 w 3590"/>
              <a:gd name="T111" fmla="*/ 2111 h 3568"/>
              <a:gd name="T112" fmla="*/ 1320 w 3590"/>
              <a:gd name="T113" fmla="*/ 1962 h 3568"/>
              <a:gd name="T114" fmla="*/ 1203 w 3590"/>
              <a:gd name="T115" fmla="*/ 1720 h 3568"/>
              <a:gd name="T116" fmla="*/ 1023 w 3590"/>
              <a:gd name="T117" fmla="*/ 1362 h 3568"/>
              <a:gd name="T118" fmla="*/ 818 w 3590"/>
              <a:gd name="T119" fmla="*/ 980 h 3568"/>
              <a:gd name="T120" fmla="*/ 671 w 3590"/>
              <a:gd name="T121" fmla="*/ 720 h 3568"/>
              <a:gd name="T122" fmla="*/ 572 w 3590"/>
              <a:gd name="T123" fmla="*/ 555 h 3568"/>
              <a:gd name="T124" fmla="*/ 511 w 3590"/>
              <a:gd name="T125" fmla="*/ 464 h 3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90" h="3568">
                <a:moveTo>
                  <a:pt x="119" y="120"/>
                </a:moveTo>
                <a:lnTo>
                  <a:pt x="119" y="262"/>
                </a:lnTo>
                <a:lnTo>
                  <a:pt x="577" y="357"/>
                </a:lnTo>
                <a:lnTo>
                  <a:pt x="594" y="376"/>
                </a:lnTo>
                <a:lnTo>
                  <a:pt x="614" y="401"/>
                </a:lnTo>
                <a:lnTo>
                  <a:pt x="635" y="431"/>
                </a:lnTo>
                <a:lnTo>
                  <a:pt x="659" y="468"/>
                </a:lnTo>
                <a:lnTo>
                  <a:pt x="685" y="511"/>
                </a:lnTo>
                <a:lnTo>
                  <a:pt x="715" y="557"/>
                </a:lnTo>
                <a:lnTo>
                  <a:pt x="746" y="611"/>
                </a:lnTo>
                <a:lnTo>
                  <a:pt x="779" y="668"/>
                </a:lnTo>
                <a:lnTo>
                  <a:pt x="816" y="732"/>
                </a:lnTo>
                <a:lnTo>
                  <a:pt x="854" y="799"/>
                </a:lnTo>
                <a:lnTo>
                  <a:pt x="894" y="872"/>
                </a:lnTo>
                <a:lnTo>
                  <a:pt x="937" y="950"/>
                </a:lnTo>
                <a:lnTo>
                  <a:pt x="981" y="1033"/>
                </a:lnTo>
                <a:lnTo>
                  <a:pt x="1029" y="1120"/>
                </a:lnTo>
                <a:lnTo>
                  <a:pt x="1078" y="1213"/>
                </a:lnTo>
                <a:lnTo>
                  <a:pt x="1129" y="1308"/>
                </a:lnTo>
                <a:lnTo>
                  <a:pt x="1150" y="1350"/>
                </a:lnTo>
                <a:lnTo>
                  <a:pt x="1173" y="1393"/>
                </a:lnTo>
                <a:lnTo>
                  <a:pt x="1196" y="1439"/>
                </a:lnTo>
                <a:lnTo>
                  <a:pt x="1221" y="1487"/>
                </a:lnTo>
                <a:lnTo>
                  <a:pt x="1245" y="1535"/>
                </a:lnTo>
                <a:lnTo>
                  <a:pt x="1270" y="1585"/>
                </a:lnTo>
                <a:lnTo>
                  <a:pt x="1296" y="1635"/>
                </a:lnTo>
                <a:lnTo>
                  <a:pt x="1321" y="1685"/>
                </a:lnTo>
                <a:lnTo>
                  <a:pt x="1346" y="1735"/>
                </a:lnTo>
                <a:lnTo>
                  <a:pt x="1370" y="1785"/>
                </a:lnTo>
                <a:lnTo>
                  <a:pt x="1394" y="1834"/>
                </a:lnTo>
                <a:lnTo>
                  <a:pt x="1416" y="1882"/>
                </a:lnTo>
                <a:lnTo>
                  <a:pt x="1438" y="1928"/>
                </a:lnTo>
                <a:lnTo>
                  <a:pt x="1459" y="1971"/>
                </a:lnTo>
                <a:lnTo>
                  <a:pt x="1477" y="2014"/>
                </a:lnTo>
                <a:lnTo>
                  <a:pt x="1495" y="2052"/>
                </a:lnTo>
                <a:lnTo>
                  <a:pt x="1509" y="2089"/>
                </a:lnTo>
                <a:lnTo>
                  <a:pt x="1522" y="2120"/>
                </a:lnTo>
                <a:lnTo>
                  <a:pt x="1533" y="2150"/>
                </a:lnTo>
                <a:lnTo>
                  <a:pt x="1540" y="2175"/>
                </a:lnTo>
                <a:lnTo>
                  <a:pt x="1545" y="2194"/>
                </a:lnTo>
                <a:lnTo>
                  <a:pt x="1545" y="2206"/>
                </a:lnTo>
                <a:lnTo>
                  <a:pt x="1551" y="2551"/>
                </a:lnTo>
                <a:lnTo>
                  <a:pt x="1551" y="2723"/>
                </a:lnTo>
                <a:lnTo>
                  <a:pt x="1551" y="2793"/>
                </a:lnTo>
                <a:lnTo>
                  <a:pt x="1550" y="2856"/>
                </a:lnTo>
                <a:lnTo>
                  <a:pt x="1550" y="2912"/>
                </a:lnTo>
                <a:lnTo>
                  <a:pt x="1549" y="2962"/>
                </a:lnTo>
                <a:lnTo>
                  <a:pt x="1547" y="3005"/>
                </a:lnTo>
                <a:lnTo>
                  <a:pt x="1546" y="3043"/>
                </a:lnTo>
                <a:lnTo>
                  <a:pt x="1544" y="3076"/>
                </a:lnTo>
                <a:lnTo>
                  <a:pt x="1543" y="3105"/>
                </a:lnTo>
                <a:lnTo>
                  <a:pt x="1540" y="3129"/>
                </a:lnTo>
                <a:lnTo>
                  <a:pt x="1538" y="3149"/>
                </a:lnTo>
                <a:lnTo>
                  <a:pt x="1535" y="3165"/>
                </a:lnTo>
                <a:lnTo>
                  <a:pt x="1533" y="3179"/>
                </a:lnTo>
                <a:lnTo>
                  <a:pt x="1530" y="3190"/>
                </a:lnTo>
                <a:lnTo>
                  <a:pt x="1527" y="3199"/>
                </a:lnTo>
                <a:lnTo>
                  <a:pt x="1524" y="3206"/>
                </a:lnTo>
                <a:lnTo>
                  <a:pt x="1522" y="3210"/>
                </a:lnTo>
                <a:lnTo>
                  <a:pt x="1519" y="3214"/>
                </a:lnTo>
                <a:lnTo>
                  <a:pt x="1515" y="3218"/>
                </a:lnTo>
                <a:lnTo>
                  <a:pt x="1500" y="3238"/>
                </a:lnTo>
                <a:lnTo>
                  <a:pt x="1478" y="3257"/>
                </a:lnTo>
                <a:lnTo>
                  <a:pt x="1452" y="3273"/>
                </a:lnTo>
                <a:lnTo>
                  <a:pt x="1422" y="3286"/>
                </a:lnTo>
                <a:lnTo>
                  <a:pt x="1386" y="3298"/>
                </a:lnTo>
                <a:lnTo>
                  <a:pt x="1345" y="3309"/>
                </a:lnTo>
                <a:lnTo>
                  <a:pt x="1299" y="3318"/>
                </a:lnTo>
                <a:lnTo>
                  <a:pt x="1248" y="3324"/>
                </a:lnTo>
                <a:lnTo>
                  <a:pt x="1052" y="3331"/>
                </a:lnTo>
                <a:lnTo>
                  <a:pt x="1035" y="3449"/>
                </a:lnTo>
                <a:lnTo>
                  <a:pt x="2466" y="3449"/>
                </a:lnTo>
                <a:lnTo>
                  <a:pt x="2502" y="3307"/>
                </a:lnTo>
                <a:lnTo>
                  <a:pt x="2003" y="3295"/>
                </a:lnTo>
                <a:lnTo>
                  <a:pt x="1967" y="2735"/>
                </a:lnTo>
                <a:lnTo>
                  <a:pt x="1991" y="2194"/>
                </a:lnTo>
                <a:lnTo>
                  <a:pt x="2000" y="2165"/>
                </a:lnTo>
                <a:lnTo>
                  <a:pt x="2011" y="2131"/>
                </a:lnTo>
                <a:lnTo>
                  <a:pt x="2028" y="2094"/>
                </a:lnTo>
                <a:lnTo>
                  <a:pt x="2047" y="2053"/>
                </a:lnTo>
                <a:lnTo>
                  <a:pt x="2071" y="2009"/>
                </a:lnTo>
                <a:lnTo>
                  <a:pt x="2100" y="1960"/>
                </a:lnTo>
                <a:lnTo>
                  <a:pt x="2131" y="1909"/>
                </a:lnTo>
                <a:lnTo>
                  <a:pt x="2167" y="1854"/>
                </a:lnTo>
                <a:lnTo>
                  <a:pt x="2207" y="1795"/>
                </a:lnTo>
                <a:lnTo>
                  <a:pt x="2252" y="1732"/>
                </a:lnTo>
                <a:lnTo>
                  <a:pt x="2301" y="1667"/>
                </a:lnTo>
                <a:lnTo>
                  <a:pt x="2354" y="1596"/>
                </a:lnTo>
                <a:lnTo>
                  <a:pt x="2411" y="1523"/>
                </a:lnTo>
                <a:lnTo>
                  <a:pt x="2473" y="1446"/>
                </a:lnTo>
                <a:lnTo>
                  <a:pt x="2521" y="1384"/>
                </a:lnTo>
                <a:lnTo>
                  <a:pt x="2566" y="1326"/>
                </a:lnTo>
                <a:lnTo>
                  <a:pt x="2609" y="1273"/>
                </a:lnTo>
                <a:lnTo>
                  <a:pt x="2648" y="1222"/>
                </a:lnTo>
                <a:lnTo>
                  <a:pt x="2684" y="1178"/>
                </a:lnTo>
                <a:lnTo>
                  <a:pt x="2718" y="1136"/>
                </a:lnTo>
                <a:lnTo>
                  <a:pt x="2749" y="1098"/>
                </a:lnTo>
                <a:lnTo>
                  <a:pt x="2778" y="1065"/>
                </a:lnTo>
                <a:lnTo>
                  <a:pt x="2805" y="1034"/>
                </a:lnTo>
                <a:lnTo>
                  <a:pt x="2828" y="1006"/>
                </a:lnTo>
                <a:lnTo>
                  <a:pt x="2851" y="982"/>
                </a:lnTo>
                <a:lnTo>
                  <a:pt x="2871" y="960"/>
                </a:lnTo>
                <a:lnTo>
                  <a:pt x="2890" y="941"/>
                </a:lnTo>
                <a:lnTo>
                  <a:pt x="2907" y="924"/>
                </a:lnTo>
                <a:lnTo>
                  <a:pt x="2922" y="910"/>
                </a:lnTo>
                <a:lnTo>
                  <a:pt x="2936" y="897"/>
                </a:lnTo>
                <a:lnTo>
                  <a:pt x="2949" y="887"/>
                </a:lnTo>
                <a:lnTo>
                  <a:pt x="2960" y="879"/>
                </a:lnTo>
                <a:lnTo>
                  <a:pt x="2971" y="872"/>
                </a:lnTo>
                <a:lnTo>
                  <a:pt x="2981" y="867"/>
                </a:lnTo>
                <a:lnTo>
                  <a:pt x="2989" y="862"/>
                </a:lnTo>
                <a:lnTo>
                  <a:pt x="3364" y="738"/>
                </a:lnTo>
                <a:lnTo>
                  <a:pt x="3424" y="601"/>
                </a:lnTo>
                <a:lnTo>
                  <a:pt x="2176" y="601"/>
                </a:lnTo>
                <a:lnTo>
                  <a:pt x="2187" y="744"/>
                </a:lnTo>
                <a:lnTo>
                  <a:pt x="2627" y="851"/>
                </a:lnTo>
                <a:lnTo>
                  <a:pt x="2627" y="898"/>
                </a:lnTo>
                <a:lnTo>
                  <a:pt x="2626" y="911"/>
                </a:lnTo>
                <a:lnTo>
                  <a:pt x="2624" y="924"/>
                </a:lnTo>
                <a:lnTo>
                  <a:pt x="2622" y="938"/>
                </a:lnTo>
                <a:lnTo>
                  <a:pt x="2617" y="954"/>
                </a:lnTo>
                <a:lnTo>
                  <a:pt x="2613" y="971"/>
                </a:lnTo>
                <a:lnTo>
                  <a:pt x="2607" y="990"/>
                </a:lnTo>
                <a:lnTo>
                  <a:pt x="2599" y="1009"/>
                </a:lnTo>
                <a:lnTo>
                  <a:pt x="2590" y="1031"/>
                </a:lnTo>
                <a:lnTo>
                  <a:pt x="2579" y="1054"/>
                </a:lnTo>
                <a:lnTo>
                  <a:pt x="2566" y="1079"/>
                </a:lnTo>
                <a:lnTo>
                  <a:pt x="2552" y="1106"/>
                </a:lnTo>
                <a:lnTo>
                  <a:pt x="2536" y="1136"/>
                </a:lnTo>
                <a:lnTo>
                  <a:pt x="2517" y="1168"/>
                </a:lnTo>
                <a:lnTo>
                  <a:pt x="2496" y="1202"/>
                </a:lnTo>
                <a:lnTo>
                  <a:pt x="2472" y="1239"/>
                </a:lnTo>
                <a:lnTo>
                  <a:pt x="2446" y="1278"/>
                </a:lnTo>
                <a:lnTo>
                  <a:pt x="2417" y="1320"/>
                </a:lnTo>
                <a:lnTo>
                  <a:pt x="2386" y="1365"/>
                </a:lnTo>
                <a:lnTo>
                  <a:pt x="2351" y="1413"/>
                </a:lnTo>
                <a:lnTo>
                  <a:pt x="2313" y="1464"/>
                </a:lnTo>
                <a:lnTo>
                  <a:pt x="2271" y="1519"/>
                </a:lnTo>
                <a:lnTo>
                  <a:pt x="2227" y="1577"/>
                </a:lnTo>
                <a:lnTo>
                  <a:pt x="2179" y="1638"/>
                </a:lnTo>
                <a:lnTo>
                  <a:pt x="2128" y="1704"/>
                </a:lnTo>
                <a:lnTo>
                  <a:pt x="2072" y="1772"/>
                </a:lnTo>
                <a:lnTo>
                  <a:pt x="2013" y="1845"/>
                </a:lnTo>
                <a:lnTo>
                  <a:pt x="1949" y="1921"/>
                </a:lnTo>
                <a:lnTo>
                  <a:pt x="1890" y="1992"/>
                </a:lnTo>
                <a:lnTo>
                  <a:pt x="1848" y="1904"/>
                </a:lnTo>
                <a:lnTo>
                  <a:pt x="1778" y="1763"/>
                </a:lnTo>
                <a:lnTo>
                  <a:pt x="1710" y="1626"/>
                </a:lnTo>
                <a:lnTo>
                  <a:pt x="1644" y="1493"/>
                </a:lnTo>
                <a:lnTo>
                  <a:pt x="1581" y="1363"/>
                </a:lnTo>
                <a:lnTo>
                  <a:pt x="1519" y="1237"/>
                </a:lnTo>
                <a:lnTo>
                  <a:pt x="1460" y="1114"/>
                </a:lnTo>
                <a:lnTo>
                  <a:pt x="1403" y="995"/>
                </a:lnTo>
                <a:lnTo>
                  <a:pt x="1349" y="880"/>
                </a:lnTo>
                <a:lnTo>
                  <a:pt x="1298" y="769"/>
                </a:lnTo>
                <a:lnTo>
                  <a:pt x="1249" y="662"/>
                </a:lnTo>
                <a:lnTo>
                  <a:pt x="1202" y="560"/>
                </a:lnTo>
                <a:lnTo>
                  <a:pt x="1159" y="462"/>
                </a:lnTo>
                <a:lnTo>
                  <a:pt x="1117" y="369"/>
                </a:lnTo>
                <a:lnTo>
                  <a:pt x="1088" y="297"/>
                </a:lnTo>
                <a:lnTo>
                  <a:pt x="1629" y="215"/>
                </a:lnTo>
                <a:lnTo>
                  <a:pt x="1634" y="120"/>
                </a:lnTo>
                <a:lnTo>
                  <a:pt x="119" y="120"/>
                </a:lnTo>
                <a:close/>
                <a:moveTo>
                  <a:pt x="0" y="0"/>
                </a:moveTo>
                <a:lnTo>
                  <a:pt x="1766" y="0"/>
                </a:lnTo>
                <a:lnTo>
                  <a:pt x="1735" y="321"/>
                </a:lnTo>
                <a:lnTo>
                  <a:pt x="1254" y="399"/>
                </a:lnTo>
                <a:lnTo>
                  <a:pt x="1299" y="501"/>
                </a:lnTo>
                <a:lnTo>
                  <a:pt x="1348" y="608"/>
                </a:lnTo>
                <a:lnTo>
                  <a:pt x="1399" y="719"/>
                </a:lnTo>
                <a:lnTo>
                  <a:pt x="1452" y="835"/>
                </a:lnTo>
                <a:lnTo>
                  <a:pt x="1509" y="957"/>
                </a:lnTo>
                <a:lnTo>
                  <a:pt x="1569" y="1082"/>
                </a:lnTo>
                <a:lnTo>
                  <a:pt x="1631" y="1213"/>
                </a:lnTo>
                <a:lnTo>
                  <a:pt x="1696" y="1347"/>
                </a:lnTo>
                <a:lnTo>
                  <a:pt x="1765" y="1485"/>
                </a:lnTo>
                <a:lnTo>
                  <a:pt x="1834" y="1626"/>
                </a:lnTo>
                <a:lnTo>
                  <a:pt x="1908" y="1772"/>
                </a:lnTo>
                <a:lnTo>
                  <a:pt x="1973" y="1692"/>
                </a:lnTo>
                <a:lnTo>
                  <a:pt x="2035" y="1613"/>
                </a:lnTo>
                <a:lnTo>
                  <a:pt x="2094" y="1539"/>
                </a:lnTo>
                <a:lnTo>
                  <a:pt x="2149" y="1468"/>
                </a:lnTo>
                <a:lnTo>
                  <a:pt x="2199" y="1402"/>
                </a:lnTo>
                <a:lnTo>
                  <a:pt x="2245" y="1339"/>
                </a:lnTo>
                <a:lnTo>
                  <a:pt x="2288" y="1279"/>
                </a:lnTo>
                <a:lnTo>
                  <a:pt x="2327" y="1224"/>
                </a:lnTo>
                <a:lnTo>
                  <a:pt x="2362" y="1171"/>
                </a:lnTo>
                <a:lnTo>
                  <a:pt x="2393" y="1122"/>
                </a:lnTo>
                <a:lnTo>
                  <a:pt x="2421" y="1078"/>
                </a:lnTo>
                <a:lnTo>
                  <a:pt x="2444" y="1036"/>
                </a:lnTo>
                <a:lnTo>
                  <a:pt x="2463" y="998"/>
                </a:lnTo>
                <a:lnTo>
                  <a:pt x="2479" y="965"/>
                </a:lnTo>
                <a:lnTo>
                  <a:pt x="2490" y="934"/>
                </a:lnTo>
                <a:lnTo>
                  <a:pt x="2068" y="833"/>
                </a:lnTo>
                <a:lnTo>
                  <a:pt x="2039" y="476"/>
                </a:lnTo>
                <a:lnTo>
                  <a:pt x="3590" y="476"/>
                </a:lnTo>
                <a:lnTo>
                  <a:pt x="3447" y="833"/>
                </a:lnTo>
                <a:lnTo>
                  <a:pt x="3031" y="970"/>
                </a:lnTo>
                <a:lnTo>
                  <a:pt x="3028" y="972"/>
                </a:lnTo>
                <a:lnTo>
                  <a:pt x="3023" y="975"/>
                </a:lnTo>
                <a:lnTo>
                  <a:pt x="3018" y="980"/>
                </a:lnTo>
                <a:lnTo>
                  <a:pt x="3011" y="986"/>
                </a:lnTo>
                <a:lnTo>
                  <a:pt x="3003" y="994"/>
                </a:lnTo>
                <a:lnTo>
                  <a:pt x="2992" y="1005"/>
                </a:lnTo>
                <a:lnTo>
                  <a:pt x="2980" y="1017"/>
                </a:lnTo>
                <a:lnTo>
                  <a:pt x="2966" y="1031"/>
                </a:lnTo>
                <a:lnTo>
                  <a:pt x="2949" y="1047"/>
                </a:lnTo>
                <a:lnTo>
                  <a:pt x="2932" y="1068"/>
                </a:lnTo>
                <a:lnTo>
                  <a:pt x="2911" y="1090"/>
                </a:lnTo>
                <a:lnTo>
                  <a:pt x="2889" y="1116"/>
                </a:lnTo>
                <a:lnTo>
                  <a:pt x="2864" y="1144"/>
                </a:lnTo>
                <a:lnTo>
                  <a:pt x="2837" y="1177"/>
                </a:lnTo>
                <a:lnTo>
                  <a:pt x="2807" y="1213"/>
                </a:lnTo>
                <a:lnTo>
                  <a:pt x="2774" y="1253"/>
                </a:lnTo>
                <a:lnTo>
                  <a:pt x="2739" y="1296"/>
                </a:lnTo>
                <a:lnTo>
                  <a:pt x="2701" y="1344"/>
                </a:lnTo>
                <a:lnTo>
                  <a:pt x="2660" y="1398"/>
                </a:lnTo>
                <a:lnTo>
                  <a:pt x="2615" y="1454"/>
                </a:lnTo>
                <a:lnTo>
                  <a:pt x="2567" y="1516"/>
                </a:lnTo>
                <a:lnTo>
                  <a:pt x="2515" y="1584"/>
                </a:lnTo>
                <a:lnTo>
                  <a:pt x="2466" y="1646"/>
                </a:lnTo>
                <a:lnTo>
                  <a:pt x="2423" y="1705"/>
                </a:lnTo>
                <a:lnTo>
                  <a:pt x="2381" y="1759"/>
                </a:lnTo>
                <a:lnTo>
                  <a:pt x="2344" y="1810"/>
                </a:lnTo>
                <a:lnTo>
                  <a:pt x="2311" y="1858"/>
                </a:lnTo>
                <a:lnTo>
                  <a:pt x="2279" y="1902"/>
                </a:lnTo>
                <a:lnTo>
                  <a:pt x="2252" y="1943"/>
                </a:lnTo>
                <a:lnTo>
                  <a:pt x="2227" y="1981"/>
                </a:lnTo>
                <a:lnTo>
                  <a:pt x="2205" y="2016"/>
                </a:lnTo>
                <a:lnTo>
                  <a:pt x="2187" y="2047"/>
                </a:lnTo>
                <a:lnTo>
                  <a:pt x="2169" y="2077"/>
                </a:lnTo>
                <a:lnTo>
                  <a:pt x="2155" y="2103"/>
                </a:lnTo>
                <a:lnTo>
                  <a:pt x="2143" y="2127"/>
                </a:lnTo>
                <a:lnTo>
                  <a:pt x="2133" y="2148"/>
                </a:lnTo>
                <a:lnTo>
                  <a:pt x="2125" y="2167"/>
                </a:lnTo>
                <a:lnTo>
                  <a:pt x="2118" y="2185"/>
                </a:lnTo>
                <a:lnTo>
                  <a:pt x="2114" y="2200"/>
                </a:lnTo>
                <a:lnTo>
                  <a:pt x="2109" y="2213"/>
                </a:lnTo>
                <a:lnTo>
                  <a:pt x="2087" y="2735"/>
                </a:lnTo>
                <a:lnTo>
                  <a:pt x="2116" y="3182"/>
                </a:lnTo>
                <a:lnTo>
                  <a:pt x="2657" y="3194"/>
                </a:lnTo>
                <a:lnTo>
                  <a:pt x="2555" y="3568"/>
                </a:lnTo>
                <a:lnTo>
                  <a:pt x="898" y="3568"/>
                </a:lnTo>
                <a:lnTo>
                  <a:pt x="945" y="3218"/>
                </a:lnTo>
                <a:lnTo>
                  <a:pt x="1236" y="3200"/>
                </a:lnTo>
                <a:lnTo>
                  <a:pt x="1278" y="3194"/>
                </a:lnTo>
                <a:lnTo>
                  <a:pt x="1314" y="3188"/>
                </a:lnTo>
                <a:lnTo>
                  <a:pt x="1342" y="3182"/>
                </a:lnTo>
                <a:lnTo>
                  <a:pt x="1365" y="3175"/>
                </a:lnTo>
                <a:lnTo>
                  <a:pt x="1384" y="3169"/>
                </a:lnTo>
                <a:lnTo>
                  <a:pt x="1396" y="3162"/>
                </a:lnTo>
                <a:lnTo>
                  <a:pt x="1406" y="3157"/>
                </a:lnTo>
                <a:lnTo>
                  <a:pt x="1411" y="3152"/>
                </a:lnTo>
                <a:lnTo>
                  <a:pt x="1413" y="3149"/>
                </a:lnTo>
                <a:lnTo>
                  <a:pt x="1414" y="3146"/>
                </a:lnTo>
                <a:lnTo>
                  <a:pt x="1414" y="3144"/>
                </a:lnTo>
                <a:lnTo>
                  <a:pt x="1415" y="3140"/>
                </a:lnTo>
                <a:lnTo>
                  <a:pt x="1416" y="3134"/>
                </a:lnTo>
                <a:lnTo>
                  <a:pt x="1418" y="3124"/>
                </a:lnTo>
                <a:lnTo>
                  <a:pt x="1419" y="3112"/>
                </a:lnTo>
                <a:lnTo>
                  <a:pt x="1421" y="3096"/>
                </a:lnTo>
                <a:lnTo>
                  <a:pt x="1423" y="3075"/>
                </a:lnTo>
                <a:lnTo>
                  <a:pt x="1424" y="3051"/>
                </a:lnTo>
                <a:lnTo>
                  <a:pt x="1426" y="3021"/>
                </a:lnTo>
                <a:lnTo>
                  <a:pt x="1427" y="2986"/>
                </a:lnTo>
                <a:lnTo>
                  <a:pt x="1429" y="2945"/>
                </a:lnTo>
                <a:lnTo>
                  <a:pt x="1431" y="2899"/>
                </a:lnTo>
                <a:lnTo>
                  <a:pt x="1432" y="2845"/>
                </a:lnTo>
                <a:lnTo>
                  <a:pt x="1432" y="2785"/>
                </a:lnTo>
                <a:lnTo>
                  <a:pt x="1433" y="2718"/>
                </a:lnTo>
                <a:lnTo>
                  <a:pt x="1433" y="2546"/>
                </a:lnTo>
                <a:lnTo>
                  <a:pt x="1426" y="2213"/>
                </a:lnTo>
                <a:lnTo>
                  <a:pt x="1424" y="2206"/>
                </a:lnTo>
                <a:lnTo>
                  <a:pt x="1422" y="2199"/>
                </a:lnTo>
                <a:lnTo>
                  <a:pt x="1419" y="2189"/>
                </a:lnTo>
                <a:lnTo>
                  <a:pt x="1414" y="2178"/>
                </a:lnTo>
                <a:lnTo>
                  <a:pt x="1410" y="2165"/>
                </a:lnTo>
                <a:lnTo>
                  <a:pt x="1403" y="2149"/>
                </a:lnTo>
                <a:lnTo>
                  <a:pt x="1396" y="2131"/>
                </a:lnTo>
                <a:lnTo>
                  <a:pt x="1387" y="2111"/>
                </a:lnTo>
                <a:lnTo>
                  <a:pt x="1377" y="2087"/>
                </a:lnTo>
                <a:lnTo>
                  <a:pt x="1365" y="2061"/>
                </a:lnTo>
                <a:lnTo>
                  <a:pt x="1352" y="2031"/>
                </a:lnTo>
                <a:lnTo>
                  <a:pt x="1337" y="1997"/>
                </a:lnTo>
                <a:lnTo>
                  <a:pt x="1320" y="1962"/>
                </a:lnTo>
                <a:lnTo>
                  <a:pt x="1301" y="1921"/>
                </a:lnTo>
                <a:lnTo>
                  <a:pt x="1279" y="1877"/>
                </a:lnTo>
                <a:lnTo>
                  <a:pt x="1257" y="1829"/>
                </a:lnTo>
                <a:lnTo>
                  <a:pt x="1230" y="1776"/>
                </a:lnTo>
                <a:lnTo>
                  <a:pt x="1203" y="1720"/>
                </a:lnTo>
                <a:lnTo>
                  <a:pt x="1173" y="1658"/>
                </a:lnTo>
                <a:lnTo>
                  <a:pt x="1139" y="1591"/>
                </a:lnTo>
                <a:lnTo>
                  <a:pt x="1103" y="1521"/>
                </a:lnTo>
                <a:lnTo>
                  <a:pt x="1064" y="1445"/>
                </a:lnTo>
                <a:lnTo>
                  <a:pt x="1023" y="1362"/>
                </a:lnTo>
                <a:lnTo>
                  <a:pt x="976" y="1275"/>
                </a:lnTo>
                <a:lnTo>
                  <a:pt x="933" y="1193"/>
                </a:lnTo>
                <a:lnTo>
                  <a:pt x="892" y="1117"/>
                </a:lnTo>
                <a:lnTo>
                  <a:pt x="854" y="1046"/>
                </a:lnTo>
                <a:lnTo>
                  <a:pt x="818" y="980"/>
                </a:lnTo>
                <a:lnTo>
                  <a:pt x="784" y="919"/>
                </a:lnTo>
                <a:lnTo>
                  <a:pt x="753" y="862"/>
                </a:lnTo>
                <a:lnTo>
                  <a:pt x="723" y="811"/>
                </a:lnTo>
                <a:lnTo>
                  <a:pt x="696" y="763"/>
                </a:lnTo>
                <a:lnTo>
                  <a:pt x="671" y="720"/>
                </a:lnTo>
                <a:lnTo>
                  <a:pt x="647" y="679"/>
                </a:lnTo>
                <a:lnTo>
                  <a:pt x="626" y="643"/>
                </a:lnTo>
                <a:lnTo>
                  <a:pt x="606" y="611"/>
                </a:lnTo>
                <a:lnTo>
                  <a:pt x="589" y="581"/>
                </a:lnTo>
                <a:lnTo>
                  <a:pt x="572" y="555"/>
                </a:lnTo>
                <a:lnTo>
                  <a:pt x="557" y="532"/>
                </a:lnTo>
                <a:lnTo>
                  <a:pt x="544" y="512"/>
                </a:lnTo>
                <a:lnTo>
                  <a:pt x="531" y="493"/>
                </a:lnTo>
                <a:lnTo>
                  <a:pt x="521" y="478"/>
                </a:lnTo>
                <a:lnTo>
                  <a:pt x="511" y="464"/>
                </a:lnTo>
                <a:lnTo>
                  <a:pt x="0" y="35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3" name="Group 172"/>
          <p:cNvGrpSpPr/>
          <p:nvPr/>
        </p:nvGrpSpPr>
        <p:grpSpPr>
          <a:xfrm>
            <a:off x="1660988" y="1906588"/>
            <a:ext cx="441326" cy="576263"/>
            <a:chOff x="1660525" y="1906588"/>
            <a:chExt cx="441326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2" name="Freeform 65"/>
            <p:cNvSpPr>
              <a:spLocks noEditPoints="1"/>
            </p:cNvSpPr>
            <p:nvPr/>
          </p:nvSpPr>
          <p:spPr bwMode="auto">
            <a:xfrm>
              <a:off x="1660525" y="2162175"/>
              <a:ext cx="185738" cy="153988"/>
            </a:xfrm>
            <a:custGeom>
              <a:avLst/>
              <a:gdLst>
                <a:gd name="T0" fmla="*/ 205 w 1167"/>
                <a:gd name="T1" fmla="*/ 134 h 968"/>
                <a:gd name="T2" fmla="*/ 162 w 1167"/>
                <a:gd name="T3" fmla="*/ 208 h 968"/>
                <a:gd name="T4" fmla="*/ 132 w 1167"/>
                <a:gd name="T5" fmla="*/ 377 h 968"/>
                <a:gd name="T6" fmla="*/ 123 w 1167"/>
                <a:gd name="T7" fmla="*/ 584 h 968"/>
                <a:gd name="T8" fmla="*/ 135 w 1167"/>
                <a:gd name="T9" fmla="*/ 741 h 968"/>
                <a:gd name="T10" fmla="*/ 155 w 1167"/>
                <a:gd name="T11" fmla="*/ 803 h 968"/>
                <a:gd name="T12" fmla="*/ 182 w 1167"/>
                <a:gd name="T13" fmla="*/ 838 h 968"/>
                <a:gd name="T14" fmla="*/ 221 w 1167"/>
                <a:gd name="T15" fmla="*/ 847 h 968"/>
                <a:gd name="T16" fmla="*/ 265 w 1167"/>
                <a:gd name="T17" fmla="*/ 836 h 968"/>
                <a:gd name="T18" fmla="*/ 358 w 1167"/>
                <a:gd name="T19" fmla="*/ 808 h 968"/>
                <a:gd name="T20" fmla="*/ 517 w 1167"/>
                <a:gd name="T21" fmla="*/ 757 h 968"/>
                <a:gd name="T22" fmla="*/ 763 w 1167"/>
                <a:gd name="T23" fmla="*/ 678 h 968"/>
                <a:gd name="T24" fmla="*/ 802 w 1167"/>
                <a:gd name="T25" fmla="*/ 665 h 968"/>
                <a:gd name="T26" fmla="*/ 887 w 1167"/>
                <a:gd name="T27" fmla="*/ 638 h 968"/>
                <a:gd name="T28" fmla="*/ 969 w 1167"/>
                <a:gd name="T29" fmla="*/ 613 h 968"/>
                <a:gd name="T30" fmla="*/ 1018 w 1167"/>
                <a:gd name="T31" fmla="*/ 595 h 968"/>
                <a:gd name="T32" fmla="*/ 1059 w 1167"/>
                <a:gd name="T33" fmla="*/ 520 h 968"/>
                <a:gd name="T34" fmla="*/ 1024 w 1167"/>
                <a:gd name="T35" fmla="*/ 436 h 968"/>
                <a:gd name="T36" fmla="*/ 706 w 1167"/>
                <a:gd name="T37" fmla="*/ 301 h 968"/>
                <a:gd name="T38" fmla="*/ 499 w 1167"/>
                <a:gd name="T39" fmla="*/ 215 h 968"/>
                <a:gd name="T40" fmla="*/ 364 w 1167"/>
                <a:gd name="T41" fmla="*/ 161 h 968"/>
                <a:gd name="T42" fmla="*/ 287 w 1167"/>
                <a:gd name="T43" fmla="*/ 132 h 968"/>
                <a:gd name="T44" fmla="*/ 252 w 1167"/>
                <a:gd name="T45" fmla="*/ 121 h 968"/>
                <a:gd name="T46" fmla="*/ 253 w 1167"/>
                <a:gd name="T47" fmla="*/ 0 h 968"/>
                <a:gd name="T48" fmla="*/ 276 w 1167"/>
                <a:gd name="T49" fmla="*/ 4 h 968"/>
                <a:gd name="T50" fmla="*/ 319 w 1167"/>
                <a:gd name="T51" fmla="*/ 17 h 968"/>
                <a:gd name="T52" fmla="*/ 400 w 1167"/>
                <a:gd name="T53" fmla="*/ 49 h 968"/>
                <a:gd name="T54" fmla="*/ 534 w 1167"/>
                <a:gd name="T55" fmla="*/ 104 h 968"/>
                <a:gd name="T56" fmla="*/ 741 w 1167"/>
                <a:gd name="T57" fmla="*/ 190 h 968"/>
                <a:gd name="T58" fmla="*/ 1070 w 1167"/>
                <a:gd name="T59" fmla="*/ 328 h 968"/>
                <a:gd name="T60" fmla="*/ 1153 w 1167"/>
                <a:gd name="T61" fmla="*/ 424 h 968"/>
                <a:gd name="T62" fmla="*/ 1163 w 1167"/>
                <a:gd name="T63" fmla="*/ 562 h 968"/>
                <a:gd name="T64" fmla="*/ 1104 w 1167"/>
                <a:gd name="T65" fmla="*/ 674 h 968"/>
                <a:gd name="T66" fmla="*/ 1018 w 1167"/>
                <a:gd name="T67" fmla="*/ 722 h 968"/>
                <a:gd name="T68" fmla="*/ 976 w 1167"/>
                <a:gd name="T69" fmla="*/ 735 h 968"/>
                <a:gd name="T70" fmla="*/ 873 w 1167"/>
                <a:gd name="T71" fmla="*/ 767 h 968"/>
                <a:gd name="T72" fmla="*/ 658 w 1167"/>
                <a:gd name="T73" fmla="*/ 836 h 968"/>
                <a:gd name="T74" fmla="*/ 460 w 1167"/>
                <a:gd name="T75" fmla="*/ 900 h 968"/>
                <a:gd name="T76" fmla="*/ 336 w 1167"/>
                <a:gd name="T77" fmla="*/ 939 h 968"/>
                <a:gd name="T78" fmla="*/ 266 w 1167"/>
                <a:gd name="T79" fmla="*/ 960 h 968"/>
                <a:gd name="T80" fmla="*/ 230 w 1167"/>
                <a:gd name="T81" fmla="*/ 968 h 968"/>
                <a:gd name="T82" fmla="*/ 214 w 1167"/>
                <a:gd name="T83" fmla="*/ 968 h 968"/>
                <a:gd name="T84" fmla="*/ 178 w 1167"/>
                <a:gd name="T85" fmla="*/ 966 h 968"/>
                <a:gd name="T86" fmla="*/ 85 w 1167"/>
                <a:gd name="T87" fmla="*/ 913 h 968"/>
                <a:gd name="T88" fmla="*/ 30 w 1167"/>
                <a:gd name="T89" fmla="*/ 813 h 968"/>
                <a:gd name="T90" fmla="*/ 3 w 1167"/>
                <a:gd name="T91" fmla="*/ 656 h 968"/>
                <a:gd name="T92" fmla="*/ 1 w 1167"/>
                <a:gd name="T93" fmla="*/ 470 h 968"/>
                <a:gd name="T94" fmla="*/ 19 w 1167"/>
                <a:gd name="T95" fmla="*/ 274 h 968"/>
                <a:gd name="T96" fmla="*/ 64 w 1167"/>
                <a:gd name="T97" fmla="*/ 118 h 968"/>
                <a:gd name="T98" fmla="*/ 138 w 1167"/>
                <a:gd name="T99" fmla="*/ 29 h 968"/>
                <a:gd name="T100" fmla="*/ 243 w 1167"/>
                <a:gd name="T101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67" h="968">
                  <a:moveTo>
                    <a:pt x="249" y="121"/>
                  </a:moveTo>
                  <a:lnTo>
                    <a:pt x="232" y="122"/>
                  </a:lnTo>
                  <a:lnTo>
                    <a:pt x="218" y="127"/>
                  </a:lnTo>
                  <a:lnTo>
                    <a:pt x="205" y="134"/>
                  </a:lnTo>
                  <a:lnTo>
                    <a:pt x="194" y="144"/>
                  </a:lnTo>
                  <a:lnTo>
                    <a:pt x="183" y="157"/>
                  </a:lnTo>
                  <a:lnTo>
                    <a:pt x="172" y="179"/>
                  </a:lnTo>
                  <a:lnTo>
                    <a:pt x="162" y="208"/>
                  </a:lnTo>
                  <a:lnTo>
                    <a:pt x="153" y="243"/>
                  </a:lnTo>
                  <a:lnTo>
                    <a:pt x="145" y="284"/>
                  </a:lnTo>
                  <a:lnTo>
                    <a:pt x="139" y="329"/>
                  </a:lnTo>
                  <a:lnTo>
                    <a:pt x="132" y="377"/>
                  </a:lnTo>
                  <a:lnTo>
                    <a:pt x="128" y="428"/>
                  </a:lnTo>
                  <a:lnTo>
                    <a:pt x="124" y="481"/>
                  </a:lnTo>
                  <a:lnTo>
                    <a:pt x="123" y="532"/>
                  </a:lnTo>
                  <a:lnTo>
                    <a:pt x="123" y="584"/>
                  </a:lnTo>
                  <a:lnTo>
                    <a:pt x="124" y="635"/>
                  </a:lnTo>
                  <a:lnTo>
                    <a:pt x="128" y="684"/>
                  </a:lnTo>
                  <a:lnTo>
                    <a:pt x="131" y="714"/>
                  </a:lnTo>
                  <a:lnTo>
                    <a:pt x="135" y="741"/>
                  </a:lnTo>
                  <a:lnTo>
                    <a:pt x="141" y="762"/>
                  </a:lnTo>
                  <a:lnTo>
                    <a:pt x="145" y="778"/>
                  </a:lnTo>
                  <a:lnTo>
                    <a:pt x="151" y="792"/>
                  </a:lnTo>
                  <a:lnTo>
                    <a:pt x="155" y="803"/>
                  </a:lnTo>
                  <a:lnTo>
                    <a:pt x="159" y="811"/>
                  </a:lnTo>
                  <a:lnTo>
                    <a:pt x="163" y="819"/>
                  </a:lnTo>
                  <a:lnTo>
                    <a:pt x="172" y="829"/>
                  </a:lnTo>
                  <a:lnTo>
                    <a:pt x="182" y="838"/>
                  </a:lnTo>
                  <a:lnTo>
                    <a:pt x="196" y="845"/>
                  </a:lnTo>
                  <a:lnTo>
                    <a:pt x="212" y="848"/>
                  </a:lnTo>
                  <a:lnTo>
                    <a:pt x="216" y="847"/>
                  </a:lnTo>
                  <a:lnTo>
                    <a:pt x="221" y="847"/>
                  </a:lnTo>
                  <a:lnTo>
                    <a:pt x="229" y="845"/>
                  </a:lnTo>
                  <a:lnTo>
                    <a:pt x="239" y="842"/>
                  </a:lnTo>
                  <a:lnTo>
                    <a:pt x="250" y="840"/>
                  </a:lnTo>
                  <a:lnTo>
                    <a:pt x="265" y="836"/>
                  </a:lnTo>
                  <a:lnTo>
                    <a:pt x="283" y="830"/>
                  </a:lnTo>
                  <a:lnTo>
                    <a:pt x="304" y="825"/>
                  </a:lnTo>
                  <a:lnTo>
                    <a:pt x="329" y="817"/>
                  </a:lnTo>
                  <a:lnTo>
                    <a:pt x="358" y="808"/>
                  </a:lnTo>
                  <a:lnTo>
                    <a:pt x="391" y="798"/>
                  </a:lnTo>
                  <a:lnTo>
                    <a:pt x="428" y="786"/>
                  </a:lnTo>
                  <a:lnTo>
                    <a:pt x="470" y="773"/>
                  </a:lnTo>
                  <a:lnTo>
                    <a:pt x="517" y="757"/>
                  </a:lnTo>
                  <a:lnTo>
                    <a:pt x="570" y="741"/>
                  </a:lnTo>
                  <a:lnTo>
                    <a:pt x="628" y="722"/>
                  </a:lnTo>
                  <a:lnTo>
                    <a:pt x="693" y="701"/>
                  </a:lnTo>
                  <a:lnTo>
                    <a:pt x="763" y="678"/>
                  </a:lnTo>
                  <a:lnTo>
                    <a:pt x="765" y="677"/>
                  </a:lnTo>
                  <a:lnTo>
                    <a:pt x="774" y="675"/>
                  </a:lnTo>
                  <a:lnTo>
                    <a:pt x="786" y="670"/>
                  </a:lnTo>
                  <a:lnTo>
                    <a:pt x="802" y="665"/>
                  </a:lnTo>
                  <a:lnTo>
                    <a:pt x="821" y="659"/>
                  </a:lnTo>
                  <a:lnTo>
                    <a:pt x="842" y="653"/>
                  </a:lnTo>
                  <a:lnTo>
                    <a:pt x="864" y="645"/>
                  </a:lnTo>
                  <a:lnTo>
                    <a:pt x="887" y="638"/>
                  </a:lnTo>
                  <a:lnTo>
                    <a:pt x="911" y="631"/>
                  </a:lnTo>
                  <a:lnTo>
                    <a:pt x="931" y="624"/>
                  </a:lnTo>
                  <a:lnTo>
                    <a:pt x="951" y="618"/>
                  </a:lnTo>
                  <a:lnTo>
                    <a:pt x="969" y="613"/>
                  </a:lnTo>
                  <a:lnTo>
                    <a:pt x="983" y="609"/>
                  </a:lnTo>
                  <a:lnTo>
                    <a:pt x="993" y="606"/>
                  </a:lnTo>
                  <a:lnTo>
                    <a:pt x="999" y="605"/>
                  </a:lnTo>
                  <a:lnTo>
                    <a:pt x="1018" y="595"/>
                  </a:lnTo>
                  <a:lnTo>
                    <a:pt x="1034" y="582"/>
                  </a:lnTo>
                  <a:lnTo>
                    <a:pt x="1045" y="566"/>
                  </a:lnTo>
                  <a:lnTo>
                    <a:pt x="1054" y="545"/>
                  </a:lnTo>
                  <a:lnTo>
                    <a:pt x="1059" y="520"/>
                  </a:lnTo>
                  <a:lnTo>
                    <a:pt x="1057" y="496"/>
                  </a:lnTo>
                  <a:lnTo>
                    <a:pt x="1050" y="473"/>
                  </a:lnTo>
                  <a:lnTo>
                    <a:pt x="1039" y="453"/>
                  </a:lnTo>
                  <a:lnTo>
                    <a:pt x="1024" y="436"/>
                  </a:lnTo>
                  <a:lnTo>
                    <a:pt x="1004" y="423"/>
                  </a:lnTo>
                  <a:lnTo>
                    <a:pt x="841" y="357"/>
                  </a:lnTo>
                  <a:lnTo>
                    <a:pt x="771" y="327"/>
                  </a:lnTo>
                  <a:lnTo>
                    <a:pt x="706" y="301"/>
                  </a:lnTo>
                  <a:lnTo>
                    <a:pt x="646" y="277"/>
                  </a:lnTo>
                  <a:lnTo>
                    <a:pt x="592" y="253"/>
                  </a:lnTo>
                  <a:lnTo>
                    <a:pt x="543" y="234"/>
                  </a:lnTo>
                  <a:lnTo>
                    <a:pt x="499" y="215"/>
                  </a:lnTo>
                  <a:lnTo>
                    <a:pt x="459" y="199"/>
                  </a:lnTo>
                  <a:lnTo>
                    <a:pt x="423" y="185"/>
                  </a:lnTo>
                  <a:lnTo>
                    <a:pt x="392" y="172"/>
                  </a:lnTo>
                  <a:lnTo>
                    <a:pt x="364" y="161"/>
                  </a:lnTo>
                  <a:lnTo>
                    <a:pt x="340" y="152"/>
                  </a:lnTo>
                  <a:lnTo>
                    <a:pt x="319" y="143"/>
                  </a:lnTo>
                  <a:lnTo>
                    <a:pt x="302" y="136"/>
                  </a:lnTo>
                  <a:lnTo>
                    <a:pt x="287" y="132"/>
                  </a:lnTo>
                  <a:lnTo>
                    <a:pt x="275" y="128"/>
                  </a:lnTo>
                  <a:lnTo>
                    <a:pt x="265" y="124"/>
                  </a:lnTo>
                  <a:lnTo>
                    <a:pt x="258" y="122"/>
                  </a:lnTo>
                  <a:lnTo>
                    <a:pt x="252" y="121"/>
                  </a:lnTo>
                  <a:lnTo>
                    <a:pt x="249" y="121"/>
                  </a:lnTo>
                  <a:close/>
                  <a:moveTo>
                    <a:pt x="243" y="0"/>
                  </a:moveTo>
                  <a:lnTo>
                    <a:pt x="248" y="0"/>
                  </a:lnTo>
                  <a:lnTo>
                    <a:pt x="253" y="0"/>
                  </a:lnTo>
                  <a:lnTo>
                    <a:pt x="258" y="1"/>
                  </a:lnTo>
                  <a:lnTo>
                    <a:pt x="263" y="1"/>
                  </a:lnTo>
                  <a:lnTo>
                    <a:pt x="270" y="2"/>
                  </a:lnTo>
                  <a:lnTo>
                    <a:pt x="276" y="4"/>
                  </a:lnTo>
                  <a:lnTo>
                    <a:pt x="285" y="6"/>
                  </a:lnTo>
                  <a:lnTo>
                    <a:pt x="294" y="8"/>
                  </a:lnTo>
                  <a:lnTo>
                    <a:pt x="306" y="13"/>
                  </a:lnTo>
                  <a:lnTo>
                    <a:pt x="319" y="17"/>
                  </a:lnTo>
                  <a:lnTo>
                    <a:pt x="336" y="24"/>
                  </a:lnTo>
                  <a:lnTo>
                    <a:pt x="353" y="31"/>
                  </a:lnTo>
                  <a:lnTo>
                    <a:pt x="375" y="39"/>
                  </a:lnTo>
                  <a:lnTo>
                    <a:pt x="400" y="49"/>
                  </a:lnTo>
                  <a:lnTo>
                    <a:pt x="427" y="60"/>
                  </a:lnTo>
                  <a:lnTo>
                    <a:pt x="459" y="74"/>
                  </a:lnTo>
                  <a:lnTo>
                    <a:pt x="494" y="88"/>
                  </a:lnTo>
                  <a:lnTo>
                    <a:pt x="534" y="104"/>
                  </a:lnTo>
                  <a:lnTo>
                    <a:pt x="579" y="123"/>
                  </a:lnTo>
                  <a:lnTo>
                    <a:pt x="628" y="143"/>
                  </a:lnTo>
                  <a:lnTo>
                    <a:pt x="682" y="166"/>
                  </a:lnTo>
                  <a:lnTo>
                    <a:pt x="741" y="190"/>
                  </a:lnTo>
                  <a:lnTo>
                    <a:pt x="806" y="218"/>
                  </a:lnTo>
                  <a:lnTo>
                    <a:pt x="878" y="248"/>
                  </a:lnTo>
                  <a:lnTo>
                    <a:pt x="1040" y="315"/>
                  </a:lnTo>
                  <a:lnTo>
                    <a:pt x="1070" y="328"/>
                  </a:lnTo>
                  <a:lnTo>
                    <a:pt x="1097" y="347"/>
                  </a:lnTo>
                  <a:lnTo>
                    <a:pt x="1120" y="369"/>
                  </a:lnTo>
                  <a:lnTo>
                    <a:pt x="1138" y="396"/>
                  </a:lnTo>
                  <a:lnTo>
                    <a:pt x="1153" y="424"/>
                  </a:lnTo>
                  <a:lnTo>
                    <a:pt x="1163" y="456"/>
                  </a:lnTo>
                  <a:lnTo>
                    <a:pt x="1167" y="491"/>
                  </a:lnTo>
                  <a:lnTo>
                    <a:pt x="1167" y="527"/>
                  </a:lnTo>
                  <a:lnTo>
                    <a:pt x="1163" y="562"/>
                  </a:lnTo>
                  <a:lnTo>
                    <a:pt x="1154" y="594"/>
                  </a:lnTo>
                  <a:lnTo>
                    <a:pt x="1142" y="624"/>
                  </a:lnTo>
                  <a:lnTo>
                    <a:pt x="1124" y="650"/>
                  </a:lnTo>
                  <a:lnTo>
                    <a:pt x="1104" y="674"/>
                  </a:lnTo>
                  <a:lnTo>
                    <a:pt x="1080" y="693"/>
                  </a:lnTo>
                  <a:lnTo>
                    <a:pt x="1053" y="709"/>
                  </a:lnTo>
                  <a:lnTo>
                    <a:pt x="1023" y="720"/>
                  </a:lnTo>
                  <a:lnTo>
                    <a:pt x="1018" y="722"/>
                  </a:lnTo>
                  <a:lnTo>
                    <a:pt x="1012" y="724"/>
                  </a:lnTo>
                  <a:lnTo>
                    <a:pt x="1003" y="728"/>
                  </a:lnTo>
                  <a:lnTo>
                    <a:pt x="991" y="731"/>
                  </a:lnTo>
                  <a:lnTo>
                    <a:pt x="976" y="735"/>
                  </a:lnTo>
                  <a:lnTo>
                    <a:pt x="957" y="742"/>
                  </a:lnTo>
                  <a:lnTo>
                    <a:pt x="934" y="749"/>
                  </a:lnTo>
                  <a:lnTo>
                    <a:pt x="906" y="757"/>
                  </a:lnTo>
                  <a:lnTo>
                    <a:pt x="873" y="767"/>
                  </a:lnTo>
                  <a:lnTo>
                    <a:pt x="836" y="780"/>
                  </a:lnTo>
                  <a:lnTo>
                    <a:pt x="793" y="793"/>
                  </a:lnTo>
                  <a:lnTo>
                    <a:pt x="722" y="816"/>
                  </a:lnTo>
                  <a:lnTo>
                    <a:pt x="658" y="836"/>
                  </a:lnTo>
                  <a:lnTo>
                    <a:pt x="601" y="855"/>
                  </a:lnTo>
                  <a:lnTo>
                    <a:pt x="548" y="872"/>
                  </a:lnTo>
                  <a:lnTo>
                    <a:pt x="502" y="886"/>
                  </a:lnTo>
                  <a:lnTo>
                    <a:pt x="460" y="900"/>
                  </a:lnTo>
                  <a:lnTo>
                    <a:pt x="423" y="912"/>
                  </a:lnTo>
                  <a:lnTo>
                    <a:pt x="390" y="923"/>
                  </a:lnTo>
                  <a:lnTo>
                    <a:pt x="361" y="932"/>
                  </a:lnTo>
                  <a:lnTo>
                    <a:pt x="336" y="939"/>
                  </a:lnTo>
                  <a:lnTo>
                    <a:pt x="314" y="946"/>
                  </a:lnTo>
                  <a:lnTo>
                    <a:pt x="295" y="952"/>
                  </a:lnTo>
                  <a:lnTo>
                    <a:pt x="280" y="957"/>
                  </a:lnTo>
                  <a:lnTo>
                    <a:pt x="266" y="960"/>
                  </a:lnTo>
                  <a:lnTo>
                    <a:pt x="254" y="964"/>
                  </a:lnTo>
                  <a:lnTo>
                    <a:pt x="246" y="966"/>
                  </a:lnTo>
                  <a:lnTo>
                    <a:pt x="237" y="967"/>
                  </a:lnTo>
                  <a:lnTo>
                    <a:pt x="230" y="968"/>
                  </a:lnTo>
                  <a:lnTo>
                    <a:pt x="225" y="968"/>
                  </a:lnTo>
                  <a:lnTo>
                    <a:pt x="219" y="968"/>
                  </a:lnTo>
                  <a:lnTo>
                    <a:pt x="216" y="968"/>
                  </a:lnTo>
                  <a:lnTo>
                    <a:pt x="214" y="968"/>
                  </a:lnTo>
                  <a:lnTo>
                    <a:pt x="211" y="968"/>
                  </a:lnTo>
                  <a:lnTo>
                    <a:pt x="209" y="968"/>
                  </a:lnTo>
                  <a:lnTo>
                    <a:pt x="207" y="968"/>
                  </a:lnTo>
                  <a:lnTo>
                    <a:pt x="178" y="966"/>
                  </a:lnTo>
                  <a:lnTo>
                    <a:pt x="153" y="958"/>
                  </a:lnTo>
                  <a:lnTo>
                    <a:pt x="128" y="947"/>
                  </a:lnTo>
                  <a:lnTo>
                    <a:pt x="106" y="932"/>
                  </a:lnTo>
                  <a:lnTo>
                    <a:pt x="85" y="913"/>
                  </a:lnTo>
                  <a:lnTo>
                    <a:pt x="66" y="890"/>
                  </a:lnTo>
                  <a:lnTo>
                    <a:pt x="50" y="866"/>
                  </a:lnTo>
                  <a:lnTo>
                    <a:pt x="40" y="841"/>
                  </a:lnTo>
                  <a:lnTo>
                    <a:pt x="30" y="813"/>
                  </a:lnTo>
                  <a:lnTo>
                    <a:pt x="22" y="780"/>
                  </a:lnTo>
                  <a:lnTo>
                    <a:pt x="14" y="741"/>
                  </a:lnTo>
                  <a:lnTo>
                    <a:pt x="7" y="696"/>
                  </a:lnTo>
                  <a:lnTo>
                    <a:pt x="3" y="656"/>
                  </a:lnTo>
                  <a:lnTo>
                    <a:pt x="1" y="613"/>
                  </a:lnTo>
                  <a:lnTo>
                    <a:pt x="0" y="568"/>
                  </a:lnTo>
                  <a:lnTo>
                    <a:pt x="0" y="519"/>
                  </a:lnTo>
                  <a:lnTo>
                    <a:pt x="1" y="470"/>
                  </a:lnTo>
                  <a:lnTo>
                    <a:pt x="3" y="420"/>
                  </a:lnTo>
                  <a:lnTo>
                    <a:pt x="7" y="370"/>
                  </a:lnTo>
                  <a:lnTo>
                    <a:pt x="12" y="322"/>
                  </a:lnTo>
                  <a:lnTo>
                    <a:pt x="19" y="274"/>
                  </a:lnTo>
                  <a:lnTo>
                    <a:pt x="28" y="230"/>
                  </a:lnTo>
                  <a:lnTo>
                    <a:pt x="37" y="188"/>
                  </a:lnTo>
                  <a:lnTo>
                    <a:pt x="50" y="151"/>
                  </a:lnTo>
                  <a:lnTo>
                    <a:pt x="64" y="118"/>
                  </a:lnTo>
                  <a:lnTo>
                    <a:pt x="79" y="90"/>
                  </a:lnTo>
                  <a:lnTo>
                    <a:pt x="97" y="67"/>
                  </a:lnTo>
                  <a:lnTo>
                    <a:pt x="117" y="46"/>
                  </a:lnTo>
                  <a:lnTo>
                    <a:pt x="138" y="29"/>
                  </a:lnTo>
                  <a:lnTo>
                    <a:pt x="162" y="16"/>
                  </a:lnTo>
                  <a:lnTo>
                    <a:pt x="188" y="7"/>
                  </a:lnTo>
                  <a:lnTo>
                    <a:pt x="215" y="2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66"/>
            <p:cNvSpPr>
              <a:spLocks noEditPoints="1"/>
            </p:cNvSpPr>
            <p:nvPr/>
          </p:nvSpPr>
          <p:spPr bwMode="auto">
            <a:xfrm>
              <a:off x="1743075" y="2293938"/>
              <a:ext cx="147638" cy="188913"/>
            </a:xfrm>
            <a:custGeom>
              <a:avLst/>
              <a:gdLst>
                <a:gd name="T0" fmla="*/ 652 w 936"/>
                <a:gd name="T1" fmla="*/ 150 h 1191"/>
                <a:gd name="T2" fmla="*/ 568 w 936"/>
                <a:gd name="T3" fmla="*/ 246 h 1191"/>
                <a:gd name="T4" fmla="*/ 483 w 936"/>
                <a:gd name="T5" fmla="*/ 341 h 1191"/>
                <a:gd name="T6" fmla="*/ 326 w 936"/>
                <a:gd name="T7" fmla="*/ 528 h 1191"/>
                <a:gd name="T8" fmla="*/ 222 w 936"/>
                <a:gd name="T9" fmla="*/ 655 h 1191"/>
                <a:gd name="T10" fmla="*/ 160 w 936"/>
                <a:gd name="T11" fmla="*/ 732 h 1191"/>
                <a:gd name="T12" fmla="*/ 131 w 936"/>
                <a:gd name="T13" fmla="*/ 771 h 1191"/>
                <a:gd name="T14" fmla="*/ 121 w 936"/>
                <a:gd name="T15" fmla="*/ 796 h 1191"/>
                <a:gd name="T16" fmla="*/ 139 w 936"/>
                <a:gd name="T17" fmla="*/ 846 h 1191"/>
                <a:gd name="T18" fmla="*/ 235 w 936"/>
                <a:gd name="T19" fmla="*/ 913 h 1191"/>
                <a:gd name="T20" fmla="*/ 389 w 936"/>
                <a:gd name="T21" fmla="*/ 983 h 1191"/>
                <a:gd name="T22" fmla="*/ 560 w 936"/>
                <a:gd name="T23" fmla="*/ 1040 h 1191"/>
                <a:gd name="T24" fmla="*/ 705 w 936"/>
                <a:gd name="T25" fmla="*/ 1070 h 1191"/>
                <a:gd name="T26" fmla="*/ 795 w 936"/>
                <a:gd name="T27" fmla="*/ 1050 h 1191"/>
                <a:gd name="T28" fmla="*/ 813 w 936"/>
                <a:gd name="T29" fmla="*/ 1017 h 1191"/>
                <a:gd name="T30" fmla="*/ 814 w 936"/>
                <a:gd name="T31" fmla="*/ 957 h 1191"/>
                <a:gd name="T32" fmla="*/ 815 w 936"/>
                <a:gd name="T33" fmla="*/ 830 h 1191"/>
                <a:gd name="T34" fmla="*/ 816 w 936"/>
                <a:gd name="T35" fmla="*/ 611 h 1191"/>
                <a:gd name="T36" fmla="*/ 816 w 936"/>
                <a:gd name="T37" fmla="*/ 215 h 1191"/>
                <a:gd name="T38" fmla="*/ 810 w 936"/>
                <a:gd name="T39" fmla="*/ 174 h 1191"/>
                <a:gd name="T40" fmla="*/ 756 w 936"/>
                <a:gd name="T41" fmla="*/ 131 h 1191"/>
                <a:gd name="T42" fmla="*/ 729 w 936"/>
                <a:gd name="T43" fmla="*/ 0 h 1191"/>
                <a:gd name="T44" fmla="*/ 858 w 936"/>
                <a:gd name="T45" fmla="*/ 50 h 1191"/>
                <a:gd name="T46" fmla="*/ 927 w 936"/>
                <a:gd name="T47" fmla="*/ 152 h 1191"/>
                <a:gd name="T48" fmla="*/ 936 w 936"/>
                <a:gd name="T49" fmla="*/ 454 h 1191"/>
                <a:gd name="T50" fmla="*/ 936 w 936"/>
                <a:gd name="T51" fmla="*/ 680 h 1191"/>
                <a:gd name="T52" fmla="*/ 936 w 936"/>
                <a:gd name="T53" fmla="*/ 879 h 1191"/>
                <a:gd name="T54" fmla="*/ 935 w 936"/>
                <a:gd name="T55" fmla="*/ 990 h 1191"/>
                <a:gd name="T56" fmla="*/ 932 w 936"/>
                <a:gd name="T57" fmla="*/ 1045 h 1191"/>
                <a:gd name="T58" fmla="*/ 926 w 936"/>
                <a:gd name="T59" fmla="*/ 1071 h 1191"/>
                <a:gd name="T60" fmla="*/ 880 w 936"/>
                <a:gd name="T61" fmla="*/ 1142 h 1191"/>
                <a:gd name="T62" fmla="*/ 780 w 936"/>
                <a:gd name="T63" fmla="*/ 1191 h 1191"/>
                <a:gd name="T64" fmla="*/ 699 w 936"/>
                <a:gd name="T65" fmla="*/ 1189 h 1191"/>
                <a:gd name="T66" fmla="*/ 513 w 936"/>
                <a:gd name="T67" fmla="*/ 1151 h 1191"/>
                <a:gd name="T68" fmla="*/ 307 w 936"/>
                <a:gd name="T69" fmla="*/ 1077 h 1191"/>
                <a:gd name="T70" fmla="*/ 131 w 936"/>
                <a:gd name="T71" fmla="*/ 987 h 1191"/>
                <a:gd name="T72" fmla="*/ 27 w 936"/>
                <a:gd name="T73" fmla="*/ 887 h 1191"/>
                <a:gd name="T74" fmla="*/ 1 w 936"/>
                <a:gd name="T75" fmla="*/ 776 h 1191"/>
                <a:gd name="T76" fmla="*/ 15 w 936"/>
                <a:gd name="T77" fmla="*/ 729 h 1191"/>
                <a:gd name="T78" fmla="*/ 25 w 936"/>
                <a:gd name="T79" fmla="*/ 709 h 1191"/>
                <a:gd name="T80" fmla="*/ 48 w 936"/>
                <a:gd name="T81" fmla="*/ 675 h 1191"/>
                <a:gd name="T82" fmla="*/ 96 w 936"/>
                <a:gd name="T83" fmla="*/ 614 h 1191"/>
                <a:gd name="T84" fmla="*/ 180 w 936"/>
                <a:gd name="T85" fmla="*/ 514 h 1191"/>
                <a:gd name="T86" fmla="*/ 309 w 936"/>
                <a:gd name="T87" fmla="*/ 360 h 1191"/>
                <a:gd name="T88" fmla="*/ 445 w 936"/>
                <a:gd name="T89" fmla="*/ 199 h 1191"/>
                <a:gd name="T90" fmla="*/ 484 w 936"/>
                <a:gd name="T91" fmla="*/ 155 h 1191"/>
                <a:gd name="T92" fmla="*/ 532 w 936"/>
                <a:gd name="T93" fmla="*/ 99 h 1191"/>
                <a:gd name="T94" fmla="*/ 556 w 936"/>
                <a:gd name="T95" fmla="*/ 70 h 1191"/>
                <a:gd name="T96" fmla="*/ 663 w 936"/>
                <a:gd name="T97" fmla="*/ 5 h 1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6" h="1191">
                  <a:moveTo>
                    <a:pt x="706" y="123"/>
                  </a:moveTo>
                  <a:lnTo>
                    <a:pt x="684" y="128"/>
                  </a:lnTo>
                  <a:lnTo>
                    <a:pt x="666" y="137"/>
                  </a:lnTo>
                  <a:lnTo>
                    <a:pt x="652" y="150"/>
                  </a:lnTo>
                  <a:lnTo>
                    <a:pt x="626" y="178"/>
                  </a:lnTo>
                  <a:lnTo>
                    <a:pt x="604" y="205"/>
                  </a:lnTo>
                  <a:lnTo>
                    <a:pt x="585" y="227"/>
                  </a:lnTo>
                  <a:lnTo>
                    <a:pt x="568" y="246"/>
                  </a:lnTo>
                  <a:lnTo>
                    <a:pt x="554" y="261"/>
                  </a:lnTo>
                  <a:lnTo>
                    <a:pt x="542" y="273"/>
                  </a:lnTo>
                  <a:lnTo>
                    <a:pt x="532" y="283"/>
                  </a:lnTo>
                  <a:lnTo>
                    <a:pt x="483" y="341"/>
                  </a:lnTo>
                  <a:lnTo>
                    <a:pt x="438" y="394"/>
                  </a:lnTo>
                  <a:lnTo>
                    <a:pt x="398" y="443"/>
                  </a:lnTo>
                  <a:lnTo>
                    <a:pt x="360" y="487"/>
                  </a:lnTo>
                  <a:lnTo>
                    <a:pt x="326" y="528"/>
                  </a:lnTo>
                  <a:lnTo>
                    <a:pt x="295" y="566"/>
                  </a:lnTo>
                  <a:lnTo>
                    <a:pt x="268" y="599"/>
                  </a:lnTo>
                  <a:lnTo>
                    <a:pt x="243" y="628"/>
                  </a:lnTo>
                  <a:lnTo>
                    <a:pt x="222" y="655"/>
                  </a:lnTo>
                  <a:lnTo>
                    <a:pt x="202" y="678"/>
                  </a:lnTo>
                  <a:lnTo>
                    <a:pt x="185" y="699"/>
                  </a:lnTo>
                  <a:lnTo>
                    <a:pt x="171" y="717"/>
                  </a:lnTo>
                  <a:lnTo>
                    <a:pt x="160" y="732"/>
                  </a:lnTo>
                  <a:lnTo>
                    <a:pt x="150" y="745"/>
                  </a:lnTo>
                  <a:lnTo>
                    <a:pt x="141" y="755"/>
                  </a:lnTo>
                  <a:lnTo>
                    <a:pt x="136" y="764"/>
                  </a:lnTo>
                  <a:lnTo>
                    <a:pt x="131" y="771"/>
                  </a:lnTo>
                  <a:lnTo>
                    <a:pt x="128" y="776"/>
                  </a:lnTo>
                  <a:lnTo>
                    <a:pt x="127" y="780"/>
                  </a:lnTo>
                  <a:lnTo>
                    <a:pt x="122" y="787"/>
                  </a:lnTo>
                  <a:lnTo>
                    <a:pt x="121" y="796"/>
                  </a:lnTo>
                  <a:lnTo>
                    <a:pt x="120" y="804"/>
                  </a:lnTo>
                  <a:lnTo>
                    <a:pt x="122" y="816"/>
                  </a:lnTo>
                  <a:lnTo>
                    <a:pt x="129" y="829"/>
                  </a:lnTo>
                  <a:lnTo>
                    <a:pt x="139" y="846"/>
                  </a:lnTo>
                  <a:lnTo>
                    <a:pt x="154" y="861"/>
                  </a:lnTo>
                  <a:lnTo>
                    <a:pt x="176" y="878"/>
                  </a:lnTo>
                  <a:lnTo>
                    <a:pt x="203" y="895"/>
                  </a:lnTo>
                  <a:lnTo>
                    <a:pt x="235" y="913"/>
                  </a:lnTo>
                  <a:lnTo>
                    <a:pt x="269" y="931"/>
                  </a:lnTo>
                  <a:lnTo>
                    <a:pt x="306" y="948"/>
                  </a:lnTo>
                  <a:lnTo>
                    <a:pt x="347" y="966"/>
                  </a:lnTo>
                  <a:lnTo>
                    <a:pt x="389" y="983"/>
                  </a:lnTo>
                  <a:lnTo>
                    <a:pt x="431" y="999"/>
                  </a:lnTo>
                  <a:lnTo>
                    <a:pt x="475" y="1013"/>
                  </a:lnTo>
                  <a:lnTo>
                    <a:pt x="517" y="1028"/>
                  </a:lnTo>
                  <a:lnTo>
                    <a:pt x="560" y="1040"/>
                  </a:lnTo>
                  <a:lnTo>
                    <a:pt x="599" y="1051"/>
                  </a:lnTo>
                  <a:lnTo>
                    <a:pt x="638" y="1060"/>
                  </a:lnTo>
                  <a:lnTo>
                    <a:pt x="673" y="1066"/>
                  </a:lnTo>
                  <a:lnTo>
                    <a:pt x="705" y="1070"/>
                  </a:lnTo>
                  <a:lnTo>
                    <a:pt x="732" y="1072"/>
                  </a:lnTo>
                  <a:lnTo>
                    <a:pt x="756" y="1070"/>
                  </a:lnTo>
                  <a:lnTo>
                    <a:pt x="778" y="1062"/>
                  </a:lnTo>
                  <a:lnTo>
                    <a:pt x="795" y="1050"/>
                  </a:lnTo>
                  <a:lnTo>
                    <a:pt x="810" y="1033"/>
                  </a:lnTo>
                  <a:lnTo>
                    <a:pt x="811" y="1030"/>
                  </a:lnTo>
                  <a:lnTo>
                    <a:pt x="812" y="1024"/>
                  </a:lnTo>
                  <a:lnTo>
                    <a:pt x="813" y="1017"/>
                  </a:lnTo>
                  <a:lnTo>
                    <a:pt x="813" y="1007"/>
                  </a:lnTo>
                  <a:lnTo>
                    <a:pt x="814" y="994"/>
                  </a:lnTo>
                  <a:lnTo>
                    <a:pt x="814" y="977"/>
                  </a:lnTo>
                  <a:lnTo>
                    <a:pt x="814" y="957"/>
                  </a:lnTo>
                  <a:lnTo>
                    <a:pt x="815" y="933"/>
                  </a:lnTo>
                  <a:lnTo>
                    <a:pt x="815" y="903"/>
                  </a:lnTo>
                  <a:lnTo>
                    <a:pt x="815" y="870"/>
                  </a:lnTo>
                  <a:lnTo>
                    <a:pt x="815" y="830"/>
                  </a:lnTo>
                  <a:lnTo>
                    <a:pt x="815" y="785"/>
                  </a:lnTo>
                  <a:lnTo>
                    <a:pt x="816" y="734"/>
                  </a:lnTo>
                  <a:lnTo>
                    <a:pt x="816" y="676"/>
                  </a:lnTo>
                  <a:lnTo>
                    <a:pt x="816" y="611"/>
                  </a:lnTo>
                  <a:lnTo>
                    <a:pt x="816" y="539"/>
                  </a:lnTo>
                  <a:lnTo>
                    <a:pt x="816" y="459"/>
                  </a:lnTo>
                  <a:lnTo>
                    <a:pt x="816" y="223"/>
                  </a:lnTo>
                  <a:lnTo>
                    <a:pt x="816" y="215"/>
                  </a:lnTo>
                  <a:lnTo>
                    <a:pt x="816" y="210"/>
                  </a:lnTo>
                  <a:lnTo>
                    <a:pt x="816" y="204"/>
                  </a:lnTo>
                  <a:lnTo>
                    <a:pt x="814" y="189"/>
                  </a:lnTo>
                  <a:lnTo>
                    <a:pt x="810" y="174"/>
                  </a:lnTo>
                  <a:lnTo>
                    <a:pt x="802" y="161"/>
                  </a:lnTo>
                  <a:lnTo>
                    <a:pt x="790" y="149"/>
                  </a:lnTo>
                  <a:lnTo>
                    <a:pt x="774" y="139"/>
                  </a:lnTo>
                  <a:lnTo>
                    <a:pt x="756" y="131"/>
                  </a:lnTo>
                  <a:lnTo>
                    <a:pt x="730" y="124"/>
                  </a:lnTo>
                  <a:lnTo>
                    <a:pt x="706" y="123"/>
                  </a:lnTo>
                  <a:close/>
                  <a:moveTo>
                    <a:pt x="696" y="0"/>
                  </a:moveTo>
                  <a:lnTo>
                    <a:pt x="729" y="0"/>
                  </a:lnTo>
                  <a:lnTo>
                    <a:pt x="763" y="5"/>
                  </a:lnTo>
                  <a:lnTo>
                    <a:pt x="797" y="16"/>
                  </a:lnTo>
                  <a:lnTo>
                    <a:pt x="829" y="32"/>
                  </a:lnTo>
                  <a:lnTo>
                    <a:pt x="858" y="50"/>
                  </a:lnTo>
                  <a:lnTo>
                    <a:pt x="881" y="71"/>
                  </a:lnTo>
                  <a:lnTo>
                    <a:pt x="901" y="96"/>
                  </a:lnTo>
                  <a:lnTo>
                    <a:pt x="916" y="122"/>
                  </a:lnTo>
                  <a:lnTo>
                    <a:pt x="927" y="152"/>
                  </a:lnTo>
                  <a:lnTo>
                    <a:pt x="934" y="183"/>
                  </a:lnTo>
                  <a:lnTo>
                    <a:pt x="936" y="216"/>
                  </a:lnTo>
                  <a:lnTo>
                    <a:pt x="936" y="443"/>
                  </a:lnTo>
                  <a:lnTo>
                    <a:pt x="936" y="454"/>
                  </a:lnTo>
                  <a:lnTo>
                    <a:pt x="936" y="459"/>
                  </a:lnTo>
                  <a:lnTo>
                    <a:pt x="936" y="540"/>
                  </a:lnTo>
                  <a:lnTo>
                    <a:pt x="936" y="614"/>
                  </a:lnTo>
                  <a:lnTo>
                    <a:pt x="936" y="680"/>
                  </a:lnTo>
                  <a:lnTo>
                    <a:pt x="936" y="740"/>
                  </a:lnTo>
                  <a:lnTo>
                    <a:pt x="936" y="793"/>
                  </a:lnTo>
                  <a:lnTo>
                    <a:pt x="936" y="838"/>
                  </a:lnTo>
                  <a:lnTo>
                    <a:pt x="936" y="879"/>
                  </a:lnTo>
                  <a:lnTo>
                    <a:pt x="936" y="914"/>
                  </a:lnTo>
                  <a:lnTo>
                    <a:pt x="935" y="944"/>
                  </a:lnTo>
                  <a:lnTo>
                    <a:pt x="935" y="969"/>
                  </a:lnTo>
                  <a:lnTo>
                    <a:pt x="935" y="990"/>
                  </a:lnTo>
                  <a:lnTo>
                    <a:pt x="934" y="1009"/>
                  </a:lnTo>
                  <a:lnTo>
                    <a:pt x="933" y="1023"/>
                  </a:lnTo>
                  <a:lnTo>
                    <a:pt x="933" y="1035"/>
                  </a:lnTo>
                  <a:lnTo>
                    <a:pt x="932" y="1045"/>
                  </a:lnTo>
                  <a:lnTo>
                    <a:pt x="931" y="1053"/>
                  </a:lnTo>
                  <a:lnTo>
                    <a:pt x="930" y="1060"/>
                  </a:lnTo>
                  <a:lnTo>
                    <a:pt x="927" y="1065"/>
                  </a:lnTo>
                  <a:lnTo>
                    <a:pt x="926" y="1071"/>
                  </a:lnTo>
                  <a:lnTo>
                    <a:pt x="924" y="1076"/>
                  </a:lnTo>
                  <a:lnTo>
                    <a:pt x="913" y="1101"/>
                  </a:lnTo>
                  <a:lnTo>
                    <a:pt x="898" y="1123"/>
                  </a:lnTo>
                  <a:lnTo>
                    <a:pt x="880" y="1142"/>
                  </a:lnTo>
                  <a:lnTo>
                    <a:pt x="859" y="1160"/>
                  </a:lnTo>
                  <a:lnTo>
                    <a:pt x="836" y="1173"/>
                  </a:lnTo>
                  <a:lnTo>
                    <a:pt x="810" y="1184"/>
                  </a:lnTo>
                  <a:lnTo>
                    <a:pt x="780" y="1191"/>
                  </a:lnTo>
                  <a:lnTo>
                    <a:pt x="763" y="1191"/>
                  </a:lnTo>
                  <a:lnTo>
                    <a:pt x="749" y="1191"/>
                  </a:lnTo>
                  <a:lnTo>
                    <a:pt x="737" y="1191"/>
                  </a:lnTo>
                  <a:lnTo>
                    <a:pt x="699" y="1189"/>
                  </a:lnTo>
                  <a:lnTo>
                    <a:pt x="658" y="1184"/>
                  </a:lnTo>
                  <a:lnTo>
                    <a:pt x="612" y="1176"/>
                  </a:lnTo>
                  <a:lnTo>
                    <a:pt x="564" y="1165"/>
                  </a:lnTo>
                  <a:lnTo>
                    <a:pt x="513" y="1151"/>
                  </a:lnTo>
                  <a:lnTo>
                    <a:pt x="463" y="1135"/>
                  </a:lnTo>
                  <a:lnTo>
                    <a:pt x="410" y="1117"/>
                  </a:lnTo>
                  <a:lnTo>
                    <a:pt x="358" y="1098"/>
                  </a:lnTo>
                  <a:lnTo>
                    <a:pt x="307" y="1077"/>
                  </a:lnTo>
                  <a:lnTo>
                    <a:pt x="259" y="1055"/>
                  </a:lnTo>
                  <a:lnTo>
                    <a:pt x="213" y="1032"/>
                  </a:lnTo>
                  <a:lnTo>
                    <a:pt x="170" y="1010"/>
                  </a:lnTo>
                  <a:lnTo>
                    <a:pt x="131" y="987"/>
                  </a:lnTo>
                  <a:lnTo>
                    <a:pt x="98" y="964"/>
                  </a:lnTo>
                  <a:lnTo>
                    <a:pt x="70" y="941"/>
                  </a:lnTo>
                  <a:lnTo>
                    <a:pt x="48" y="919"/>
                  </a:lnTo>
                  <a:lnTo>
                    <a:pt x="27" y="887"/>
                  </a:lnTo>
                  <a:lnTo>
                    <a:pt x="9" y="851"/>
                  </a:lnTo>
                  <a:lnTo>
                    <a:pt x="0" y="816"/>
                  </a:lnTo>
                  <a:lnTo>
                    <a:pt x="0" y="796"/>
                  </a:lnTo>
                  <a:lnTo>
                    <a:pt x="1" y="776"/>
                  </a:lnTo>
                  <a:lnTo>
                    <a:pt x="5" y="756"/>
                  </a:lnTo>
                  <a:lnTo>
                    <a:pt x="12" y="737"/>
                  </a:lnTo>
                  <a:lnTo>
                    <a:pt x="13" y="732"/>
                  </a:lnTo>
                  <a:lnTo>
                    <a:pt x="15" y="729"/>
                  </a:lnTo>
                  <a:lnTo>
                    <a:pt x="17" y="724"/>
                  </a:lnTo>
                  <a:lnTo>
                    <a:pt x="19" y="720"/>
                  </a:lnTo>
                  <a:lnTo>
                    <a:pt x="21" y="714"/>
                  </a:lnTo>
                  <a:lnTo>
                    <a:pt x="25" y="709"/>
                  </a:lnTo>
                  <a:lnTo>
                    <a:pt x="29" y="702"/>
                  </a:lnTo>
                  <a:lnTo>
                    <a:pt x="33" y="695"/>
                  </a:lnTo>
                  <a:lnTo>
                    <a:pt x="40" y="686"/>
                  </a:lnTo>
                  <a:lnTo>
                    <a:pt x="48" y="675"/>
                  </a:lnTo>
                  <a:lnTo>
                    <a:pt x="58" y="663"/>
                  </a:lnTo>
                  <a:lnTo>
                    <a:pt x="69" y="648"/>
                  </a:lnTo>
                  <a:lnTo>
                    <a:pt x="82" y="633"/>
                  </a:lnTo>
                  <a:lnTo>
                    <a:pt x="96" y="614"/>
                  </a:lnTo>
                  <a:lnTo>
                    <a:pt x="114" y="593"/>
                  </a:lnTo>
                  <a:lnTo>
                    <a:pt x="132" y="569"/>
                  </a:lnTo>
                  <a:lnTo>
                    <a:pt x="154" y="542"/>
                  </a:lnTo>
                  <a:lnTo>
                    <a:pt x="180" y="514"/>
                  </a:lnTo>
                  <a:lnTo>
                    <a:pt x="207" y="481"/>
                  </a:lnTo>
                  <a:lnTo>
                    <a:pt x="237" y="444"/>
                  </a:lnTo>
                  <a:lnTo>
                    <a:pt x="271" y="405"/>
                  </a:lnTo>
                  <a:lnTo>
                    <a:pt x="309" y="360"/>
                  </a:lnTo>
                  <a:lnTo>
                    <a:pt x="348" y="313"/>
                  </a:lnTo>
                  <a:lnTo>
                    <a:pt x="393" y="261"/>
                  </a:lnTo>
                  <a:lnTo>
                    <a:pt x="441" y="204"/>
                  </a:lnTo>
                  <a:lnTo>
                    <a:pt x="445" y="199"/>
                  </a:lnTo>
                  <a:lnTo>
                    <a:pt x="453" y="192"/>
                  </a:lnTo>
                  <a:lnTo>
                    <a:pt x="462" y="181"/>
                  </a:lnTo>
                  <a:lnTo>
                    <a:pt x="473" y="168"/>
                  </a:lnTo>
                  <a:lnTo>
                    <a:pt x="484" y="155"/>
                  </a:lnTo>
                  <a:lnTo>
                    <a:pt x="497" y="140"/>
                  </a:lnTo>
                  <a:lnTo>
                    <a:pt x="509" y="125"/>
                  </a:lnTo>
                  <a:lnTo>
                    <a:pt x="521" y="111"/>
                  </a:lnTo>
                  <a:lnTo>
                    <a:pt x="532" y="99"/>
                  </a:lnTo>
                  <a:lnTo>
                    <a:pt x="542" y="87"/>
                  </a:lnTo>
                  <a:lnTo>
                    <a:pt x="550" y="79"/>
                  </a:lnTo>
                  <a:lnTo>
                    <a:pt x="554" y="73"/>
                  </a:lnTo>
                  <a:lnTo>
                    <a:pt x="556" y="70"/>
                  </a:lnTo>
                  <a:lnTo>
                    <a:pt x="578" y="48"/>
                  </a:lnTo>
                  <a:lnTo>
                    <a:pt x="604" y="30"/>
                  </a:lnTo>
                  <a:lnTo>
                    <a:pt x="632" y="15"/>
                  </a:lnTo>
                  <a:lnTo>
                    <a:pt x="663" y="5"/>
                  </a:lnTo>
                  <a:lnTo>
                    <a:pt x="6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67"/>
            <p:cNvSpPr>
              <a:spLocks noEditPoints="1"/>
            </p:cNvSpPr>
            <p:nvPr/>
          </p:nvSpPr>
          <p:spPr bwMode="auto">
            <a:xfrm>
              <a:off x="1919288" y="2265363"/>
              <a:ext cx="182563" cy="173038"/>
            </a:xfrm>
            <a:custGeom>
              <a:avLst/>
              <a:gdLst>
                <a:gd name="T0" fmla="*/ 162 w 1159"/>
                <a:gd name="T1" fmla="*/ 138 h 1092"/>
                <a:gd name="T2" fmla="*/ 122 w 1159"/>
                <a:gd name="T3" fmla="*/ 222 h 1092"/>
                <a:gd name="T4" fmla="*/ 264 w 1159"/>
                <a:gd name="T5" fmla="*/ 478 h 1092"/>
                <a:gd name="T6" fmla="*/ 391 w 1159"/>
                <a:gd name="T7" fmla="*/ 685 h 1092"/>
                <a:gd name="T8" fmla="*/ 478 w 1159"/>
                <a:gd name="T9" fmla="*/ 825 h 1092"/>
                <a:gd name="T10" fmla="*/ 533 w 1159"/>
                <a:gd name="T11" fmla="*/ 911 h 1092"/>
                <a:gd name="T12" fmla="*/ 563 w 1159"/>
                <a:gd name="T13" fmla="*/ 952 h 1092"/>
                <a:gd name="T14" fmla="*/ 599 w 1159"/>
                <a:gd name="T15" fmla="*/ 969 h 1092"/>
                <a:gd name="T16" fmla="*/ 676 w 1159"/>
                <a:gd name="T17" fmla="*/ 942 h 1092"/>
                <a:gd name="T18" fmla="*/ 776 w 1159"/>
                <a:gd name="T19" fmla="*/ 849 h 1092"/>
                <a:gd name="T20" fmla="*/ 886 w 1159"/>
                <a:gd name="T21" fmla="*/ 720 h 1092"/>
                <a:gd name="T22" fmla="*/ 981 w 1159"/>
                <a:gd name="T23" fmla="*/ 585 h 1092"/>
                <a:gd name="T24" fmla="*/ 1036 w 1159"/>
                <a:gd name="T25" fmla="*/ 472 h 1092"/>
                <a:gd name="T26" fmla="*/ 1037 w 1159"/>
                <a:gd name="T27" fmla="*/ 411 h 1092"/>
                <a:gd name="T28" fmla="*/ 1016 w 1159"/>
                <a:gd name="T29" fmla="*/ 385 h 1092"/>
                <a:gd name="T30" fmla="*/ 975 w 1159"/>
                <a:gd name="T31" fmla="*/ 368 h 1092"/>
                <a:gd name="T32" fmla="*/ 884 w 1159"/>
                <a:gd name="T33" fmla="*/ 336 h 1092"/>
                <a:gd name="T34" fmla="*/ 725 w 1159"/>
                <a:gd name="T35" fmla="*/ 283 h 1092"/>
                <a:gd name="T36" fmla="*/ 479 w 1159"/>
                <a:gd name="T37" fmla="*/ 203 h 1092"/>
                <a:gd name="T38" fmla="*/ 336 w 1159"/>
                <a:gd name="T39" fmla="*/ 157 h 1092"/>
                <a:gd name="T40" fmla="*/ 267 w 1159"/>
                <a:gd name="T41" fmla="*/ 132 h 1092"/>
                <a:gd name="T42" fmla="*/ 232 w 1159"/>
                <a:gd name="T43" fmla="*/ 120 h 1092"/>
                <a:gd name="T44" fmla="*/ 219 w 1159"/>
                <a:gd name="T45" fmla="*/ 0 h 1092"/>
                <a:gd name="T46" fmla="*/ 297 w 1159"/>
                <a:gd name="T47" fmla="*/ 21 h 1092"/>
                <a:gd name="T48" fmla="*/ 380 w 1159"/>
                <a:gd name="T49" fmla="*/ 50 h 1092"/>
                <a:gd name="T50" fmla="*/ 486 w 1159"/>
                <a:gd name="T51" fmla="*/ 85 h 1092"/>
                <a:gd name="T52" fmla="*/ 698 w 1159"/>
                <a:gd name="T53" fmla="*/ 155 h 1092"/>
                <a:gd name="T54" fmla="*/ 875 w 1159"/>
                <a:gd name="T55" fmla="*/ 215 h 1092"/>
                <a:gd name="T56" fmla="*/ 984 w 1159"/>
                <a:gd name="T57" fmla="*/ 251 h 1092"/>
                <a:gd name="T58" fmla="*/ 1045 w 1159"/>
                <a:gd name="T59" fmla="*/ 275 h 1092"/>
                <a:gd name="T60" fmla="*/ 1074 w 1159"/>
                <a:gd name="T61" fmla="*/ 288 h 1092"/>
                <a:gd name="T62" fmla="*/ 1090 w 1159"/>
                <a:gd name="T63" fmla="*/ 299 h 1092"/>
                <a:gd name="T64" fmla="*/ 1156 w 1159"/>
                <a:gd name="T65" fmla="*/ 407 h 1092"/>
                <a:gd name="T66" fmla="*/ 1151 w 1159"/>
                <a:gd name="T67" fmla="*/ 503 h 1092"/>
                <a:gd name="T68" fmla="*/ 1087 w 1159"/>
                <a:gd name="T69" fmla="*/ 641 h 1092"/>
                <a:gd name="T70" fmla="*/ 980 w 1159"/>
                <a:gd name="T71" fmla="*/ 800 h 1092"/>
                <a:gd name="T72" fmla="*/ 853 w 1159"/>
                <a:gd name="T73" fmla="*/ 949 h 1092"/>
                <a:gd name="T74" fmla="*/ 731 w 1159"/>
                <a:gd name="T75" fmla="*/ 1057 h 1092"/>
                <a:gd name="T76" fmla="*/ 624 w 1159"/>
                <a:gd name="T77" fmla="*/ 1091 h 1092"/>
                <a:gd name="T78" fmla="*/ 532 w 1159"/>
                <a:gd name="T79" fmla="*/ 1080 h 1092"/>
                <a:gd name="T80" fmla="*/ 485 w 1159"/>
                <a:gd name="T81" fmla="*/ 1050 h 1092"/>
                <a:gd name="T82" fmla="*/ 469 w 1159"/>
                <a:gd name="T83" fmla="*/ 1035 h 1092"/>
                <a:gd name="T84" fmla="*/ 444 w 1159"/>
                <a:gd name="T85" fmla="*/ 1001 h 1092"/>
                <a:gd name="T86" fmla="*/ 402 w 1159"/>
                <a:gd name="T87" fmla="*/ 938 h 1092"/>
                <a:gd name="T88" fmla="*/ 333 w 1159"/>
                <a:gd name="T89" fmla="*/ 827 h 1092"/>
                <a:gd name="T90" fmla="*/ 229 w 1159"/>
                <a:gd name="T91" fmla="*/ 656 h 1092"/>
                <a:gd name="T92" fmla="*/ 32 w 1159"/>
                <a:gd name="T93" fmla="*/ 330 h 1092"/>
                <a:gd name="T94" fmla="*/ 0 w 1159"/>
                <a:gd name="T95" fmla="*/ 205 h 1092"/>
                <a:gd name="T96" fmla="*/ 50 w 1159"/>
                <a:gd name="T97" fmla="*/ 82 h 1092"/>
                <a:gd name="T98" fmla="*/ 159 w 1159"/>
                <a:gd name="T99" fmla="*/ 8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9" h="1092">
                  <a:moveTo>
                    <a:pt x="214" y="118"/>
                  </a:moveTo>
                  <a:lnTo>
                    <a:pt x="195" y="120"/>
                  </a:lnTo>
                  <a:lnTo>
                    <a:pt x="177" y="127"/>
                  </a:lnTo>
                  <a:lnTo>
                    <a:pt x="162" y="138"/>
                  </a:lnTo>
                  <a:lnTo>
                    <a:pt x="147" y="154"/>
                  </a:lnTo>
                  <a:lnTo>
                    <a:pt x="132" y="176"/>
                  </a:lnTo>
                  <a:lnTo>
                    <a:pt x="125" y="200"/>
                  </a:lnTo>
                  <a:lnTo>
                    <a:pt x="122" y="222"/>
                  </a:lnTo>
                  <a:lnTo>
                    <a:pt x="127" y="244"/>
                  </a:lnTo>
                  <a:lnTo>
                    <a:pt x="134" y="262"/>
                  </a:lnTo>
                  <a:lnTo>
                    <a:pt x="226" y="415"/>
                  </a:lnTo>
                  <a:lnTo>
                    <a:pt x="264" y="478"/>
                  </a:lnTo>
                  <a:lnTo>
                    <a:pt x="300" y="536"/>
                  </a:lnTo>
                  <a:lnTo>
                    <a:pt x="333" y="590"/>
                  </a:lnTo>
                  <a:lnTo>
                    <a:pt x="362" y="640"/>
                  </a:lnTo>
                  <a:lnTo>
                    <a:pt x="391" y="685"/>
                  </a:lnTo>
                  <a:lnTo>
                    <a:pt x="415" y="726"/>
                  </a:lnTo>
                  <a:lnTo>
                    <a:pt x="438" y="763"/>
                  </a:lnTo>
                  <a:lnTo>
                    <a:pt x="459" y="796"/>
                  </a:lnTo>
                  <a:lnTo>
                    <a:pt x="478" y="825"/>
                  </a:lnTo>
                  <a:lnTo>
                    <a:pt x="494" y="851"/>
                  </a:lnTo>
                  <a:lnTo>
                    <a:pt x="509" y="875"/>
                  </a:lnTo>
                  <a:lnTo>
                    <a:pt x="521" y="894"/>
                  </a:lnTo>
                  <a:lnTo>
                    <a:pt x="533" y="911"/>
                  </a:lnTo>
                  <a:lnTo>
                    <a:pt x="542" y="924"/>
                  </a:lnTo>
                  <a:lnTo>
                    <a:pt x="551" y="936"/>
                  </a:lnTo>
                  <a:lnTo>
                    <a:pt x="557" y="945"/>
                  </a:lnTo>
                  <a:lnTo>
                    <a:pt x="563" y="952"/>
                  </a:lnTo>
                  <a:lnTo>
                    <a:pt x="567" y="956"/>
                  </a:lnTo>
                  <a:lnTo>
                    <a:pt x="570" y="960"/>
                  </a:lnTo>
                  <a:lnTo>
                    <a:pt x="584" y="966"/>
                  </a:lnTo>
                  <a:lnTo>
                    <a:pt x="599" y="969"/>
                  </a:lnTo>
                  <a:lnTo>
                    <a:pt x="616" y="968"/>
                  </a:lnTo>
                  <a:lnTo>
                    <a:pt x="637" y="965"/>
                  </a:lnTo>
                  <a:lnTo>
                    <a:pt x="655" y="956"/>
                  </a:lnTo>
                  <a:lnTo>
                    <a:pt x="676" y="942"/>
                  </a:lnTo>
                  <a:lnTo>
                    <a:pt x="699" y="924"/>
                  </a:lnTo>
                  <a:lnTo>
                    <a:pt x="723" y="902"/>
                  </a:lnTo>
                  <a:lnTo>
                    <a:pt x="750" y="878"/>
                  </a:lnTo>
                  <a:lnTo>
                    <a:pt x="776" y="849"/>
                  </a:lnTo>
                  <a:lnTo>
                    <a:pt x="804" y="819"/>
                  </a:lnTo>
                  <a:lnTo>
                    <a:pt x="831" y="787"/>
                  </a:lnTo>
                  <a:lnTo>
                    <a:pt x="859" y="754"/>
                  </a:lnTo>
                  <a:lnTo>
                    <a:pt x="886" y="720"/>
                  </a:lnTo>
                  <a:lnTo>
                    <a:pt x="912" y="686"/>
                  </a:lnTo>
                  <a:lnTo>
                    <a:pt x="937" y="651"/>
                  </a:lnTo>
                  <a:lnTo>
                    <a:pt x="960" y="618"/>
                  </a:lnTo>
                  <a:lnTo>
                    <a:pt x="981" y="585"/>
                  </a:lnTo>
                  <a:lnTo>
                    <a:pt x="1000" y="553"/>
                  </a:lnTo>
                  <a:lnTo>
                    <a:pt x="1015" y="523"/>
                  </a:lnTo>
                  <a:lnTo>
                    <a:pt x="1027" y="496"/>
                  </a:lnTo>
                  <a:lnTo>
                    <a:pt x="1036" y="472"/>
                  </a:lnTo>
                  <a:lnTo>
                    <a:pt x="1042" y="451"/>
                  </a:lnTo>
                  <a:lnTo>
                    <a:pt x="1042" y="439"/>
                  </a:lnTo>
                  <a:lnTo>
                    <a:pt x="1041" y="425"/>
                  </a:lnTo>
                  <a:lnTo>
                    <a:pt x="1037" y="411"/>
                  </a:lnTo>
                  <a:lnTo>
                    <a:pt x="1032" y="399"/>
                  </a:lnTo>
                  <a:lnTo>
                    <a:pt x="1023" y="390"/>
                  </a:lnTo>
                  <a:lnTo>
                    <a:pt x="1021" y="388"/>
                  </a:lnTo>
                  <a:lnTo>
                    <a:pt x="1016" y="385"/>
                  </a:lnTo>
                  <a:lnTo>
                    <a:pt x="1010" y="382"/>
                  </a:lnTo>
                  <a:lnTo>
                    <a:pt x="1001" y="378"/>
                  </a:lnTo>
                  <a:lnTo>
                    <a:pt x="989" y="374"/>
                  </a:lnTo>
                  <a:lnTo>
                    <a:pt x="975" y="368"/>
                  </a:lnTo>
                  <a:lnTo>
                    <a:pt x="958" y="362"/>
                  </a:lnTo>
                  <a:lnTo>
                    <a:pt x="937" y="355"/>
                  </a:lnTo>
                  <a:lnTo>
                    <a:pt x="912" y="346"/>
                  </a:lnTo>
                  <a:lnTo>
                    <a:pt x="884" y="336"/>
                  </a:lnTo>
                  <a:lnTo>
                    <a:pt x="851" y="325"/>
                  </a:lnTo>
                  <a:lnTo>
                    <a:pt x="814" y="313"/>
                  </a:lnTo>
                  <a:lnTo>
                    <a:pt x="772" y="299"/>
                  </a:lnTo>
                  <a:lnTo>
                    <a:pt x="725" y="283"/>
                  </a:lnTo>
                  <a:lnTo>
                    <a:pt x="672" y="266"/>
                  </a:lnTo>
                  <a:lnTo>
                    <a:pt x="613" y="247"/>
                  </a:lnTo>
                  <a:lnTo>
                    <a:pt x="550" y="226"/>
                  </a:lnTo>
                  <a:lnTo>
                    <a:pt x="479" y="203"/>
                  </a:lnTo>
                  <a:lnTo>
                    <a:pt x="435" y="189"/>
                  </a:lnTo>
                  <a:lnTo>
                    <a:pt x="396" y="176"/>
                  </a:lnTo>
                  <a:lnTo>
                    <a:pt x="363" y="165"/>
                  </a:lnTo>
                  <a:lnTo>
                    <a:pt x="336" y="157"/>
                  </a:lnTo>
                  <a:lnTo>
                    <a:pt x="313" y="149"/>
                  </a:lnTo>
                  <a:lnTo>
                    <a:pt x="293" y="142"/>
                  </a:lnTo>
                  <a:lnTo>
                    <a:pt x="279" y="137"/>
                  </a:lnTo>
                  <a:lnTo>
                    <a:pt x="267" y="132"/>
                  </a:lnTo>
                  <a:lnTo>
                    <a:pt x="257" y="128"/>
                  </a:lnTo>
                  <a:lnTo>
                    <a:pt x="249" y="126"/>
                  </a:lnTo>
                  <a:lnTo>
                    <a:pt x="243" y="123"/>
                  </a:lnTo>
                  <a:lnTo>
                    <a:pt x="232" y="120"/>
                  </a:lnTo>
                  <a:lnTo>
                    <a:pt x="224" y="118"/>
                  </a:lnTo>
                  <a:lnTo>
                    <a:pt x="218" y="118"/>
                  </a:lnTo>
                  <a:lnTo>
                    <a:pt x="214" y="118"/>
                  </a:lnTo>
                  <a:close/>
                  <a:moveTo>
                    <a:pt x="219" y="0"/>
                  </a:moveTo>
                  <a:lnTo>
                    <a:pt x="250" y="4"/>
                  </a:lnTo>
                  <a:lnTo>
                    <a:pt x="280" y="14"/>
                  </a:lnTo>
                  <a:lnTo>
                    <a:pt x="286" y="18"/>
                  </a:lnTo>
                  <a:lnTo>
                    <a:pt x="297" y="21"/>
                  </a:lnTo>
                  <a:lnTo>
                    <a:pt x="313" y="26"/>
                  </a:lnTo>
                  <a:lnTo>
                    <a:pt x="333" y="33"/>
                  </a:lnTo>
                  <a:lnTo>
                    <a:pt x="356" y="41"/>
                  </a:lnTo>
                  <a:lnTo>
                    <a:pt x="380" y="50"/>
                  </a:lnTo>
                  <a:lnTo>
                    <a:pt x="406" y="58"/>
                  </a:lnTo>
                  <a:lnTo>
                    <a:pt x="433" y="67"/>
                  </a:lnTo>
                  <a:lnTo>
                    <a:pt x="459" y="76"/>
                  </a:lnTo>
                  <a:lnTo>
                    <a:pt x="486" y="85"/>
                  </a:lnTo>
                  <a:lnTo>
                    <a:pt x="510" y="94"/>
                  </a:lnTo>
                  <a:lnTo>
                    <a:pt x="578" y="116"/>
                  </a:lnTo>
                  <a:lnTo>
                    <a:pt x="641" y="137"/>
                  </a:lnTo>
                  <a:lnTo>
                    <a:pt x="698" y="155"/>
                  </a:lnTo>
                  <a:lnTo>
                    <a:pt x="750" y="173"/>
                  </a:lnTo>
                  <a:lnTo>
                    <a:pt x="796" y="189"/>
                  </a:lnTo>
                  <a:lnTo>
                    <a:pt x="838" y="202"/>
                  </a:lnTo>
                  <a:lnTo>
                    <a:pt x="875" y="215"/>
                  </a:lnTo>
                  <a:lnTo>
                    <a:pt x="908" y="226"/>
                  </a:lnTo>
                  <a:lnTo>
                    <a:pt x="937" y="236"/>
                  </a:lnTo>
                  <a:lnTo>
                    <a:pt x="962" y="245"/>
                  </a:lnTo>
                  <a:lnTo>
                    <a:pt x="984" y="251"/>
                  </a:lnTo>
                  <a:lnTo>
                    <a:pt x="1003" y="259"/>
                  </a:lnTo>
                  <a:lnTo>
                    <a:pt x="1020" y="265"/>
                  </a:lnTo>
                  <a:lnTo>
                    <a:pt x="1033" y="270"/>
                  </a:lnTo>
                  <a:lnTo>
                    <a:pt x="1045" y="275"/>
                  </a:lnTo>
                  <a:lnTo>
                    <a:pt x="1054" y="278"/>
                  </a:lnTo>
                  <a:lnTo>
                    <a:pt x="1062" y="281"/>
                  </a:lnTo>
                  <a:lnTo>
                    <a:pt x="1068" y="285"/>
                  </a:lnTo>
                  <a:lnTo>
                    <a:pt x="1074" y="288"/>
                  </a:lnTo>
                  <a:lnTo>
                    <a:pt x="1078" y="291"/>
                  </a:lnTo>
                  <a:lnTo>
                    <a:pt x="1082" y="293"/>
                  </a:lnTo>
                  <a:lnTo>
                    <a:pt x="1086" y="297"/>
                  </a:lnTo>
                  <a:lnTo>
                    <a:pt x="1090" y="299"/>
                  </a:lnTo>
                  <a:lnTo>
                    <a:pt x="1114" y="322"/>
                  </a:lnTo>
                  <a:lnTo>
                    <a:pt x="1134" y="347"/>
                  </a:lnTo>
                  <a:lnTo>
                    <a:pt x="1147" y="376"/>
                  </a:lnTo>
                  <a:lnTo>
                    <a:pt x="1156" y="407"/>
                  </a:lnTo>
                  <a:lnTo>
                    <a:pt x="1159" y="440"/>
                  </a:lnTo>
                  <a:lnTo>
                    <a:pt x="1159" y="440"/>
                  </a:lnTo>
                  <a:lnTo>
                    <a:pt x="1156" y="475"/>
                  </a:lnTo>
                  <a:lnTo>
                    <a:pt x="1151" y="503"/>
                  </a:lnTo>
                  <a:lnTo>
                    <a:pt x="1140" y="534"/>
                  </a:lnTo>
                  <a:lnTo>
                    <a:pt x="1125" y="567"/>
                  </a:lnTo>
                  <a:lnTo>
                    <a:pt x="1108" y="603"/>
                  </a:lnTo>
                  <a:lnTo>
                    <a:pt x="1087" y="641"/>
                  </a:lnTo>
                  <a:lnTo>
                    <a:pt x="1064" y="679"/>
                  </a:lnTo>
                  <a:lnTo>
                    <a:pt x="1037" y="719"/>
                  </a:lnTo>
                  <a:lnTo>
                    <a:pt x="1010" y="760"/>
                  </a:lnTo>
                  <a:lnTo>
                    <a:pt x="980" y="800"/>
                  </a:lnTo>
                  <a:lnTo>
                    <a:pt x="949" y="839"/>
                  </a:lnTo>
                  <a:lnTo>
                    <a:pt x="918" y="877"/>
                  </a:lnTo>
                  <a:lnTo>
                    <a:pt x="885" y="914"/>
                  </a:lnTo>
                  <a:lnTo>
                    <a:pt x="853" y="949"/>
                  </a:lnTo>
                  <a:lnTo>
                    <a:pt x="821" y="981"/>
                  </a:lnTo>
                  <a:lnTo>
                    <a:pt x="791" y="1010"/>
                  </a:lnTo>
                  <a:lnTo>
                    <a:pt x="760" y="1036"/>
                  </a:lnTo>
                  <a:lnTo>
                    <a:pt x="731" y="1057"/>
                  </a:lnTo>
                  <a:lnTo>
                    <a:pt x="704" y="1074"/>
                  </a:lnTo>
                  <a:lnTo>
                    <a:pt x="678" y="1086"/>
                  </a:lnTo>
                  <a:lnTo>
                    <a:pt x="651" y="1088"/>
                  </a:lnTo>
                  <a:lnTo>
                    <a:pt x="624" y="1091"/>
                  </a:lnTo>
                  <a:lnTo>
                    <a:pt x="600" y="1092"/>
                  </a:lnTo>
                  <a:lnTo>
                    <a:pt x="578" y="1091"/>
                  </a:lnTo>
                  <a:lnTo>
                    <a:pt x="555" y="1086"/>
                  </a:lnTo>
                  <a:lnTo>
                    <a:pt x="532" y="1080"/>
                  </a:lnTo>
                  <a:lnTo>
                    <a:pt x="511" y="1069"/>
                  </a:lnTo>
                  <a:lnTo>
                    <a:pt x="491" y="1057"/>
                  </a:lnTo>
                  <a:lnTo>
                    <a:pt x="488" y="1053"/>
                  </a:lnTo>
                  <a:lnTo>
                    <a:pt x="485" y="1050"/>
                  </a:lnTo>
                  <a:lnTo>
                    <a:pt x="481" y="1048"/>
                  </a:lnTo>
                  <a:lnTo>
                    <a:pt x="477" y="1045"/>
                  </a:lnTo>
                  <a:lnTo>
                    <a:pt x="474" y="1040"/>
                  </a:lnTo>
                  <a:lnTo>
                    <a:pt x="469" y="1035"/>
                  </a:lnTo>
                  <a:lnTo>
                    <a:pt x="464" y="1029"/>
                  </a:lnTo>
                  <a:lnTo>
                    <a:pt x="458" y="1021"/>
                  </a:lnTo>
                  <a:lnTo>
                    <a:pt x="452" y="1013"/>
                  </a:lnTo>
                  <a:lnTo>
                    <a:pt x="444" y="1001"/>
                  </a:lnTo>
                  <a:lnTo>
                    <a:pt x="436" y="989"/>
                  </a:lnTo>
                  <a:lnTo>
                    <a:pt x="426" y="974"/>
                  </a:lnTo>
                  <a:lnTo>
                    <a:pt x="414" y="957"/>
                  </a:lnTo>
                  <a:lnTo>
                    <a:pt x="402" y="938"/>
                  </a:lnTo>
                  <a:lnTo>
                    <a:pt x="388" y="914"/>
                  </a:lnTo>
                  <a:lnTo>
                    <a:pt x="371" y="889"/>
                  </a:lnTo>
                  <a:lnTo>
                    <a:pt x="354" y="859"/>
                  </a:lnTo>
                  <a:lnTo>
                    <a:pt x="333" y="827"/>
                  </a:lnTo>
                  <a:lnTo>
                    <a:pt x="311" y="791"/>
                  </a:lnTo>
                  <a:lnTo>
                    <a:pt x="285" y="750"/>
                  </a:lnTo>
                  <a:lnTo>
                    <a:pt x="259" y="706"/>
                  </a:lnTo>
                  <a:lnTo>
                    <a:pt x="229" y="656"/>
                  </a:lnTo>
                  <a:lnTo>
                    <a:pt x="196" y="603"/>
                  </a:lnTo>
                  <a:lnTo>
                    <a:pt x="161" y="545"/>
                  </a:lnTo>
                  <a:lnTo>
                    <a:pt x="122" y="481"/>
                  </a:lnTo>
                  <a:lnTo>
                    <a:pt x="32" y="330"/>
                  </a:lnTo>
                  <a:lnTo>
                    <a:pt x="17" y="301"/>
                  </a:lnTo>
                  <a:lnTo>
                    <a:pt x="6" y="270"/>
                  </a:lnTo>
                  <a:lnTo>
                    <a:pt x="0" y="238"/>
                  </a:lnTo>
                  <a:lnTo>
                    <a:pt x="0" y="205"/>
                  </a:lnTo>
                  <a:lnTo>
                    <a:pt x="6" y="173"/>
                  </a:lnTo>
                  <a:lnTo>
                    <a:pt x="16" y="140"/>
                  </a:lnTo>
                  <a:lnTo>
                    <a:pt x="30" y="110"/>
                  </a:lnTo>
                  <a:lnTo>
                    <a:pt x="50" y="82"/>
                  </a:lnTo>
                  <a:lnTo>
                    <a:pt x="74" y="56"/>
                  </a:lnTo>
                  <a:lnTo>
                    <a:pt x="100" y="35"/>
                  </a:lnTo>
                  <a:lnTo>
                    <a:pt x="129" y="19"/>
                  </a:lnTo>
                  <a:lnTo>
                    <a:pt x="159" y="8"/>
                  </a:lnTo>
                  <a:lnTo>
                    <a:pt x="188" y="1"/>
                  </a:lnTo>
                  <a:lnTo>
                    <a:pt x="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68"/>
            <p:cNvSpPr>
              <a:spLocks noEditPoints="1"/>
            </p:cNvSpPr>
            <p:nvPr/>
          </p:nvSpPr>
          <p:spPr bwMode="auto">
            <a:xfrm>
              <a:off x="1911350" y="2070100"/>
              <a:ext cx="187325" cy="168275"/>
            </a:xfrm>
            <a:custGeom>
              <a:avLst/>
              <a:gdLst>
                <a:gd name="T0" fmla="*/ 630 w 1181"/>
                <a:gd name="T1" fmla="*/ 130 h 1057"/>
                <a:gd name="T2" fmla="*/ 609 w 1181"/>
                <a:gd name="T3" fmla="*/ 157 h 1057"/>
                <a:gd name="T4" fmla="*/ 557 w 1181"/>
                <a:gd name="T5" fmla="*/ 224 h 1057"/>
                <a:gd name="T6" fmla="*/ 467 w 1181"/>
                <a:gd name="T7" fmla="*/ 345 h 1057"/>
                <a:gd name="T8" fmla="*/ 328 w 1181"/>
                <a:gd name="T9" fmla="*/ 533 h 1057"/>
                <a:gd name="T10" fmla="*/ 218 w 1181"/>
                <a:gd name="T11" fmla="*/ 684 h 1057"/>
                <a:gd name="T12" fmla="*/ 165 w 1181"/>
                <a:gd name="T13" fmla="*/ 755 h 1057"/>
                <a:gd name="T14" fmla="*/ 143 w 1181"/>
                <a:gd name="T15" fmla="*/ 784 h 1057"/>
                <a:gd name="T16" fmla="*/ 136 w 1181"/>
                <a:gd name="T17" fmla="*/ 791 h 1057"/>
                <a:gd name="T18" fmla="*/ 122 w 1181"/>
                <a:gd name="T19" fmla="*/ 845 h 1057"/>
                <a:gd name="T20" fmla="*/ 174 w 1181"/>
                <a:gd name="T21" fmla="*/ 922 h 1057"/>
                <a:gd name="T22" fmla="*/ 256 w 1181"/>
                <a:gd name="T23" fmla="*/ 935 h 1057"/>
                <a:gd name="T24" fmla="*/ 369 w 1181"/>
                <a:gd name="T25" fmla="*/ 903 h 1057"/>
                <a:gd name="T26" fmla="*/ 621 w 1181"/>
                <a:gd name="T27" fmla="*/ 843 h 1057"/>
                <a:gd name="T28" fmla="*/ 821 w 1181"/>
                <a:gd name="T29" fmla="*/ 795 h 1057"/>
                <a:gd name="T30" fmla="*/ 944 w 1181"/>
                <a:gd name="T31" fmla="*/ 764 h 1057"/>
                <a:gd name="T32" fmla="*/ 1010 w 1181"/>
                <a:gd name="T33" fmla="*/ 746 h 1057"/>
                <a:gd name="T34" fmla="*/ 1035 w 1181"/>
                <a:gd name="T35" fmla="*/ 736 h 1057"/>
                <a:gd name="T36" fmla="*/ 1059 w 1181"/>
                <a:gd name="T37" fmla="*/ 675 h 1057"/>
                <a:gd name="T38" fmla="*/ 1033 w 1181"/>
                <a:gd name="T39" fmla="*/ 587 h 1057"/>
                <a:gd name="T40" fmla="*/ 958 w 1181"/>
                <a:gd name="T41" fmla="*/ 446 h 1057"/>
                <a:gd name="T42" fmla="*/ 858 w 1181"/>
                <a:gd name="T43" fmla="*/ 299 h 1057"/>
                <a:gd name="T44" fmla="*/ 758 w 1181"/>
                <a:gd name="T45" fmla="*/ 180 h 1057"/>
                <a:gd name="T46" fmla="*/ 684 w 1181"/>
                <a:gd name="T47" fmla="*/ 125 h 1057"/>
                <a:gd name="T48" fmla="*/ 685 w 1181"/>
                <a:gd name="T49" fmla="*/ 1 h 1057"/>
                <a:gd name="T50" fmla="*/ 803 w 1181"/>
                <a:gd name="T51" fmla="*/ 57 h 1057"/>
                <a:gd name="T52" fmla="*/ 923 w 1181"/>
                <a:gd name="T53" fmla="*/ 181 h 1057"/>
                <a:gd name="T54" fmla="*/ 1042 w 1181"/>
                <a:gd name="T55" fmla="*/ 346 h 1057"/>
                <a:gd name="T56" fmla="*/ 1135 w 1181"/>
                <a:gd name="T57" fmla="*/ 517 h 1057"/>
                <a:gd name="T58" fmla="*/ 1181 w 1181"/>
                <a:gd name="T59" fmla="*/ 657 h 1057"/>
                <a:gd name="T60" fmla="*/ 1181 w 1181"/>
                <a:gd name="T61" fmla="*/ 668 h 1057"/>
                <a:gd name="T62" fmla="*/ 1163 w 1181"/>
                <a:gd name="T63" fmla="*/ 762 h 1057"/>
                <a:gd name="T64" fmla="*/ 1097 w 1181"/>
                <a:gd name="T65" fmla="*/ 836 h 1057"/>
                <a:gd name="T66" fmla="*/ 1076 w 1181"/>
                <a:gd name="T67" fmla="*/ 847 h 1057"/>
                <a:gd name="T68" fmla="*/ 1036 w 1181"/>
                <a:gd name="T69" fmla="*/ 860 h 1057"/>
                <a:gd name="T70" fmla="*/ 956 w 1181"/>
                <a:gd name="T71" fmla="*/ 882 h 1057"/>
                <a:gd name="T72" fmla="*/ 815 w 1181"/>
                <a:gd name="T73" fmla="*/ 918 h 1057"/>
                <a:gd name="T74" fmla="*/ 592 w 1181"/>
                <a:gd name="T75" fmla="*/ 973 h 1057"/>
                <a:gd name="T76" fmla="*/ 367 w 1181"/>
                <a:gd name="T77" fmla="*/ 1026 h 1057"/>
                <a:gd name="T78" fmla="*/ 273 w 1181"/>
                <a:gd name="T79" fmla="*/ 1051 h 1057"/>
                <a:gd name="T80" fmla="*/ 246 w 1181"/>
                <a:gd name="T81" fmla="*/ 1057 h 1057"/>
                <a:gd name="T82" fmla="*/ 237 w 1181"/>
                <a:gd name="T83" fmla="*/ 1057 h 1057"/>
                <a:gd name="T84" fmla="*/ 114 w 1181"/>
                <a:gd name="T85" fmla="*/ 1027 h 1057"/>
                <a:gd name="T86" fmla="*/ 20 w 1181"/>
                <a:gd name="T87" fmla="*/ 923 h 1057"/>
                <a:gd name="T88" fmla="*/ 4 w 1181"/>
                <a:gd name="T89" fmla="*/ 798 h 1057"/>
                <a:gd name="T90" fmla="*/ 47 w 1181"/>
                <a:gd name="T91" fmla="*/ 708 h 1057"/>
                <a:gd name="T92" fmla="*/ 84 w 1181"/>
                <a:gd name="T93" fmla="*/ 659 h 1057"/>
                <a:gd name="T94" fmla="*/ 140 w 1181"/>
                <a:gd name="T95" fmla="*/ 585 h 1057"/>
                <a:gd name="T96" fmla="*/ 182 w 1181"/>
                <a:gd name="T97" fmla="*/ 527 h 1057"/>
                <a:gd name="T98" fmla="*/ 267 w 1181"/>
                <a:gd name="T99" fmla="*/ 411 h 1057"/>
                <a:gd name="T100" fmla="*/ 386 w 1181"/>
                <a:gd name="T101" fmla="*/ 248 h 1057"/>
                <a:gd name="T102" fmla="*/ 463 w 1181"/>
                <a:gd name="T103" fmla="*/ 142 h 1057"/>
                <a:gd name="T104" fmla="*/ 510 w 1181"/>
                <a:gd name="T105" fmla="*/ 81 h 1057"/>
                <a:gd name="T106" fmla="*/ 538 w 1181"/>
                <a:gd name="T107" fmla="*/ 49 h 1057"/>
                <a:gd name="T108" fmla="*/ 555 w 1181"/>
                <a:gd name="T109" fmla="*/ 33 h 1057"/>
                <a:gd name="T110" fmla="*/ 621 w 1181"/>
                <a:gd name="T111" fmla="*/ 3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81" h="1057">
                  <a:moveTo>
                    <a:pt x="660" y="118"/>
                  </a:moveTo>
                  <a:lnTo>
                    <a:pt x="649" y="120"/>
                  </a:lnTo>
                  <a:lnTo>
                    <a:pt x="638" y="125"/>
                  </a:lnTo>
                  <a:lnTo>
                    <a:pt x="630" y="130"/>
                  </a:lnTo>
                  <a:lnTo>
                    <a:pt x="627" y="134"/>
                  </a:lnTo>
                  <a:lnTo>
                    <a:pt x="622" y="139"/>
                  </a:lnTo>
                  <a:lnTo>
                    <a:pt x="617" y="147"/>
                  </a:lnTo>
                  <a:lnTo>
                    <a:pt x="609" y="157"/>
                  </a:lnTo>
                  <a:lnTo>
                    <a:pt x="599" y="169"/>
                  </a:lnTo>
                  <a:lnTo>
                    <a:pt x="588" y="184"/>
                  </a:lnTo>
                  <a:lnTo>
                    <a:pt x="574" y="202"/>
                  </a:lnTo>
                  <a:lnTo>
                    <a:pt x="557" y="224"/>
                  </a:lnTo>
                  <a:lnTo>
                    <a:pt x="539" y="248"/>
                  </a:lnTo>
                  <a:lnTo>
                    <a:pt x="518" y="277"/>
                  </a:lnTo>
                  <a:lnTo>
                    <a:pt x="494" y="309"/>
                  </a:lnTo>
                  <a:lnTo>
                    <a:pt x="467" y="345"/>
                  </a:lnTo>
                  <a:lnTo>
                    <a:pt x="437" y="385"/>
                  </a:lnTo>
                  <a:lnTo>
                    <a:pt x="404" y="430"/>
                  </a:lnTo>
                  <a:lnTo>
                    <a:pt x="368" y="479"/>
                  </a:lnTo>
                  <a:lnTo>
                    <a:pt x="328" y="533"/>
                  </a:lnTo>
                  <a:lnTo>
                    <a:pt x="285" y="591"/>
                  </a:lnTo>
                  <a:lnTo>
                    <a:pt x="260" y="625"/>
                  </a:lnTo>
                  <a:lnTo>
                    <a:pt x="238" y="656"/>
                  </a:lnTo>
                  <a:lnTo>
                    <a:pt x="218" y="684"/>
                  </a:lnTo>
                  <a:lnTo>
                    <a:pt x="202" y="706"/>
                  </a:lnTo>
                  <a:lnTo>
                    <a:pt x="187" y="726"/>
                  </a:lnTo>
                  <a:lnTo>
                    <a:pt x="175" y="741"/>
                  </a:lnTo>
                  <a:lnTo>
                    <a:pt x="165" y="755"/>
                  </a:lnTo>
                  <a:lnTo>
                    <a:pt x="158" y="766"/>
                  </a:lnTo>
                  <a:lnTo>
                    <a:pt x="151" y="774"/>
                  </a:lnTo>
                  <a:lnTo>
                    <a:pt x="147" y="780"/>
                  </a:lnTo>
                  <a:lnTo>
                    <a:pt x="143" y="784"/>
                  </a:lnTo>
                  <a:lnTo>
                    <a:pt x="140" y="788"/>
                  </a:lnTo>
                  <a:lnTo>
                    <a:pt x="138" y="790"/>
                  </a:lnTo>
                  <a:lnTo>
                    <a:pt x="137" y="790"/>
                  </a:lnTo>
                  <a:lnTo>
                    <a:pt x="136" y="791"/>
                  </a:lnTo>
                  <a:lnTo>
                    <a:pt x="135" y="791"/>
                  </a:lnTo>
                  <a:lnTo>
                    <a:pt x="126" y="806"/>
                  </a:lnTo>
                  <a:lnTo>
                    <a:pt x="121" y="825"/>
                  </a:lnTo>
                  <a:lnTo>
                    <a:pt x="122" y="845"/>
                  </a:lnTo>
                  <a:lnTo>
                    <a:pt x="129" y="866"/>
                  </a:lnTo>
                  <a:lnTo>
                    <a:pt x="140" y="888"/>
                  </a:lnTo>
                  <a:lnTo>
                    <a:pt x="157" y="907"/>
                  </a:lnTo>
                  <a:lnTo>
                    <a:pt x="174" y="922"/>
                  </a:lnTo>
                  <a:lnTo>
                    <a:pt x="194" y="932"/>
                  </a:lnTo>
                  <a:lnTo>
                    <a:pt x="216" y="937"/>
                  </a:lnTo>
                  <a:lnTo>
                    <a:pt x="237" y="935"/>
                  </a:lnTo>
                  <a:lnTo>
                    <a:pt x="256" y="935"/>
                  </a:lnTo>
                  <a:lnTo>
                    <a:pt x="276" y="929"/>
                  </a:lnTo>
                  <a:lnTo>
                    <a:pt x="301" y="921"/>
                  </a:lnTo>
                  <a:lnTo>
                    <a:pt x="332" y="913"/>
                  </a:lnTo>
                  <a:lnTo>
                    <a:pt x="369" y="903"/>
                  </a:lnTo>
                  <a:lnTo>
                    <a:pt x="412" y="894"/>
                  </a:lnTo>
                  <a:lnTo>
                    <a:pt x="488" y="875"/>
                  </a:lnTo>
                  <a:lnTo>
                    <a:pt x="558" y="858"/>
                  </a:lnTo>
                  <a:lnTo>
                    <a:pt x="621" y="843"/>
                  </a:lnTo>
                  <a:lnTo>
                    <a:pt x="680" y="830"/>
                  </a:lnTo>
                  <a:lnTo>
                    <a:pt x="731" y="816"/>
                  </a:lnTo>
                  <a:lnTo>
                    <a:pt x="779" y="805"/>
                  </a:lnTo>
                  <a:lnTo>
                    <a:pt x="821" y="795"/>
                  </a:lnTo>
                  <a:lnTo>
                    <a:pt x="858" y="785"/>
                  </a:lnTo>
                  <a:lnTo>
                    <a:pt x="890" y="778"/>
                  </a:lnTo>
                  <a:lnTo>
                    <a:pt x="919" y="770"/>
                  </a:lnTo>
                  <a:lnTo>
                    <a:pt x="944" y="764"/>
                  </a:lnTo>
                  <a:lnTo>
                    <a:pt x="965" y="759"/>
                  </a:lnTo>
                  <a:lnTo>
                    <a:pt x="982" y="753"/>
                  </a:lnTo>
                  <a:lnTo>
                    <a:pt x="998" y="750"/>
                  </a:lnTo>
                  <a:lnTo>
                    <a:pt x="1010" y="746"/>
                  </a:lnTo>
                  <a:lnTo>
                    <a:pt x="1019" y="743"/>
                  </a:lnTo>
                  <a:lnTo>
                    <a:pt x="1026" y="740"/>
                  </a:lnTo>
                  <a:lnTo>
                    <a:pt x="1032" y="738"/>
                  </a:lnTo>
                  <a:lnTo>
                    <a:pt x="1035" y="736"/>
                  </a:lnTo>
                  <a:lnTo>
                    <a:pt x="1046" y="726"/>
                  </a:lnTo>
                  <a:lnTo>
                    <a:pt x="1054" y="713"/>
                  </a:lnTo>
                  <a:lnTo>
                    <a:pt x="1058" y="696"/>
                  </a:lnTo>
                  <a:lnTo>
                    <a:pt x="1059" y="675"/>
                  </a:lnTo>
                  <a:lnTo>
                    <a:pt x="1059" y="670"/>
                  </a:lnTo>
                  <a:lnTo>
                    <a:pt x="1054" y="645"/>
                  </a:lnTo>
                  <a:lnTo>
                    <a:pt x="1045" y="618"/>
                  </a:lnTo>
                  <a:lnTo>
                    <a:pt x="1033" y="587"/>
                  </a:lnTo>
                  <a:lnTo>
                    <a:pt x="1018" y="554"/>
                  </a:lnTo>
                  <a:lnTo>
                    <a:pt x="1000" y="520"/>
                  </a:lnTo>
                  <a:lnTo>
                    <a:pt x="980" y="483"/>
                  </a:lnTo>
                  <a:lnTo>
                    <a:pt x="958" y="446"/>
                  </a:lnTo>
                  <a:lnTo>
                    <a:pt x="934" y="408"/>
                  </a:lnTo>
                  <a:lnTo>
                    <a:pt x="910" y="371"/>
                  </a:lnTo>
                  <a:lnTo>
                    <a:pt x="884" y="334"/>
                  </a:lnTo>
                  <a:lnTo>
                    <a:pt x="858" y="299"/>
                  </a:lnTo>
                  <a:lnTo>
                    <a:pt x="833" y="265"/>
                  </a:lnTo>
                  <a:lnTo>
                    <a:pt x="806" y="234"/>
                  </a:lnTo>
                  <a:lnTo>
                    <a:pt x="782" y="205"/>
                  </a:lnTo>
                  <a:lnTo>
                    <a:pt x="758" y="180"/>
                  </a:lnTo>
                  <a:lnTo>
                    <a:pt x="736" y="159"/>
                  </a:lnTo>
                  <a:lnTo>
                    <a:pt x="715" y="142"/>
                  </a:lnTo>
                  <a:lnTo>
                    <a:pt x="696" y="130"/>
                  </a:lnTo>
                  <a:lnTo>
                    <a:pt x="684" y="125"/>
                  </a:lnTo>
                  <a:lnTo>
                    <a:pt x="672" y="120"/>
                  </a:lnTo>
                  <a:lnTo>
                    <a:pt x="660" y="118"/>
                  </a:lnTo>
                  <a:close/>
                  <a:moveTo>
                    <a:pt x="653" y="0"/>
                  </a:moveTo>
                  <a:lnTo>
                    <a:pt x="685" y="1"/>
                  </a:lnTo>
                  <a:lnTo>
                    <a:pt x="718" y="9"/>
                  </a:lnTo>
                  <a:lnTo>
                    <a:pt x="751" y="22"/>
                  </a:lnTo>
                  <a:lnTo>
                    <a:pt x="776" y="36"/>
                  </a:lnTo>
                  <a:lnTo>
                    <a:pt x="803" y="57"/>
                  </a:lnTo>
                  <a:lnTo>
                    <a:pt x="832" y="82"/>
                  </a:lnTo>
                  <a:lnTo>
                    <a:pt x="861" y="111"/>
                  </a:lnTo>
                  <a:lnTo>
                    <a:pt x="892" y="145"/>
                  </a:lnTo>
                  <a:lnTo>
                    <a:pt x="923" y="181"/>
                  </a:lnTo>
                  <a:lnTo>
                    <a:pt x="954" y="220"/>
                  </a:lnTo>
                  <a:lnTo>
                    <a:pt x="983" y="260"/>
                  </a:lnTo>
                  <a:lnTo>
                    <a:pt x="1013" y="303"/>
                  </a:lnTo>
                  <a:lnTo>
                    <a:pt x="1042" y="346"/>
                  </a:lnTo>
                  <a:lnTo>
                    <a:pt x="1068" y="391"/>
                  </a:lnTo>
                  <a:lnTo>
                    <a:pt x="1092" y="434"/>
                  </a:lnTo>
                  <a:lnTo>
                    <a:pt x="1116" y="475"/>
                  </a:lnTo>
                  <a:lnTo>
                    <a:pt x="1135" y="517"/>
                  </a:lnTo>
                  <a:lnTo>
                    <a:pt x="1152" y="556"/>
                  </a:lnTo>
                  <a:lnTo>
                    <a:pt x="1165" y="593"/>
                  </a:lnTo>
                  <a:lnTo>
                    <a:pt x="1175" y="628"/>
                  </a:lnTo>
                  <a:lnTo>
                    <a:pt x="1181" y="657"/>
                  </a:lnTo>
                  <a:lnTo>
                    <a:pt x="1181" y="661"/>
                  </a:lnTo>
                  <a:lnTo>
                    <a:pt x="1181" y="664"/>
                  </a:lnTo>
                  <a:lnTo>
                    <a:pt x="1181" y="667"/>
                  </a:lnTo>
                  <a:lnTo>
                    <a:pt x="1181" y="668"/>
                  </a:lnTo>
                  <a:lnTo>
                    <a:pt x="1181" y="670"/>
                  </a:lnTo>
                  <a:lnTo>
                    <a:pt x="1181" y="703"/>
                  </a:lnTo>
                  <a:lnTo>
                    <a:pt x="1174" y="734"/>
                  </a:lnTo>
                  <a:lnTo>
                    <a:pt x="1163" y="762"/>
                  </a:lnTo>
                  <a:lnTo>
                    <a:pt x="1148" y="789"/>
                  </a:lnTo>
                  <a:lnTo>
                    <a:pt x="1127" y="813"/>
                  </a:lnTo>
                  <a:lnTo>
                    <a:pt x="1101" y="833"/>
                  </a:lnTo>
                  <a:lnTo>
                    <a:pt x="1097" y="836"/>
                  </a:lnTo>
                  <a:lnTo>
                    <a:pt x="1092" y="838"/>
                  </a:lnTo>
                  <a:lnTo>
                    <a:pt x="1088" y="842"/>
                  </a:lnTo>
                  <a:lnTo>
                    <a:pt x="1083" y="844"/>
                  </a:lnTo>
                  <a:lnTo>
                    <a:pt x="1076" y="847"/>
                  </a:lnTo>
                  <a:lnTo>
                    <a:pt x="1069" y="850"/>
                  </a:lnTo>
                  <a:lnTo>
                    <a:pt x="1059" y="854"/>
                  </a:lnTo>
                  <a:lnTo>
                    <a:pt x="1050" y="857"/>
                  </a:lnTo>
                  <a:lnTo>
                    <a:pt x="1036" y="860"/>
                  </a:lnTo>
                  <a:lnTo>
                    <a:pt x="1021" y="865"/>
                  </a:lnTo>
                  <a:lnTo>
                    <a:pt x="1002" y="870"/>
                  </a:lnTo>
                  <a:lnTo>
                    <a:pt x="981" y="876"/>
                  </a:lnTo>
                  <a:lnTo>
                    <a:pt x="956" y="882"/>
                  </a:lnTo>
                  <a:lnTo>
                    <a:pt x="927" y="890"/>
                  </a:lnTo>
                  <a:lnTo>
                    <a:pt x="894" y="898"/>
                  </a:lnTo>
                  <a:lnTo>
                    <a:pt x="857" y="908"/>
                  </a:lnTo>
                  <a:lnTo>
                    <a:pt x="815" y="918"/>
                  </a:lnTo>
                  <a:lnTo>
                    <a:pt x="768" y="930"/>
                  </a:lnTo>
                  <a:lnTo>
                    <a:pt x="715" y="942"/>
                  </a:lnTo>
                  <a:lnTo>
                    <a:pt x="656" y="956"/>
                  </a:lnTo>
                  <a:lnTo>
                    <a:pt x="592" y="973"/>
                  </a:lnTo>
                  <a:lnTo>
                    <a:pt x="520" y="989"/>
                  </a:lnTo>
                  <a:lnTo>
                    <a:pt x="443" y="1008"/>
                  </a:lnTo>
                  <a:lnTo>
                    <a:pt x="402" y="1018"/>
                  </a:lnTo>
                  <a:lnTo>
                    <a:pt x="367" y="1026"/>
                  </a:lnTo>
                  <a:lnTo>
                    <a:pt x="335" y="1035"/>
                  </a:lnTo>
                  <a:lnTo>
                    <a:pt x="310" y="1041"/>
                  </a:lnTo>
                  <a:lnTo>
                    <a:pt x="289" y="1047"/>
                  </a:lnTo>
                  <a:lnTo>
                    <a:pt x="273" y="1051"/>
                  </a:lnTo>
                  <a:lnTo>
                    <a:pt x="263" y="1056"/>
                  </a:lnTo>
                  <a:lnTo>
                    <a:pt x="256" y="1057"/>
                  </a:lnTo>
                  <a:lnTo>
                    <a:pt x="249" y="1057"/>
                  </a:lnTo>
                  <a:lnTo>
                    <a:pt x="246" y="1057"/>
                  </a:lnTo>
                  <a:lnTo>
                    <a:pt x="245" y="1057"/>
                  </a:lnTo>
                  <a:lnTo>
                    <a:pt x="243" y="1057"/>
                  </a:lnTo>
                  <a:lnTo>
                    <a:pt x="240" y="1057"/>
                  </a:lnTo>
                  <a:lnTo>
                    <a:pt x="237" y="1057"/>
                  </a:lnTo>
                  <a:lnTo>
                    <a:pt x="206" y="1057"/>
                  </a:lnTo>
                  <a:lnTo>
                    <a:pt x="174" y="1052"/>
                  </a:lnTo>
                  <a:lnTo>
                    <a:pt x="143" y="1042"/>
                  </a:lnTo>
                  <a:lnTo>
                    <a:pt x="114" y="1027"/>
                  </a:lnTo>
                  <a:lnTo>
                    <a:pt x="86" y="1007"/>
                  </a:lnTo>
                  <a:lnTo>
                    <a:pt x="60" y="983"/>
                  </a:lnTo>
                  <a:lnTo>
                    <a:pt x="38" y="954"/>
                  </a:lnTo>
                  <a:lnTo>
                    <a:pt x="20" y="923"/>
                  </a:lnTo>
                  <a:lnTo>
                    <a:pt x="8" y="892"/>
                  </a:lnTo>
                  <a:lnTo>
                    <a:pt x="1" y="860"/>
                  </a:lnTo>
                  <a:lnTo>
                    <a:pt x="0" y="828"/>
                  </a:lnTo>
                  <a:lnTo>
                    <a:pt x="4" y="798"/>
                  </a:lnTo>
                  <a:lnTo>
                    <a:pt x="12" y="767"/>
                  </a:lnTo>
                  <a:lnTo>
                    <a:pt x="26" y="738"/>
                  </a:lnTo>
                  <a:lnTo>
                    <a:pt x="44" y="712"/>
                  </a:lnTo>
                  <a:lnTo>
                    <a:pt x="47" y="708"/>
                  </a:lnTo>
                  <a:lnTo>
                    <a:pt x="53" y="700"/>
                  </a:lnTo>
                  <a:lnTo>
                    <a:pt x="61" y="689"/>
                  </a:lnTo>
                  <a:lnTo>
                    <a:pt x="72" y="675"/>
                  </a:lnTo>
                  <a:lnTo>
                    <a:pt x="84" y="659"/>
                  </a:lnTo>
                  <a:lnTo>
                    <a:pt x="97" y="641"/>
                  </a:lnTo>
                  <a:lnTo>
                    <a:pt x="111" y="622"/>
                  </a:lnTo>
                  <a:lnTo>
                    <a:pt x="126" y="603"/>
                  </a:lnTo>
                  <a:lnTo>
                    <a:pt x="140" y="585"/>
                  </a:lnTo>
                  <a:lnTo>
                    <a:pt x="152" y="567"/>
                  </a:lnTo>
                  <a:lnTo>
                    <a:pt x="164" y="552"/>
                  </a:lnTo>
                  <a:lnTo>
                    <a:pt x="174" y="537"/>
                  </a:lnTo>
                  <a:lnTo>
                    <a:pt x="182" y="527"/>
                  </a:lnTo>
                  <a:lnTo>
                    <a:pt x="187" y="521"/>
                  </a:lnTo>
                  <a:lnTo>
                    <a:pt x="189" y="518"/>
                  </a:lnTo>
                  <a:lnTo>
                    <a:pt x="229" y="462"/>
                  </a:lnTo>
                  <a:lnTo>
                    <a:pt x="267" y="411"/>
                  </a:lnTo>
                  <a:lnTo>
                    <a:pt x="301" y="364"/>
                  </a:lnTo>
                  <a:lnTo>
                    <a:pt x="332" y="322"/>
                  </a:lnTo>
                  <a:lnTo>
                    <a:pt x="359" y="284"/>
                  </a:lnTo>
                  <a:lnTo>
                    <a:pt x="386" y="248"/>
                  </a:lnTo>
                  <a:lnTo>
                    <a:pt x="408" y="217"/>
                  </a:lnTo>
                  <a:lnTo>
                    <a:pt x="429" y="189"/>
                  </a:lnTo>
                  <a:lnTo>
                    <a:pt x="446" y="164"/>
                  </a:lnTo>
                  <a:lnTo>
                    <a:pt x="463" y="142"/>
                  </a:lnTo>
                  <a:lnTo>
                    <a:pt x="477" y="124"/>
                  </a:lnTo>
                  <a:lnTo>
                    <a:pt x="489" y="107"/>
                  </a:lnTo>
                  <a:lnTo>
                    <a:pt x="500" y="93"/>
                  </a:lnTo>
                  <a:lnTo>
                    <a:pt x="510" y="81"/>
                  </a:lnTo>
                  <a:lnTo>
                    <a:pt x="519" y="71"/>
                  </a:lnTo>
                  <a:lnTo>
                    <a:pt x="525" y="62"/>
                  </a:lnTo>
                  <a:lnTo>
                    <a:pt x="532" y="55"/>
                  </a:lnTo>
                  <a:lnTo>
                    <a:pt x="538" y="49"/>
                  </a:lnTo>
                  <a:lnTo>
                    <a:pt x="542" y="44"/>
                  </a:lnTo>
                  <a:lnTo>
                    <a:pt x="546" y="40"/>
                  </a:lnTo>
                  <a:lnTo>
                    <a:pt x="551" y="36"/>
                  </a:lnTo>
                  <a:lnTo>
                    <a:pt x="555" y="33"/>
                  </a:lnTo>
                  <a:lnTo>
                    <a:pt x="560" y="31"/>
                  </a:lnTo>
                  <a:lnTo>
                    <a:pt x="564" y="28"/>
                  </a:lnTo>
                  <a:lnTo>
                    <a:pt x="592" y="12"/>
                  </a:lnTo>
                  <a:lnTo>
                    <a:pt x="621" y="3"/>
                  </a:lnTo>
                  <a:lnTo>
                    <a:pt x="6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69"/>
            <p:cNvSpPr>
              <a:spLocks noEditPoints="1"/>
            </p:cNvSpPr>
            <p:nvPr/>
          </p:nvSpPr>
          <p:spPr bwMode="auto">
            <a:xfrm>
              <a:off x="1706563" y="1906588"/>
              <a:ext cx="187325" cy="284163"/>
            </a:xfrm>
            <a:custGeom>
              <a:avLst/>
              <a:gdLst>
                <a:gd name="T0" fmla="*/ 770 w 1185"/>
                <a:gd name="T1" fmla="*/ 133 h 1792"/>
                <a:gd name="T2" fmla="*/ 590 w 1185"/>
                <a:gd name="T3" fmla="*/ 169 h 1792"/>
                <a:gd name="T4" fmla="*/ 402 w 1185"/>
                <a:gd name="T5" fmla="*/ 224 h 1792"/>
                <a:gd name="T6" fmla="*/ 241 w 1185"/>
                <a:gd name="T7" fmla="*/ 285 h 1792"/>
                <a:gd name="T8" fmla="*/ 146 w 1185"/>
                <a:gd name="T9" fmla="*/ 345 h 1792"/>
                <a:gd name="T10" fmla="*/ 128 w 1185"/>
                <a:gd name="T11" fmla="*/ 411 h 1792"/>
                <a:gd name="T12" fmla="*/ 183 w 1185"/>
                <a:gd name="T13" fmla="*/ 500 h 1792"/>
                <a:gd name="T14" fmla="*/ 277 w 1185"/>
                <a:gd name="T15" fmla="*/ 649 h 1792"/>
                <a:gd name="T16" fmla="*/ 399 w 1185"/>
                <a:gd name="T17" fmla="*/ 841 h 1792"/>
                <a:gd name="T18" fmla="*/ 536 w 1185"/>
                <a:gd name="T19" fmla="*/ 1060 h 1792"/>
                <a:gd name="T20" fmla="*/ 681 w 1185"/>
                <a:gd name="T21" fmla="*/ 1287 h 1792"/>
                <a:gd name="T22" fmla="*/ 819 w 1185"/>
                <a:gd name="T23" fmla="*/ 1505 h 1792"/>
                <a:gd name="T24" fmla="*/ 920 w 1185"/>
                <a:gd name="T25" fmla="*/ 1643 h 1792"/>
                <a:gd name="T26" fmla="*/ 1003 w 1185"/>
                <a:gd name="T27" fmla="*/ 1665 h 1792"/>
                <a:gd name="T28" fmla="*/ 1054 w 1185"/>
                <a:gd name="T29" fmla="*/ 1611 h 1792"/>
                <a:gd name="T30" fmla="*/ 1064 w 1185"/>
                <a:gd name="T31" fmla="*/ 1490 h 1792"/>
                <a:gd name="T32" fmla="*/ 1057 w 1185"/>
                <a:gd name="T33" fmla="*/ 1330 h 1792"/>
                <a:gd name="T34" fmla="*/ 1043 w 1185"/>
                <a:gd name="T35" fmla="*/ 1100 h 1792"/>
                <a:gd name="T36" fmla="*/ 1026 w 1185"/>
                <a:gd name="T37" fmla="*/ 836 h 1792"/>
                <a:gd name="T38" fmla="*/ 1008 w 1185"/>
                <a:gd name="T39" fmla="*/ 573 h 1792"/>
                <a:gd name="T40" fmla="*/ 992 w 1185"/>
                <a:gd name="T41" fmla="*/ 350 h 1792"/>
                <a:gd name="T42" fmla="*/ 982 w 1185"/>
                <a:gd name="T43" fmla="*/ 204 h 1792"/>
                <a:gd name="T44" fmla="*/ 966 w 1185"/>
                <a:gd name="T45" fmla="*/ 146 h 1792"/>
                <a:gd name="T46" fmla="*/ 903 w 1185"/>
                <a:gd name="T47" fmla="*/ 124 h 1792"/>
                <a:gd name="T48" fmla="*/ 955 w 1185"/>
                <a:gd name="T49" fmla="*/ 6 h 1792"/>
                <a:gd name="T50" fmla="*/ 1055 w 1185"/>
                <a:gd name="T51" fmla="*/ 65 h 1792"/>
                <a:gd name="T52" fmla="*/ 1096 w 1185"/>
                <a:gd name="T53" fmla="*/ 151 h 1792"/>
                <a:gd name="T54" fmla="*/ 1107 w 1185"/>
                <a:gd name="T55" fmla="*/ 268 h 1792"/>
                <a:gd name="T56" fmla="*/ 1122 w 1185"/>
                <a:gd name="T57" fmla="*/ 472 h 1792"/>
                <a:gd name="T58" fmla="*/ 1140 w 1185"/>
                <a:gd name="T59" fmla="*/ 727 h 1792"/>
                <a:gd name="T60" fmla="*/ 1157 w 1185"/>
                <a:gd name="T61" fmla="*/ 995 h 1792"/>
                <a:gd name="T62" fmla="*/ 1173 w 1185"/>
                <a:gd name="T63" fmla="*/ 1242 h 1792"/>
                <a:gd name="T64" fmla="*/ 1183 w 1185"/>
                <a:gd name="T65" fmla="*/ 1429 h 1792"/>
                <a:gd name="T66" fmla="*/ 1182 w 1185"/>
                <a:gd name="T67" fmla="*/ 1580 h 1792"/>
                <a:gd name="T68" fmla="*/ 1136 w 1185"/>
                <a:gd name="T69" fmla="*/ 1716 h 1792"/>
                <a:gd name="T70" fmla="*/ 1040 w 1185"/>
                <a:gd name="T71" fmla="*/ 1787 h 1792"/>
                <a:gd name="T72" fmla="*/ 948 w 1185"/>
                <a:gd name="T73" fmla="*/ 1790 h 1792"/>
                <a:gd name="T74" fmla="*/ 831 w 1185"/>
                <a:gd name="T75" fmla="*/ 1723 h 1792"/>
                <a:gd name="T76" fmla="*/ 732 w 1185"/>
                <a:gd name="T77" fmla="*/ 1590 h 1792"/>
                <a:gd name="T78" fmla="*/ 642 w 1185"/>
                <a:gd name="T79" fmla="*/ 1449 h 1792"/>
                <a:gd name="T80" fmla="*/ 529 w 1185"/>
                <a:gd name="T81" fmla="*/ 1270 h 1792"/>
                <a:gd name="T82" fmla="*/ 403 w 1185"/>
                <a:gd name="T83" fmla="*/ 1073 h 1792"/>
                <a:gd name="T84" fmla="*/ 278 w 1185"/>
                <a:gd name="T85" fmla="*/ 875 h 1792"/>
                <a:gd name="T86" fmla="*/ 165 w 1185"/>
                <a:gd name="T87" fmla="*/ 696 h 1792"/>
                <a:gd name="T88" fmla="*/ 76 w 1185"/>
                <a:gd name="T89" fmla="*/ 552 h 1792"/>
                <a:gd name="T90" fmla="*/ 22 w 1185"/>
                <a:gd name="T91" fmla="*/ 465 h 1792"/>
                <a:gd name="T92" fmla="*/ 12 w 1185"/>
                <a:gd name="T93" fmla="*/ 444 h 1792"/>
                <a:gd name="T94" fmla="*/ 6 w 1185"/>
                <a:gd name="T95" fmla="*/ 436 h 1792"/>
                <a:gd name="T96" fmla="*/ 21 w 1185"/>
                <a:gd name="T97" fmla="*/ 314 h 1792"/>
                <a:gd name="T98" fmla="*/ 107 w 1185"/>
                <a:gd name="T99" fmla="*/ 224 h 1792"/>
                <a:gd name="T100" fmla="*/ 261 w 1185"/>
                <a:gd name="T101" fmla="*/ 147 h 1792"/>
                <a:gd name="T102" fmla="*/ 463 w 1185"/>
                <a:gd name="T103" fmla="*/ 78 h 1792"/>
                <a:gd name="T104" fmla="*/ 675 w 1185"/>
                <a:gd name="T105" fmla="*/ 25 h 1792"/>
                <a:gd name="T106" fmla="*/ 859 w 1185"/>
                <a:gd name="T107" fmla="*/ 1 h 1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5" h="1792">
                  <a:moveTo>
                    <a:pt x="877" y="123"/>
                  </a:moveTo>
                  <a:lnTo>
                    <a:pt x="845" y="124"/>
                  </a:lnTo>
                  <a:lnTo>
                    <a:pt x="809" y="128"/>
                  </a:lnTo>
                  <a:lnTo>
                    <a:pt x="770" y="133"/>
                  </a:lnTo>
                  <a:lnTo>
                    <a:pt x="728" y="141"/>
                  </a:lnTo>
                  <a:lnTo>
                    <a:pt x="684" y="149"/>
                  </a:lnTo>
                  <a:lnTo>
                    <a:pt x="638" y="158"/>
                  </a:lnTo>
                  <a:lnTo>
                    <a:pt x="590" y="169"/>
                  </a:lnTo>
                  <a:lnTo>
                    <a:pt x="543" y="182"/>
                  </a:lnTo>
                  <a:lnTo>
                    <a:pt x="496" y="195"/>
                  </a:lnTo>
                  <a:lnTo>
                    <a:pt x="448" y="209"/>
                  </a:lnTo>
                  <a:lnTo>
                    <a:pt x="402" y="224"/>
                  </a:lnTo>
                  <a:lnTo>
                    <a:pt x="358" y="239"/>
                  </a:lnTo>
                  <a:lnTo>
                    <a:pt x="316" y="254"/>
                  </a:lnTo>
                  <a:lnTo>
                    <a:pt x="278" y="270"/>
                  </a:lnTo>
                  <a:lnTo>
                    <a:pt x="241" y="285"/>
                  </a:lnTo>
                  <a:lnTo>
                    <a:pt x="210" y="301"/>
                  </a:lnTo>
                  <a:lnTo>
                    <a:pt x="183" y="316"/>
                  </a:lnTo>
                  <a:lnTo>
                    <a:pt x="161" y="331"/>
                  </a:lnTo>
                  <a:lnTo>
                    <a:pt x="146" y="345"/>
                  </a:lnTo>
                  <a:lnTo>
                    <a:pt x="131" y="364"/>
                  </a:lnTo>
                  <a:lnTo>
                    <a:pt x="123" y="381"/>
                  </a:lnTo>
                  <a:lnTo>
                    <a:pt x="121" y="400"/>
                  </a:lnTo>
                  <a:lnTo>
                    <a:pt x="128" y="411"/>
                  </a:lnTo>
                  <a:lnTo>
                    <a:pt x="137" y="426"/>
                  </a:lnTo>
                  <a:lnTo>
                    <a:pt x="150" y="446"/>
                  </a:lnTo>
                  <a:lnTo>
                    <a:pt x="165" y="472"/>
                  </a:lnTo>
                  <a:lnTo>
                    <a:pt x="183" y="500"/>
                  </a:lnTo>
                  <a:lnTo>
                    <a:pt x="203" y="532"/>
                  </a:lnTo>
                  <a:lnTo>
                    <a:pt x="226" y="568"/>
                  </a:lnTo>
                  <a:lnTo>
                    <a:pt x="250" y="607"/>
                  </a:lnTo>
                  <a:lnTo>
                    <a:pt x="277" y="649"/>
                  </a:lnTo>
                  <a:lnTo>
                    <a:pt x="305" y="695"/>
                  </a:lnTo>
                  <a:lnTo>
                    <a:pt x="335" y="741"/>
                  </a:lnTo>
                  <a:lnTo>
                    <a:pt x="366" y="790"/>
                  </a:lnTo>
                  <a:lnTo>
                    <a:pt x="399" y="841"/>
                  </a:lnTo>
                  <a:lnTo>
                    <a:pt x="432" y="894"/>
                  </a:lnTo>
                  <a:lnTo>
                    <a:pt x="466" y="948"/>
                  </a:lnTo>
                  <a:lnTo>
                    <a:pt x="501" y="1003"/>
                  </a:lnTo>
                  <a:lnTo>
                    <a:pt x="536" y="1060"/>
                  </a:lnTo>
                  <a:lnTo>
                    <a:pt x="573" y="1117"/>
                  </a:lnTo>
                  <a:lnTo>
                    <a:pt x="609" y="1173"/>
                  </a:lnTo>
                  <a:lnTo>
                    <a:pt x="644" y="1231"/>
                  </a:lnTo>
                  <a:lnTo>
                    <a:pt x="681" y="1287"/>
                  </a:lnTo>
                  <a:lnTo>
                    <a:pt x="716" y="1343"/>
                  </a:lnTo>
                  <a:lnTo>
                    <a:pt x="751" y="1398"/>
                  </a:lnTo>
                  <a:lnTo>
                    <a:pt x="786" y="1452"/>
                  </a:lnTo>
                  <a:lnTo>
                    <a:pt x="819" y="1505"/>
                  </a:lnTo>
                  <a:lnTo>
                    <a:pt x="852" y="1556"/>
                  </a:lnTo>
                  <a:lnTo>
                    <a:pt x="875" y="1591"/>
                  </a:lnTo>
                  <a:lnTo>
                    <a:pt x="898" y="1621"/>
                  </a:lnTo>
                  <a:lnTo>
                    <a:pt x="920" y="1643"/>
                  </a:lnTo>
                  <a:lnTo>
                    <a:pt x="940" y="1659"/>
                  </a:lnTo>
                  <a:lnTo>
                    <a:pt x="961" y="1667"/>
                  </a:lnTo>
                  <a:lnTo>
                    <a:pt x="982" y="1670"/>
                  </a:lnTo>
                  <a:lnTo>
                    <a:pt x="1003" y="1665"/>
                  </a:lnTo>
                  <a:lnTo>
                    <a:pt x="1020" y="1659"/>
                  </a:lnTo>
                  <a:lnTo>
                    <a:pt x="1034" y="1648"/>
                  </a:lnTo>
                  <a:lnTo>
                    <a:pt x="1045" y="1631"/>
                  </a:lnTo>
                  <a:lnTo>
                    <a:pt x="1054" y="1611"/>
                  </a:lnTo>
                  <a:lnTo>
                    <a:pt x="1060" y="1587"/>
                  </a:lnTo>
                  <a:lnTo>
                    <a:pt x="1064" y="1558"/>
                  </a:lnTo>
                  <a:lnTo>
                    <a:pt x="1065" y="1526"/>
                  </a:lnTo>
                  <a:lnTo>
                    <a:pt x="1064" y="1490"/>
                  </a:lnTo>
                  <a:lnTo>
                    <a:pt x="1063" y="1459"/>
                  </a:lnTo>
                  <a:lnTo>
                    <a:pt x="1062" y="1421"/>
                  </a:lnTo>
                  <a:lnTo>
                    <a:pt x="1059" y="1378"/>
                  </a:lnTo>
                  <a:lnTo>
                    <a:pt x="1057" y="1330"/>
                  </a:lnTo>
                  <a:lnTo>
                    <a:pt x="1054" y="1278"/>
                  </a:lnTo>
                  <a:lnTo>
                    <a:pt x="1051" y="1222"/>
                  </a:lnTo>
                  <a:lnTo>
                    <a:pt x="1047" y="1162"/>
                  </a:lnTo>
                  <a:lnTo>
                    <a:pt x="1043" y="1100"/>
                  </a:lnTo>
                  <a:lnTo>
                    <a:pt x="1040" y="1035"/>
                  </a:lnTo>
                  <a:lnTo>
                    <a:pt x="1035" y="969"/>
                  </a:lnTo>
                  <a:lnTo>
                    <a:pt x="1031" y="903"/>
                  </a:lnTo>
                  <a:lnTo>
                    <a:pt x="1026" y="836"/>
                  </a:lnTo>
                  <a:lnTo>
                    <a:pt x="1022" y="768"/>
                  </a:lnTo>
                  <a:lnTo>
                    <a:pt x="1018" y="702"/>
                  </a:lnTo>
                  <a:lnTo>
                    <a:pt x="1012" y="637"/>
                  </a:lnTo>
                  <a:lnTo>
                    <a:pt x="1008" y="573"/>
                  </a:lnTo>
                  <a:lnTo>
                    <a:pt x="1004" y="513"/>
                  </a:lnTo>
                  <a:lnTo>
                    <a:pt x="1000" y="455"/>
                  </a:lnTo>
                  <a:lnTo>
                    <a:pt x="995" y="401"/>
                  </a:lnTo>
                  <a:lnTo>
                    <a:pt x="992" y="350"/>
                  </a:lnTo>
                  <a:lnTo>
                    <a:pt x="989" y="305"/>
                  </a:lnTo>
                  <a:lnTo>
                    <a:pt x="987" y="265"/>
                  </a:lnTo>
                  <a:lnTo>
                    <a:pt x="983" y="231"/>
                  </a:lnTo>
                  <a:lnTo>
                    <a:pt x="982" y="204"/>
                  </a:lnTo>
                  <a:lnTo>
                    <a:pt x="980" y="183"/>
                  </a:lnTo>
                  <a:lnTo>
                    <a:pt x="979" y="169"/>
                  </a:lnTo>
                  <a:lnTo>
                    <a:pt x="975" y="156"/>
                  </a:lnTo>
                  <a:lnTo>
                    <a:pt x="966" y="146"/>
                  </a:lnTo>
                  <a:lnTo>
                    <a:pt x="955" y="137"/>
                  </a:lnTo>
                  <a:lnTo>
                    <a:pt x="942" y="132"/>
                  </a:lnTo>
                  <a:lnTo>
                    <a:pt x="925" y="128"/>
                  </a:lnTo>
                  <a:lnTo>
                    <a:pt x="903" y="124"/>
                  </a:lnTo>
                  <a:lnTo>
                    <a:pt x="877" y="123"/>
                  </a:lnTo>
                  <a:close/>
                  <a:moveTo>
                    <a:pt x="895" y="0"/>
                  </a:moveTo>
                  <a:lnTo>
                    <a:pt x="928" y="2"/>
                  </a:lnTo>
                  <a:lnTo>
                    <a:pt x="955" y="6"/>
                  </a:lnTo>
                  <a:lnTo>
                    <a:pt x="984" y="16"/>
                  </a:lnTo>
                  <a:lnTo>
                    <a:pt x="1011" y="29"/>
                  </a:lnTo>
                  <a:lnTo>
                    <a:pt x="1034" y="45"/>
                  </a:lnTo>
                  <a:lnTo>
                    <a:pt x="1055" y="65"/>
                  </a:lnTo>
                  <a:lnTo>
                    <a:pt x="1071" y="87"/>
                  </a:lnTo>
                  <a:lnTo>
                    <a:pt x="1085" y="112"/>
                  </a:lnTo>
                  <a:lnTo>
                    <a:pt x="1095" y="140"/>
                  </a:lnTo>
                  <a:lnTo>
                    <a:pt x="1096" y="151"/>
                  </a:lnTo>
                  <a:lnTo>
                    <a:pt x="1098" y="169"/>
                  </a:lnTo>
                  <a:lnTo>
                    <a:pt x="1100" y="196"/>
                  </a:lnTo>
                  <a:lnTo>
                    <a:pt x="1103" y="229"/>
                  </a:lnTo>
                  <a:lnTo>
                    <a:pt x="1107" y="268"/>
                  </a:lnTo>
                  <a:lnTo>
                    <a:pt x="1109" y="312"/>
                  </a:lnTo>
                  <a:lnTo>
                    <a:pt x="1113" y="361"/>
                  </a:lnTo>
                  <a:lnTo>
                    <a:pt x="1118" y="414"/>
                  </a:lnTo>
                  <a:lnTo>
                    <a:pt x="1122" y="472"/>
                  </a:lnTo>
                  <a:lnTo>
                    <a:pt x="1125" y="532"/>
                  </a:lnTo>
                  <a:lnTo>
                    <a:pt x="1130" y="595"/>
                  </a:lnTo>
                  <a:lnTo>
                    <a:pt x="1135" y="660"/>
                  </a:lnTo>
                  <a:lnTo>
                    <a:pt x="1140" y="727"/>
                  </a:lnTo>
                  <a:lnTo>
                    <a:pt x="1144" y="794"/>
                  </a:lnTo>
                  <a:lnTo>
                    <a:pt x="1149" y="861"/>
                  </a:lnTo>
                  <a:lnTo>
                    <a:pt x="1153" y="928"/>
                  </a:lnTo>
                  <a:lnTo>
                    <a:pt x="1157" y="995"/>
                  </a:lnTo>
                  <a:lnTo>
                    <a:pt x="1162" y="1060"/>
                  </a:lnTo>
                  <a:lnTo>
                    <a:pt x="1165" y="1124"/>
                  </a:lnTo>
                  <a:lnTo>
                    <a:pt x="1168" y="1184"/>
                  </a:lnTo>
                  <a:lnTo>
                    <a:pt x="1173" y="1242"/>
                  </a:lnTo>
                  <a:lnTo>
                    <a:pt x="1175" y="1296"/>
                  </a:lnTo>
                  <a:lnTo>
                    <a:pt x="1178" y="1345"/>
                  </a:lnTo>
                  <a:lnTo>
                    <a:pt x="1180" y="1389"/>
                  </a:lnTo>
                  <a:lnTo>
                    <a:pt x="1183" y="1429"/>
                  </a:lnTo>
                  <a:lnTo>
                    <a:pt x="1184" y="1462"/>
                  </a:lnTo>
                  <a:lnTo>
                    <a:pt x="1185" y="1490"/>
                  </a:lnTo>
                  <a:lnTo>
                    <a:pt x="1185" y="1537"/>
                  </a:lnTo>
                  <a:lnTo>
                    <a:pt x="1182" y="1580"/>
                  </a:lnTo>
                  <a:lnTo>
                    <a:pt x="1175" y="1620"/>
                  </a:lnTo>
                  <a:lnTo>
                    <a:pt x="1166" y="1656"/>
                  </a:lnTo>
                  <a:lnTo>
                    <a:pt x="1153" y="1688"/>
                  </a:lnTo>
                  <a:lnTo>
                    <a:pt x="1136" y="1716"/>
                  </a:lnTo>
                  <a:lnTo>
                    <a:pt x="1118" y="1740"/>
                  </a:lnTo>
                  <a:lnTo>
                    <a:pt x="1095" y="1759"/>
                  </a:lnTo>
                  <a:lnTo>
                    <a:pt x="1069" y="1775"/>
                  </a:lnTo>
                  <a:lnTo>
                    <a:pt x="1040" y="1787"/>
                  </a:lnTo>
                  <a:lnTo>
                    <a:pt x="1020" y="1791"/>
                  </a:lnTo>
                  <a:lnTo>
                    <a:pt x="999" y="1792"/>
                  </a:lnTo>
                  <a:lnTo>
                    <a:pt x="979" y="1792"/>
                  </a:lnTo>
                  <a:lnTo>
                    <a:pt x="948" y="1790"/>
                  </a:lnTo>
                  <a:lnTo>
                    <a:pt x="917" y="1781"/>
                  </a:lnTo>
                  <a:lnTo>
                    <a:pt x="889" y="1767"/>
                  </a:lnTo>
                  <a:lnTo>
                    <a:pt x="860" y="1748"/>
                  </a:lnTo>
                  <a:lnTo>
                    <a:pt x="831" y="1723"/>
                  </a:lnTo>
                  <a:lnTo>
                    <a:pt x="804" y="1693"/>
                  </a:lnTo>
                  <a:lnTo>
                    <a:pt x="776" y="1657"/>
                  </a:lnTo>
                  <a:lnTo>
                    <a:pt x="750" y="1617"/>
                  </a:lnTo>
                  <a:lnTo>
                    <a:pt x="732" y="1590"/>
                  </a:lnTo>
                  <a:lnTo>
                    <a:pt x="713" y="1559"/>
                  </a:lnTo>
                  <a:lnTo>
                    <a:pt x="691" y="1525"/>
                  </a:lnTo>
                  <a:lnTo>
                    <a:pt x="667" y="1489"/>
                  </a:lnTo>
                  <a:lnTo>
                    <a:pt x="642" y="1449"/>
                  </a:lnTo>
                  <a:lnTo>
                    <a:pt x="616" y="1407"/>
                  </a:lnTo>
                  <a:lnTo>
                    <a:pt x="587" y="1363"/>
                  </a:lnTo>
                  <a:lnTo>
                    <a:pt x="558" y="1318"/>
                  </a:lnTo>
                  <a:lnTo>
                    <a:pt x="529" y="1270"/>
                  </a:lnTo>
                  <a:lnTo>
                    <a:pt x="498" y="1223"/>
                  </a:lnTo>
                  <a:lnTo>
                    <a:pt x="466" y="1173"/>
                  </a:lnTo>
                  <a:lnTo>
                    <a:pt x="435" y="1124"/>
                  </a:lnTo>
                  <a:lnTo>
                    <a:pt x="403" y="1073"/>
                  </a:lnTo>
                  <a:lnTo>
                    <a:pt x="371" y="1023"/>
                  </a:lnTo>
                  <a:lnTo>
                    <a:pt x="340" y="974"/>
                  </a:lnTo>
                  <a:lnTo>
                    <a:pt x="308" y="924"/>
                  </a:lnTo>
                  <a:lnTo>
                    <a:pt x="278" y="875"/>
                  </a:lnTo>
                  <a:lnTo>
                    <a:pt x="248" y="828"/>
                  </a:lnTo>
                  <a:lnTo>
                    <a:pt x="219" y="782"/>
                  </a:lnTo>
                  <a:lnTo>
                    <a:pt x="192" y="738"/>
                  </a:lnTo>
                  <a:lnTo>
                    <a:pt x="165" y="696"/>
                  </a:lnTo>
                  <a:lnTo>
                    <a:pt x="140" y="656"/>
                  </a:lnTo>
                  <a:lnTo>
                    <a:pt x="117" y="618"/>
                  </a:lnTo>
                  <a:lnTo>
                    <a:pt x="95" y="584"/>
                  </a:lnTo>
                  <a:lnTo>
                    <a:pt x="76" y="552"/>
                  </a:lnTo>
                  <a:lnTo>
                    <a:pt x="59" y="525"/>
                  </a:lnTo>
                  <a:lnTo>
                    <a:pt x="44" y="500"/>
                  </a:lnTo>
                  <a:lnTo>
                    <a:pt x="32" y="481"/>
                  </a:lnTo>
                  <a:lnTo>
                    <a:pt x="22" y="465"/>
                  </a:lnTo>
                  <a:lnTo>
                    <a:pt x="16" y="454"/>
                  </a:lnTo>
                  <a:lnTo>
                    <a:pt x="12" y="449"/>
                  </a:lnTo>
                  <a:lnTo>
                    <a:pt x="12" y="445"/>
                  </a:lnTo>
                  <a:lnTo>
                    <a:pt x="12" y="444"/>
                  </a:lnTo>
                  <a:lnTo>
                    <a:pt x="11" y="442"/>
                  </a:lnTo>
                  <a:lnTo>
                    <a:pt x="10" y="441"/>
                  </a:lnTo>
                  <a:lnTo>
                    <a:pt x="9" y="439"/>
                  </a:lnTo>
                  <a:lnTo>
                    <a:pt x="6" y="436"/>
                  </a:lnTo>
                  <a:lnTo>
                    <a:pt x="0" y="406"/>
                  </a:lnTo>
                  <a:lnTo>
                    <a:pt x="1" y="375"/>
                  </a:lnTo>
                  <a:lnTo>
                    <a:pt x="9" y="344"/>
                  </a:lnTo>
                  <a:lnTo>
                    <a:pt x="21" y="314"/>
                  </a:lnTo>
                  <a:lnTo>
                    <a:pt x="39" y="286"/>
                  </a:lnTo>
                  <a:lnTo>
                    <a:pt x="61" y="260"/>
                  </a:lnTo>
                  <a:lnTo>
                    <a:pt x="81" y="242"/>
                  </a:lnTo>
                  <a:lnTo>
                    <a:pt x="107" y="224"/>
                  </a:lnTo>
                  <a:lnTo>
                    <a:pt x="139" y="204"/>
                  </a:lnTo>
                  <a:lnTo>
                    <a:pt x="176" y="185"/>
                  </a:lnTo>
                  <a:lnTo>
                    <a:pt x="217" y="166"/>
                  </a:lnTo>
                  <a:lnTo>
                    <a:pt x="261" y="147"/>
                  </a:lnTo>
                  <a:lnTo>
                    <a:pt x="308" y="129"/>
                  </a:lnTo>
                  <a:lnTo>
                    <a:pt x="358" y="111"/>
                  </a:lnTo>
                  <a:lnTo>
                    <a:pt x="410" y="93"/>
                  </a:lnTo>
                  <a:lnTo>
                    <a:pt x="463" y="78"/>
                  </a:lnTo>
                  <a:lnTo>
                    <a:pt x="517" y="62"/>
                  </a:lnTo>
                  <a:lnTo>
                    <a:pt x="570" y="48"/>
                  </a:lnTo>
                  <a:lnTo>
                    <a:pt x="623" y="36"/>
                  </a:lnTo>
                  <a:lnTo>
                    <a:pt x="675" y="25"/>
                  </a:lnTo>
                  <a:lnTo>
                    <a:pt x="725" y="16"/>
                  </a:lnTo>
                  <a:lnTo>
                    <a:pt x="773" y="8"/>
                  </a:lnTo>
                  <a:lnTo>
                    <a:pt x="817" y="3"/>
                  </a:lnTo>
                  <a:lnTo>
                    <a:pt x="859" y="1"/>
                  </a:lnTo>
                  <a:lnTo>
                    <a:pt x="8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658820" y="1973263"/>
            <a:ext cx="574675" cy="441325"/>
            <a:chOff x="638175" y="1973263"/>
            <a:chExt cx="574675" cy="441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0" name="Freeform 74"/>
            <p:cNvSpPr>
              <a:spLocks noEditPoints="1"/>
            </p:cNvSpPr>
            <p:nvPr/>
          </p:nvSpPr>
          <p:spPr bwMode="auto">
            <a:xfrm>
              <a:off x="638175" y="1973263"/>
              <a:ext cx="574675" cy="441325"/>
            </a:xfrm>
            <a:custGeom>
              <a:avLst/>
              <a:gdLst>
                <a:gd name="T0" fmla="*/ 1580 w 3625"/>
                <a:gd name="T1" fmla="*/ 123 h 2777"/>
                <a:gd name="T2" fmla="*/ 999 w 3625"/>
                <a:gd name="T3" fmla="*/ 140 h 2777"/>
                <a:gd name="T4" fmla="*/ 515 w 3625"/>
                <a:gd name="T5" fmla="*/ 169 h 2777"/>
                <a:gd name="T6" fmla="*/ 235 w 3625"/>
                <a:gd name="T7" fmla="*/ 357 h 2777"/>
                <a:gd name="T8" fmla="*/ 151 w 3625"/>
                <a:gd name="T9" fmla="*/ 646 h 2777"/>
                <a:gd name="T10" fmla="*/ 130 w 3625"/>
                <a:gd name="T11" fmla="*/ 878 h 2777"/>
                <a:gd name="T12" fmla="*/ 116 w 3625"/>
                <a:gd name="T13" fmla="*/ 1588 h 2777"/>
                <a:gd name="T14" fmla="*/ 140 w 3625"/>
                <a:gd name="T15" fmla="*/ 2021 h 2777"/>
                <a:gd name="T16" fmla="*/ 164 w 3625"/>
                <a:gd name="T17" fmla="*/ 2214 h 2777"/>
                <a:gd name="T18" fmla="*/ 306 w 3625"/>
                <a:gd name="T19" fmla="*/ 2508 h 2777"/>
                <a:gd name="T20" fmla="*/ 593 w 3625"/>
                <a:gd name="T21" fmla="*/ 2609 h 2777"/>
                <a:gd name="T22" fmla="*/ 970 w 3625"/>
                <a:gd name="T23" fmla="*/ 2634 h 2777"/>
                <a:gd name="T24" fmla="*/ 1524 w 3625"/>
                <a:gd name="T25" fmla="*/ 2651 h 2777"/>
                <a:gd name="T26" fmla="*/ 1810 w 3625"/>
                <a:gd name="T27" fmla="*/ 2656 h 2777"/>
                <a:gd name="T28" fmla="*/ 2091 w 3625"/>
                <a:gd name="T29" fmla="*/ 2654 h 2777"/>
                <a:gd name="T30" fmla="*/ 2691 w 3625"/>
                <a:gd name="T31" fmla="*/ 2639 h 2777"/>
                <a:gd name="T32" fmla="*/ 3122 w 3625"/>
                <a:gd name="T33" fmla="*/ 2610 h 2777"/>
                <a:gd name="T34" fmla="*/ 3378 w 3625"/>
                <a:gd name="T35" fmla="*/ 2425 h 2777"/>
                <a:gd name="T36" fmla="*/ 3467 w 3625"/>
                <a:gd name="T37" fmla="*/ 2137 h 2777"/>
                <a:gd name="T38" fmla="*/ 3488 w 3625"/>
                <a:gd name="T39" fmla="*/ 1903 h 2777"/>
                <a:gd name="T40" fmla="*/ 3502 w 3625"/>
                <a:gd name="T41" fmla="*/ 1191 h 2777"/>
                <a:gd name="T42" fmla="*/ 3478 w 3625"/>
                <a:gd name="T43" fmla="*/ 743 h 2777"/>
                <a:gd name="T44" fmla="*/ 3443 w 3625"/>
                <a:gd name="T45" fmla="*/ 535 h 2777"/>
                <a:gd name="T46" fmla="*/ 3282 w 3625"/>
                <a:gd name="T47" fmla="*/ 242 h 2777"/>
                <a:gd name="T48" fmla="*/ 3032 w 3625"/>
                <a:gd name="T49" fmla="*/ 163 h 2777"/>
                <a:gd name="T50" fmla="*/ 2407 w 3625"/>
                <a:gd name="T51" fmla="*/ 133 h 2777"/>
                <a:gd name="T52" fmla="*/ 1906 w 3625"/>
                <a:gd name="T53" fmla="*/ 122 h 2777"/>
                <a:gd name="T54" fmla="*/ 1848 w 3625"/>
                <a:gd name="T55" fmla="*/ 0 h 2777"/>
                <a:gd name="T56" fmla="*/ 2279 w 3625"/>
                <a:gd name="T57" fmla="*/ 8 h 2777"/>
                <a:gd name="T58" fmla="*/ 2911 w 3625"/>
                <a:gd name="T59" fmla="*/ 33 h 2777"/>
                <a:gd name="T60" fmla="*/ 3269 w 3625"/>
                <a:gd name="T61" fmla="*/ 92 h 2777"/>
                <a:gd name="T62" fmla="*/ 3527 w 3625"/>
                <a:gd name="T63" fmla="*/ 376 h 2777"/>
                <a:gd name="T64" fmla="*/ 3587 w 3625"/>
                <a:gd name="T65" fmla="*/ 616 h 2777"/>
                <a:gd name="T66" fmla="*/ 3606 w 3625"/>
                <a:gd name="T67" fmla="*/ 818 h 2777"/>
                <a:gd name="T68" fmla="*/ 3625 w 3625"/>
                <a:gd name="T69" fmla="*/ 1521 h 2777"/>
                <a:gd name="T70" fmla="*/ 3603 w 3625"/>
                <a:gd name="T71" fmla="*/ 1986 h 2777"/>
                <a:gd name="T72" fmla="*/ 3586 w 3625"/>
                <a:gd name="T73" fmla="*/ 2155 h 2777"/>
                <a:gd name="T74" fmla="*/ 3510 w 3625"/>
                <a:gd name="T75" fmla="*/ 2423 h 2777"/>
                <a:gd name="T76" fmla="*/ 3246 w 3625"/>
                <a:gd name="T77" fmla="*/ 2682 h 2777"/>
                <a:gd name="T78" fmla="*/ 2911 w 3625"/>
                <a:gd name="T79" fmla="*/ 2735 h 2777"/>
                <a:gd name="T80" fmla="*/ 2277 w 3625"/>
                <a:gd name="T81" fmla="*/ 2768 h 2777"/>
                <a:gd name="T82" fmla="*/ 1847 w 3625"/>
                <a:gd name="T83" fmla="*/ 2776 h 2777"/>
                <a:gd name="T84" fmla="*/ 1657 w 3625"/>
                <a:gd name="T85" fmla="*/ 2775 h 2777"/>
                <a:gd name="T86" fmla="*/ 1143 w 3625"/>
                <a:gd name="T87" fmla="*/ 2764 h 2777"/>
                <a:gd name="T88" fmla="*/ 647 w 3625"/>
                <a:gd name="T89" fmla="*/ 2743 h 2777"/>
                <a:gd name="T90" fmla="*/ 405 w 3625"/>
                <a:gd name="T91" fmla="*/ 2702 h 2777"/>
                <a:gd name="T92" fmla="*/ 128 w 3625"/>
                <a:gd name="T93" fmla="*/ 2470 h 2777"/>
                <a:gd name="T94" fmla="*/ 41 w 3625"/>
                <a:gd name="T95" fmla="*/ 2189 h 2777"/>
                <a:gd name="T96" fmla="*/ 25 w 3625"/>
                <a:gd name="T97" fmla="*/ 2037 h 2777"/>
                <a:gd name="T98" fmla="*/ 0 w 3625"/>
                <a:gd name="T99" fmla="*/ 1596 h 2777"/>
                <a:gd name="T100" fmla="*/ 14 w 3625"/>
                <a:gd name="T101" fmla="*/ 877 h 2777"/>
                <a:gd name="T102" fmla="*/ 36 w 3625"/>
                <a:gd name="T103" fmla="*/ 640 h 2777"/>
                <a:gd name="T104" fmla="*/ 86 w 3625"/>
                <a:gd name="T105" fmla="*/ 425 h 2777"/>
                <a:gd name="T106" fmla="*/ 305 w 3625"/>
                <a:gd name="T107" fmla="*/ 133 h 2777"/>
                <a:gd name="T108" fmla="*/ 581 w 3625"/>
                <a:gd name="T109" fmla="*/ 54 h 2777"/>
                <a:gd name="T110" fmla="*/ 1207 w 3625"/>
                <a:gd name="T111" fmla="*/ 15 h 2777"/>
                <a:gd name="T112" fmla="*/ 1712 w 3625"/>
                <a:gd name="T113" fmla="*/ 1 h 2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25" h="2777">
                  <a:moveTo>
                    <a:pt x="1810" y="121"/>
                  </a:moveTo>
                  <a:lnTo>
                    <a:pt x="1804" y="121"/>
                  </a:lnTo>
                  <a:lnTo>
                    <a:pt x="1792" y="121"/>
                  </a:lnTo>
                  <a:lnTo>
                    <a:pt x="1772" y="121"/>
                  </a:lnTo>
                  <a:lnTo>
                    <a:pt x="1745" y="121"/>
                  </a:lnTo>
                  <a:lnTo>
                    <a:pt x="1712" y="122"/>
                  </a:lnTo>
                  <a:lnTo>
                    <a:pt x="1673" y="122"/>
                  </a:lnTo>
                  <a:lnTo>
                    <a:pt x="1629" y="123"/>
                  </a:lnTo>
                  <a:lnTo>
                    <a:pt x="1580" y="123"/>
                  </a:lnTo>
                  <a:lnTo>
                    <a:pt x="1527" y="124"/>
                  </a:lnTo>
                  <a:lnTo>
                    <a:pt x="1470" y="125"/>
                  </a:lnTo>
                  <a:lnTo>
                    <a:pt x="1409" y="128"/>
                  </a:lnTo>
                  <a:lnTo>
                    <a:pt x="1345" y="129"/>
                  </a:lnTo>
                  <a:lnTo>
                    <a:pt x="1279" y="131"/>
                  </a:lnTo>
                  <a:lnTo>
                    <a:pt x="1211" y="133"/>
                  </a:lnTo>
                  <a:lnTo>
                    <a:pt x="1141" y="135"/>
                  </a:lnTo>
                  <a:lnTo>
                    <a:pt x="1070" y="137"/>
                  </a:lnTo>
                  <a:lnTo>
                    <a:pt x="999" y="140"/>
                  </a:lnTo>
                  <a:lnTo>
                    <a:pt x="927" y="143"/>
                  </a:lnTo>
                  <a:lnTo>
                    <a:pt x="857" y="146"/>
                  </a:lnTo>
                  <a:lnTo>
                    <a:pt x="787" y="150"/>
                  </a:lnTo>
                  <a:lnTo>
                    <a:pt x="718" y="154"/>
                  </a:lnTo>
                  <a:lnTo>
                    <a:pt x="651" y="158"/>
                  </a:lnTo>
                  <a:lnTo>
                    <a:pt x="586" y="163"/>
                  </a:lnTo>
                  <a:lnTo>
                    <a:pt x="569" y="163"/>
                  </a:lnTo>
                  <a:lnTo>
                    <a:pt x="543" y="165"/>
                  </a:lnTo>
                  <a:lnTo>
                    <a:pt x="515" y="169"/>
                  </a:lnTo>
                  <a:lnTo>
                    <a:pt x="484" y="175"/>
                  </a:lnTo>
                  <a:lnTo>
                    <a:pt x="451" y="184"/>
                  </a:lnTo>
                  <a:lnTo>
                    <a:pt x="417" y="196"/>
                  </a:lnTo>
                  <a:lnTo>
                    <a:pt x="382" y="213"/>
                  </a:lnTo>
                  <a:lnTo>
                    <a:pt x="345" y="236"/>
                  </a:lnTo>
                  <a:lnTo>
                    <a:pt x="309" y="265"/>
                  </a:lnTo>
                  <a:lnTo>
                    <a:pt x="272" y="302"/>
                  </a:lnTo>
                  <a:lnTo>
                    <a:pt x="253" y="327"/>
                  </a:lnTo>
                  <a:lnTo>
                    <a:pt x="235" y="357"/>
                  </a:lnTo>
                  <a:lnTo>
                    <a:pt x="220" y="390"/>
                  </a:lnTo>
                  <a:lnTo>
                    <a:pt x="206" y="425"/>
                  </a:lnTo>
                  <a:lnTo>
                    <a:pt x="193" y="462"/>
                  </a:lnTo>
                  <a:lnTo>
                    <a:pt x="182" y="499"/>
                  </a:lnTo>
                  <a:lnTo>
                    <a:pt x="172" y="535"/>
                  </a:lnTo>
                  <a:lnTo>
                    <a:pt x="164" y="568"/>
                  </a:lnTo>
                  <a:lnTo>
                    <a:pt x="158" y="598"/>
                  </a:lnTo>
                  <a:lnTo>
                    <a:pt x="154" y="625"/>
                  </a:lnTo>
                  <a:lnTo>
                    <a:pt x="151" y="646"/>
                  </a:lnTo>
                  <a:lnTo>
                    <a:pt x="151" y="649"/>
                  </a:lnTo>
                  <a:lnTo>
                    <a:pt x="150" y="659"/>
                  </a:lnTo>
                  <a:lnTo>
                    <a:pt x="147" y="675"/>
                  </a:lnTo>
                  <a:lnTo>
                    <a:pt x="145" y="697"/>
                  </a:lnTo>
                  <a:lnTo>
                    <a:pt x="143" y="725"/>
                  </a:lnTo>
                  <a:lnTo>
                    <a:pt x="140" y="758"/>
                  </a:lnTo>
                  <a:lnTo>
                    <a:pt x="136" y="794"/>
                  </a:lnTo>
                  <a:lnTo>
                    <a:pt x="133" y="834"/>
                  </a:lnTo>
                  <a:lnTo>
                    <a:pt x="130" y="878"/>
                  </a:lnTo>
                  <a:lnTo>
                    <a:pt x="127" y="925"/>
                  </a:lnTo>
                  <a:lnTo>
                    <a:pt x="123" y="976"/>
                  </a:lnTo>
                  <a:lnTo>
                    <a:pt x="121" y="1028"/>
                  </a:lnTo>
                  <a:lnTo>
                    <a:pt x="119" y="1081"/>
                  </a:lnTo>
                  <a:lnTo>
                    <a:pt x="117" y="1136"/>
                  </a:lnTo>
                  <a:lnTo>
                    <a:pt x="116" y="1193"/>
                  </a:lnTo>
                  <a:lnTo>
                    <a:pt x="114" y="1249"/>
                  </a:lnTo>
                  <a:lnTo>
                    <a:pt x="114" y="1534"/>
                  </a:lnTo>
                  <a:lnTo>
                    <a:pt x="116" y="1588"/>
                  </a:lnTo>
                  <a:lnTo>
                    <a:pt x="117" y="1643"/>
                  </a:lnTo>
                  <a:lnTo>
                    <a:pt x="119" y="1698"/>
                  </a:lnTo>
                  <a:lnTo>
                    <a:pt x="121" y="1751"/>
                  </a:lnTo>
                  <a:lnTo>
                    <a:pt x="123" y="1802"/>
                  </a:lnTo>
                  <a:lnTo>
                    <a:pt x="127" y="1853"/>
                  </a:lnTo>
                  <a:lnTo>
                    <a:pt x="130" y="1899"/>
                  </a:lnTo>
                  <a:lnTo>
                    <a:pt x="133" y="1944"/>
                  </a:lnTo>
                  <a:lnTo>
                    <a:pt x="136" y="1985"/>
                  </a:lnTo>
                  <a:lnTo>
                    <a:pt x="140" y="2021"/>
                  </a:lnTo>
                  <a:lnTo>
                    <a:pt x="143" y="2054"/>
                  </a:lnTo>
                  <a:lnTo>
                    <a:pt x="145" y="2081"/>
                  </a:lnTo>
                  <a:lnTo>
                    <a:pt x="147" y="2104"/>
                  </a:lnTo>
                  <a:lnTo>
                    <a:pt x="150" y="2121"/>
                  </a:lnTo>
                  <a:lnTo>
                    <a:pt x="151" y="2132"/>
                  </a:lnTo>
                  <a:lnTo>
                    <a:pt x="151" y="2137"/>
                  </a:lnTo>
                  <a:lnTo>
                    <a:pt x="154" y="2158"/>
                  </a:lnTo>
                  <a:lnTo>
                    <a:pt x="158" y="2184"/>
                  </a:lnTo>
                  <a:lnTo>
                    <a:pt x="164" y="2214"/>
                  </a:lnTo>
                  <a:lnTo>
                    <a:pt x="172" y="2248"/>
                  </a:lnTo>
                  <a:lnTo>
                    <a:pt x="182" y="2283"/>
                  </a:lnTo>
                  <a:lnTo>
                    <a:pt x="193" y="2319"/>
                  </a:lnTo>
                  <a:lnTo>
                    <a:pt x="206" y="2356"/>
                  </a:lnTo>
                  <a:lnTo>
                    <a:pt x="220" y="2390"/>
                  </a:lnTo>
                  <a:lnTo>
                    <a:pt x="235" y="2421"/>
                  </a:lnTo>
                  <a:lnTo>
                    <a:pt x="253" y="2451"/>
                  </a:lnTo>
                  <a:lnTo>
                    <a:pt x="272" y="2475"/>
                  </a:lnTo>
                  <a:lnTo>
                    <a:pt x="306" y="2508"/>
                  </a:lnTo>
                  <a:lnTo>
                    <a:pt x="340" y="2534"/>
                  </a:lnTo>
                  <a:lnTo>
                    <a:pt x="375" y="2556"/>
                  </a:lnTo>
                  <a:lnTo>
                    <a:pt x="410" y="2573"/>
                  </a:lnTo>
                  <a:lnTo>
                    <a:pt x="446" y="2585"/>
                  </a:lnTo>
                  <a:lnTo>
                    <a:pt x="481" y="2595"/>
                  </a:lnTo>
                  <a:lnTo>
                    <a:pt x="514" y="2600"/>
                  </a:lnTo>
                  <a:lnTo>
                    <a:pt x="546" y="2605"/>
                  </a:lnTo>
                  <a:lnTo>
                    <a:pt x="575" y="2608"/>
                  </a:lnTo>
                  <a:lnTo>
                    <a:pt x="593" y="2609"/>
                  </a:lnTo>
                  <a:lnTo>
                    <a:pt x="612" y="2612"/>
                  </a:lnTo>
                  <a:lnTo>
                    <a:pt x="629" y="2613"/>
                  </a:lnTo>
                  <a:lnTo>
                    <a:pt x="664" y="2617"/>
                  </a:lnTo>
                  <a:lnTo>
                    <a:pt x="705" y="2620"/>
                  </a:lnTo>
                  <a:lnTo>
                    <a:pt x="750" y="2623"/>
                  </a:lnTo>
                  <a:lnTo>
                    <a:pt x="800" y="2627"/>
                  </a:lnTo>
                  <a:lnTo>
                    <a:pt x="854" y="2630"/>
                  </a:lnTo>
                  <a:lnTo>
                    <a:pt x="911" y="2632"/>
                  </a:lnTo>
                  <a:lnTo>
                    <a:pt x="970" y="2634"/>
                  </a:lnTo>
                  <a:lnTo>
                    <a:pt x="1031" y="2638"/>
                  </a:lnTo>
                  <a:lnTo>
                    <a:pt x="1095" y="2640"/>
                  </a:lnTo>
                  <a:lnTo>
                    <a:pt x="1157" y="2641"/>
                  </a:lnTo>
                  <a:lnTo>
                    <a:pt x="1222" y="2643"/>
                  </a:lnTo>
                  <a:lnTo>
                    <a:pt x="1285" y="2645"/>
                  </a:lnTo>
                  <a:lnTo>
                    <a:pt x="1348" y="2646"/>
                  </a:lnTo>
                  <a:lnTo>
                    <a:pt x="1409" y="2649"/>
                  </a:lnTo>
                  <a:lnTo>
                    <a:pt x="1467" y="2650"/>
                  </a:lnTo>
                  <a:lnTo>
                    <a:pt x="1524" y="2651"/>
                  </a:lnTo>
                  <a:lnTo>
                    <a:pt x="1576" y="2652"/>
                  </a:lnTo>
                  <a:lnTo>
                    <a:pt x="1626" y="2653"/>
                  </a:lnTo>
                  <a:lnTo>
                    <a:pt x="1670" y="2654"/>
                  </a:lnTo>
                  <a:lnTo>
                    <a:pt x="1709" y="2654"/>
                  </a:lnTo>
                  <a:lnTo>
                    <a:pt x="1744" y="2655"/>
                  </a:lnTo>
                  <a:lnTo>
                    <a:pt x="1771" y="2655"/>
                  </a:lnTo>
                  <a:lnTo>
                    <a:pt x="1791" y="2655"/>
                  </a:lnTo>
                  <a:lnTo>
                    <a:pt x="1804" y="2655"/>
                  </a:lnTo>
                  <a:lnTo>
                    <a:pt x="1810" y="2656"/>
                  </a:lnTo>
                  <a:lnTo>
                    <a:pt x="1814" y="2656"/>
                  </a:lnTo>
                  <a:lnTo>
                    <a:pt x="1826" y="2655"/>
                  </a:lnTo>
                  <a:lnTo>
                    <a:pt x="1846" y="2655"/>
                  </a:lnTo>
                  <a:lnTo>
                    <a:pt x="1873" y="2655"/>
                  </a:lnTo>
                  <a:lnTo>
                    <a:pt x="1906" y="2655"/>
                  </a:lnTo>
                  <a:lnTo>
                    <a:pt x="1945" y="2655"/>
                  </a:lnTo>
                  <a:lnTo>
                    <a:pt x="1989" y="2655"/>
                  </a:lnTo>
                  <a:lnTo>
                    <a:pt x="2038" y="2654"/>
                  </a:lnTo>
                  <a:lnTo>
                    <a:pt x="2091" y="2654"/>
                  </a:lnTo>
                  <a:lnTo>
                    <a:pt x="2148" y="2653"/>
                  </a:lnTo>
                  <a:lnTo>
                    <a:pt x="2209" y="2652"/>
                  </a:lnTo>
                  <a:lnTo>
                    <a:pt x="2273" y="2651"/>
                  </a:lnTo>
                  <a:lnTo>
                    <a:pt x="2339" y="2650"/>
                  </a:lnTo>
                  <a:lnTo>
                    <a:pt x="2407" y="2647"/>
                  </a:lnTo>
                  <a:lnTo>
                    <a:pt x="2477" y="2645"/>
                  </a:lnTo>
                  <a:lnTo>
                    <a:pt x="2548" y="2643"/>
                  </a:lnTo>
                  <a:lnTo>
                    <a:pt x="2619" y="2641"/>
                  </a:lnTo>
                  <a:lnTo>
                    <a:pt x="2691" y="2639"/>
                  </a:lnTo>
                  <a:lnTo>
                    <a:pt x="2761" y="2635"/>
                  </a:lnTo>
                  <a:lnTo>
                    <a:pt x="2831" y="2632"/>
                  </a:lnTo>
                  <a:lnTo>
                    <a:pt x="2900" y="2628"/>
                  </a:lnTo>
                  <a:lnTo>
                    <a:pt x="2967" y="2624"/>
                  </a:lnTo>
                  <a:lnTo>
                    <a:pt x="3032" y="2620"/>
                  </a:lnTo>
                  <a:lnTo>
                    <a:pt x="3049" y="2620"/>
                  </a:lnTo>
                  <a:lnTo>
                    <a:pt x="3071" y="2618"/>
                  </a:lnTo>
                  <a:lnTo>
                    <a:pt x="3095" y="2615"/>
                  </a:lnTo>
                  <a:lnTo>
                    <a:pt x="3122" y="2610"/>
                  </a:lnTo>
                  <a:lnTo>
                    <a:pt x="3150" y="2602"/>
                  </a:lnTo>
                  <a:lnTo>
                    <a:pt x="3181" y="2593"/>
                  </a:lnTo>
                  <a:lnTo>
                    <a:pt x="3212" y="2579"/>
                  </a:lnTo>
                  <a:lnTo>
                    <a:pt x="3244" y="2563"/>
                  </a:lnTo>
                  <a:lnTo>
                    <a:pt x="3276" y="2541"/>
                  </a:lnTo>
                  <a:lnTo>
                    <a:pt x="3309" y="2514"/>
                  </a:lnTo>
                  <a:lnTo>
                    <a:pt x="3340" y="2481"/>
                  </a:lnTo>
                  <a:lnTo>
                    <a:pt x="3361" y="2455"/>
                  </a:lnTo>
                  <a:lnTo>
                    <a:pt x="3378" y="2425"/>
                  </a:lnTo>
                  <a:lnTo>
                    <a:pt x="3395" y="2392"/>
                  </a:lnTo>
                  <a:lnTo>
                    <a:pt x="3410" y="2357"/>
                  </a:lnTo>
                  <a:lnTo>
                    <a:pt x="3422" y="2320"/>
                  </a:lnTo>
                  <a:lnTo>
                    <a:pt x="3433" y="2283"/>
                  </a:lnTo>
                  <a:lnTo>
                    <a:pt x="3443" y="2248"/>
                  </a:lnTo>
                  <a:lnTo>
                    <a:pt x="3451" y="2214"/>
                  </a:lnTo>
                  <a:lnTo>
                    <a:pt x="3457" y="2184"/>
                  </a:lnTo>
                  <a:lnTo>
                    <a:pt x="3463" y="2158"/>
                  </a:lnTo>
                  <a:lnTo>
                    <a:pt x="3467" y="2137"/>
                  </a:lnTo>
                  <a:lnTo>
                    <a:pt x="3467" y="2133"/>
                  </a:lnTo>
                  <a:lnTo>
                    <a:pt x="3468" y="2123"/>
                  </a:lnTo>
                  <a:lnTo>
                    <a:pt x="3471" y="2106"/>
                  </a:lnTo>
                  <a:lnTo>
                    <a:pt x="3473" y="2084"/>
                  </a:lnTo>
                  <a:lnTo>
                    <a:pt x="3475" y="2057"/>
                  </a:lnTo>
                  <a:lnTo>
                    <a:pt x="3478" y="2025"/>
                  </a:lnTo>
                  <a:lnTo>
                    <a:pt x="3482" y="1989"/>
                  </a:lnTo>
                  <a:lnTo>
                    <a:pt x="3485" y="1948"/>
                  </a:lnTo>
                  <a:lnTo>
                    <a:pt x="3488" y="1903"/>
                  </a:lnTo>
                  <a:lnTo>
                    <a:pt x="3491" y="1856"/>
                  </a:lnTo>
                  <a:lnTo>
                    <a:pt x="3495" y="1807"/>
                  </a:lnTo>
                  <a:lnTo>
                    <a:pt x="3497" y="1754"/>
                  </a:lnTo>
                  <a:lnTo>
                    <a:pt x="3499" y="1700"/>
                  </a:lnTo>
                  <a:lnTo>
                    <a:pt x="3501" y="1645"/>
                  </a:lnTo>
                  <a:lnTo>
                    <a:pt x="3502" y="1589"/>
                  </a:lnTo>
                  <a:lnTo>
                    <a:pt x="3504" y="1534"/>
                  </a:lnTo>
                  <a:lnTo>
                    <a:pt x="3504" y="1249"/>
                  </a:lnTo>
                  <a:lnTo>
                    <a:pt x="3502" y="1191"/>
                  </a:lnTo>
                  <a:lnTo>
                    <a:pt x="3501" y="1133"/>
                  </a:lnTo>
                  <a:lnTo>
                    <a:pt x="3500" y="1076"/>
                  </a:lnTo>
                  <a:lnTo>
                    <a:pt x="3498" y="1021"/>
                  </a:lnTo>
                  <a:lnTo>
                    <a:pt x="3495" y="967"/>
                  </a:lnTo>
                  <a:lnTo>
                    <a:pt x="3491" y="916"/>
                  </a:lnTo>
                  <a:lnTo>
                    <a:pt x="3489" y="866"/>
                  </a:lnTo>
                  <a:lnTo>
                    <a:pt x="3486" y="821"/>
                  </a:lnTo>
                  <a:lnTo>
                    <a:pt x="3482" y="780"/>
                  </a:lnTo>
                  <a:lnTo>
                    <a:pt x="3478" y="743"/>
                  </a:lnTo>
                  <a:lnTo>
                    <a:pt x="3476" y="711"/>
                  </a:lnTo>
                  <a:lnTo>
                    <a:pt x="3473" y="685"/>
                  </a:lnTo>
                  <a:lnTo>
                    <a:pt x="3471" y="665"/>
                  </a:lnTo>
                  <a:lnTo>
                    <a:pt x="3468" y="652"/>
                  </a:lnTo>
                  <a:lnTo>
                    <a:pt x="3467" y="646"/>
                  </a:lnTo>
                  <a:lnTo>
                    <a:pt x="3463" y="625"/>
                  </a:lnTo>
                  <a:lnTo>
                    <a:pt x="3457" y="598"/>
                  </a:lnTo>
                  <a:lnTo>
                    <a:pt x="3451" y="568"/>
                  </a:lnTo>
                  <a:lnTo>
                    <a:pt x="3443" y="535"/>
                  </a:lnTo>
                  <a:lnTo>
                    <a:pt x="3434" y="499"/>
                  </a:lnTo>
                  <a:lnTo>
                    <a:pt x="3423" y="462"/>
                  </a:lnTo>
                  <a:lnTo>
                    <a:pt x="3411" y="425"/>
                  </a:lnTo>
                  <a:lnTo>
                    <a:pt x="3397" y="390"/>
                  </a:lnTo>
                  <a:lnTo>
                    <a:pt x="3381" y="357"/>
                  </a:lnTo>
                  <a:lnTo>
                    <a:pt x="3365" y="327"/>
                  </a:lnTo>
                  <a:lnTo>
                    <a:pt x="3345" y="302"/>
                  </a:lnTo>
                  <a:lnTo>
                    <a:pt x="3314" y="268"/>
                  </a:lnTo>
                  <a:lnTo>
                    <a:pt x="3282" y="242"/>
                  </a:lnTo>
                  <a:lnTo>
                    <a:pt x="3251" y="220"/>
                  </a:lnTo>
                  <a:lnTo>
                    <a:pt x="3219" y="202"/>
                  </a:lnTo>
                  <a:lnTo>
                    <a:pt x="3187" y="189"/>
                  </a:lnTo>
                  <a:lnTo>
                    <a:pt x="3157" y="179"/>
                  </a:lnTo>
                  <a:lnTo>
                    <a:pt x="3128" y="173"/>
                  </a:lnTo>
                  <a:lnTo>
                    <a:pt x="3101" y="168"/>
                  </a:lnTo>
                  <a:lnTo>
                    <a:pt x="3077" y="165"/>
                  </a:lnTo>
                  <a:lnTo>
                    <a:pt x="3055" y="163"/>
                  </a:lnTo>
                  <a:lnTo>
                    <a:pt x="3032" y="163"/>
                  </a:lnTo>
                  <a:lnTo>
                    <a:pt x="2967" y="158"/>
                  </a:lnTo>
                  <a:lnTo>
                    <a:pt x="2900" y="154"/>
                  </a:lnTo>
                  <a:lnTo>
                    <a:pt x="2831" y="150"/>
                  </a:lnTo>
                  <a:lnTo>
                    <a:pt x="2761" y="146"/>
                  </a:lnTo>
                  <a:lnTo>
                    <a:pt x="2691" y="143"/>
                  </a:lnTo>
                  <a:lnTo>
                    <a:pt x="2619" y="140"/>
                  </a:lnTo>
                  <a:lnTo>
                    <a:pt x="2548" y="137"/>
                  </a:lnTo>
                  <a:lnTo>
                    <a:pt x="2477" y="135"/>
                  </a:lnTo>
                  <a:lnTo>
                    <a:pt x="2407" y="133"/>
                  </a:lnTo>
                  <a:lnTo>
                    <a:pt x="2339" y="131"/>
                  </a:lnTo>
                  <a:lnTo>
                    <a:pt x="2273" y="129"/>
                  </a:lnTo>
                  <a:lnTo>
                    <a:pt x="2209" y="128"/>
                  </a:lnTo>
                  <a:lnTo>
                    <a:pt x="2148" y="125"/>
                  </a:lnTo>
                  <a:lnTo>
                    <a:pt x="2091" y="124"/>
                  </a:lnTo>
                  <a:lnTo>
                    <a:pt x="2038" y="123"/>
                  </a:lnTo>
                  <a:lnTo>
                    <a:pt x="1989" y="123"/>
                  </a:lnTo>
                  <a:lnTo>
                    <a:pt x="1945" y="122"/>
                  </a:lnTo>
                  <a:lnTo>
                    <a:pt x="1906" y="122"/>
                  </a:lnTo>
                  <a:lnTo>
                    <a:pt x="1873" y="121"/>
                  </a:lnTo>
                  <a:lnTo>
                    <a:pt x="1846" y="121"/>
                  </a:lnTo>
                  <a:lnTo>
                    <a:pt x="1826" y="121"/>
                  </a:lnTo>
                  <a:lnTo>
                    <a:pt x="1814" y="121"/>
                  </a:lnTo>
                  <a:lnTo>
                    <a:pt x="1810" y="121"/>
                  </a:lnTo>
                  <a:close/>
                  <a:moveTo>
                    <a:pt x="1810" y="0"/>
                  </a:moveTo>
                  <a:lnTo>
                    <a:pt x="1814" y="0"/>
                  </a:lnTo>
                  <a:lnTo>
                    <a:pt x="1828" y="0"/>
                  </a:lnTo>
                  <a:lnTo>
                    <a:pt x="1848" y="0"/>
                  </a:lnTo>
                  <a:lnTo>
                    <a:pt x="1876" y="0"/>
                  </a:lnTo>
                  <a:lnTo>
                    <a:pt x="1909" y="1"/>
                  </a:lnTo>
                  <a:lnTo>
                    <a:pt x="1948" y="1"/>
                  </a:lnTo>
                  <a:lnTo>
                    <a:pt x="1993" y="2"/>
                  </a:lnTo>
                  <a:lnTo>
                    <a:pt x="2043" y="2"/>
                  </a:lnTo>
                  <a:lnTo>
                    <a:pt x="2097" y="4"/>
                  </a:lnTo>
                  <a:lnTo>
                    <a:pt x="2154" y="5"/>
                  </a:lnTo>
                  <a:lnTo>
                    <a:pt x="2215" y="7"/>
                  </a:lnTo>
                  <a:lnTo>
                    <a:pt x="2279" y="8"/>
                  </a:lnTo>
                  <a:lnTo>
                    <a:pt x="2346" y="10"/>
                  </a:lnTo>
                  <a:lnTo>
                    <a:pt x="2415" y="12"/>
                  </a:lnTo>
                  <a:lnTo>
                    <a:pt x="2485" y="15"/>
                  </a:lnTo>
                  <a:lnTo>
                    <a:pt x="2555" y="17"/>
                  </a:lnTo>
                  <a:lnTo>
                    <a:pt x="2627" y="19"/>
                  </a:lnTo>
                  <a:lnTo>
                    <a:pt x="2699" y="22"/>
                  </a:lnTo>
                  <a:lnTo>
                    <a:pt x="2771" y="26"/>
                  </a:lnTo>
                  <a:lnTo>
                    <a:pt x="2841" y="29"/>
                  </a:lnTo>
                  <a:lnTo>
                    <a:pt x="2911" y="33"/>
                  </a:lnTo>
                  <a:lnTo>
                    <a:pt x="2978" y="38"/>
                  </a:lnTo>
                  <a:lnTo>
                    <a:pt x="3044" y="42"/>
                  </a:lnTo>
                  <a:lnTo>
                    <a:pt x="3068" y="42"/>
                  </a:lnTo>
                  <a:lnTo>
                    <a:pt x="3093" y="44"/>
                  </a:lnTo>
                  <a:lnTo>
                    <a:pt x="3123" y="49"/>
                  </a:lnTo>
                  <a:lnTo>
                    <a:pt x="3156" y="54"/>
                  </a:lnTo>
                  <a:lnTo>
                    <a:pt x="3191" y="63"/>
                  </a:lnTo>
                  <a:lnTo>
                    <a:pt x="3230" y="75"/>
                  </a:lnTo>
                  <a:lnTo>
                    <a:pt x="3269" y="92"/>
                  </a:lnTo>
                  <a:lnTo>
                    <a:pt x="3310" y="113"/>
                  </a:lnTo>
                  <a:lnTo>
                    <a:pt x="3352" y="142"/>
                  </a:lnTo>
                  <a:lnTo>
                    <a:pt x="3395" y="176"/>
                  </a:lnTo>
                  <a:lnTo>
                    <a:pt x="3436" y="218"/>
                  </a:lnTo>
                  <a:lnTo>
                    <a:pt x="3458" y="244"/>
                  </a:lnTo>
                  <a:lnTo>
                    <a:pt x="3478" y="275"/>
                  </a:lnTo>
                  <a:lnTo>
                    <a:pt x="3496" y="306"/>
                  </a:lnTo>
                  <a:lnTo>
                    <a:pt x="3512" y="341"/>
                  </a:lnTo>
                  <a:lnTo>
                    <a:pt x="3527" y="376"/>
                  </a:lnTo>
                  <a:lnTo>
                    <a:pt x="3540" y="411"/>
                  </a:lnTo>
                  <a:lnTo>
                    <a:pt x="3551" y="446"/>
                  </a:lnTo>
                  <a:lnTo>
                    <a:pt x="3560" y="479"/>
                  </a:lnTo>
                  <a:lnTo>
                    <a:pt x="3567" y="511"/>
                  </a:lnTo>
                  <a:lnTo>
                    <a:pt x="3574" y="539"/>
                  </a:lnTo>
                  <a:lnTo>
                    <a:pt x="3579" y="566"/>
                  </a:lnTo>
                  <a:lnTo>
                    <a:pt x="3583" y="587"/>
                  </a:lnTo>
                  <a:lnTo>
                    <a:pt x="3586" y="604"/>
                  </a:lnTo>
                  <a:lnTo>
                    <a:pt x="3587" y="616"/>
                  </a:lnTo>
                  <a:lnTo>
                    <a:pt x="3588" y="621"/>
                  </a:lnTo>
                  <a:lnTo>
                    <a:pt x="3588" y="626"/>
                  </a:lnTo>
                  <a:lnTo>
                    <a:pt x="3589" y="637"/>
                  </a:lnTo>
                  <a:lnTo>
                    <a:pt x="3592" y="654"/>
                  </a:lnTo>
                  <a:lnTo>
                    <a:pt x="3594" y="677"/>
                  </a:lnTo>
                  <a:lnTo>
                    <a:pt x="3596" y="706"/>
                  </a:lnTo>
                  <a:lnTo>
                    <a:pt x="3599" y="739"/>
                  </a:lnTo>
                  <a:lnTo>
                    <a:pt x="3603" y="777"/>
                  </a:lnTo>
                  <a:lnTo>
                    <a:pt x="3606" y="818"/>
                  </a:lnTo>
                  <a:lnTo>
                    <a:pt x="3609" y="863"/>
                  </a:lnTo>
                  <a:lnTo>
                    <a:pt x="3612" y="911"/>
                  </a:lnTo>
                  <a:lnTo>
                    <a:pt x="3616" y="962"/>
                  </a:lnTo>
                  <a:lnTo>
                    <a:pt x="3618" y="1014"/>
                  </a:lnTo>
                  <a:lnTo>
                    <a:pt x="3620" y="1069"/>
                  </a:lnTo>
                  <a:lnTo>
                    <a:pt x="3622" y="1124"/>
                  </a:lnTo>
                  <a:lnTo>
                    <a:pt x="3623" y="1180"/>
                  </a:lnTo>
                  <a:lnTo>
                    <a:pt x="3625" y="1237"/>
                  </a:lnTo>
                  <a:lnTo>
                    <a:pt x="3625" y="1521"/>
                  </a:lnTo>
                  <a:lnTo>
                    <a:pt x="3623" y="1579"/>
                  </a:lnTo>
                  <a:lnTo>
                    <a:pt x="3622" y="1636"/>
                  </a:lnTo>
                  <a:lnTo>
                    <a:pt x="3620" y="1692"/>
                  </a:lnTo>
                  <a:lnTo>
                    <a:pt x="3618" y="1746"/>
                  </a:lnTo>
                  <a:lnTo>
                    <a:pt x="3616" y="1800"/>
                  </a:lnTo>
                  <a:lnTo>
                    <a:pt x="3612" y="1851"/>
                  </a:lnTo>
                  <a:lnTo>
                    <a:pt x="3609" y="1899"/>
                  </a:lnTo>
                  <a:lnTo>
                    <a:pt x="3606" y="1944"/>
                  </a:lnTo>
                  <a:lnTo>
                    <a:pt x="3603" y="1986"/>
                  </a:lnTo>
                  <a:lnTo>
                    <a:pt x="3599" y="2023"/>
                  </a:lnTo>
                  <a:lnTo>
                    <a:pt x="3596" y="2056"/>
                  </a:lnTo>
                  <a:lnTo>
                    <a:pt x="3594" y="2083"/>
                  </a:lnTo>
                  <a:lnTo>
                    <a:pt x="3592" y="2106"/>
                  </a:lnTo>
                  <a:lnTo>
                    <a:pt x="3589" y="2123"/>
                  </a:lnTo>
                  <a:lnTo>
                    <a:pt x="3588" y="2133"/>
                  </a:lnTo>
                  <a:lnTo>
                    <a:pt x="3588" y="2137"/>
                  </a:lnTo>
                  <a:lnTo>
                    <a:pt x="3587" y="2143"/>
                  </a:lnTo>
                  <a:lnTo>
                    <a:pt x="3586" y="2155"/>
                  </a:lnTo>
                  <a:lnTo>
                    <a:pt x="3583" y="2172"/>
                  </a:lnTo>
                  <a:lnTo>
                    <a:pt x="3579" y="2194"/>
                  </a:lnTo>
                  <a:lnTo>
                    <a:pt x="3574" y="2221"/>
                  </a:lnTo>
                  <a:lnTo>
                    <a:pt x="3567" y="2250"/>
                  </a:lnTo>
                  <a:lnTo>
                    <a:pt x="3559" y="2282"/>
                  </a:lnTo>
                  <a:lnTo>
                    <a:pt x="3550" y="2316"/>
                  </a:lnTo>
                  <a:lnTo>
                    <a:pt x="3538" y="2351"/>
                  </a:lnTo>
                  <a:lnTo>
                    <a:pt x="3524" y="2387"/>
                  </a:lnTo>
                  <a:lnTo>
                    <a:pt x="3510" y="2423"/>
                  </a:lnTo>
                  <a:lnTo>
                    <a:pt x="3494" y="2457"/>
                  </a:lnTo>
                  <a:lnTo>
                    <a:pt x="3474" y="2489"/>
                  </a:lnTo>
                  <a:lnTo>
                    <a:pt x="3453" y="2520"/>
                  </a:lnTo>
                  <a:lnTo>
                    <a:pt x="3431" y="2548"/>
                  </a:lnTo>
                  <a:lnTo>
                    <a:pt x="3394" y="2585"/>
                  </a:lnTo>
                  <a:lnTo>
                    <a:pt x="3356" y="2617"/>
                  </a:lnTo>
                  <a:lnTo>
                    <a:pt x="3319" y="2643"/>
                  </a:lnTo>
                  <a:lnTo>
                    <a:pt x="3282" y="2665"/>
                  </a:lnTo>
                  <a:lnTo>
                    <a:pt x="3246" y="2682"/>
                  </a:lnTo>
                  <a:lnTo>
                    <a:pt x="3210" y="2695"/>
                  </a:lnTo>
                  <a:lnTo>
                    <a:pt x="3176" y="2705"/>
                  </a:lnTo>
                  <a:lnTo>
                    <a:pt x="3144" y="2712"/>
                  </a:lnTo>
                  <a:lnTo>
                    <a:pt x="3114" y="2717"/>
                  </a:lnTo>
                  <a:lnTo>
                    <a:pt x="3086" y="2720"/>
                  </a:lnTo>
                  <a:lnTo>
                    <a:pt x="3061" y="2722"/>
                  </a:lnTo>
                  <a:lnTo>
                    <a:pt x="3044" y="2722"/>
                  </a:lnTo>
                  <a:lnTo>
                    <a:pt x="2978" y="2729"/>
                  </a:lnTo>
                  <a:lnTo>
                    <a:pt x="2911" y="2735"/>
                  </a:lnTo>
                  <a:lnTo>
                    <a:pt x="2841" y="2741"/>
                  </a:lnTo>
                  <a:lnTo>
                    <a:pt x="2770" y="2746"/>
                  </a:lnTo>
                  <a:lnTo>
                    <a:pt x="2698" y="2751"/>
                  </a:lnTo>
                  <a:lnTo>
                    <a:pt x="2627" y="2755"/>
                  </a:lnTo>
                  <a:lnTo>
                    <a:pt x="2554" y="2758"/>
                  </a:lnTo>
                  <a:lnTo>
                    <a:pt x="2483" y="2762"/>
                  </a:lnTo>
                  <a:lnTo>
                    <a:pt x="2412" y="2764"/>
                  </a:lnTo>
                  <a:lnTo>
                    <a:pt x="2344" y="2767"/>
                  </a:lnTo>
                  <a:lnTo>
                    <a:pt x="2277" y="2768"/>
                  </a:lnTo>
                  <a:lnTo>
                    <a:pt x="2213" y="2770"/>
                  </a:lnTo>
                  <a:lnTo>
                    <a:pt x="2152" y="2772"/>
                  </a:lnTo>
                  <a:lnTo>
                    <a:pt x="2093" y="2774"/>
                  </a:lnTo>
                  <a:lnTo>
                    <a:pt x="2039" y="2774"/>
                  </a:lnTo>
                  <a:lnTo>
                    <a:pt x="1990" y="2775"/>
                  </a:lnTo>
                  <a:lnTo>
                    <a:pt x="1946" y="2776"/>
                  </a:lnTo>
                  <a:lnTo>
                    <a:pt x="1906" y="2776"/>
                  </a:lnTo>
                  <a:lnTo>
                    <a:pt x="1873" y="2776"/>
                  </a:lnTo>
                  <a:lnTo>
                    <a:pt x="1847" y="2776"/>
                  </a:lnTo>
                  <a:lnTo>
                    <a:pt x="1826" y="2776"/>
                  </a:lnTo>
                  <a:lnTo>
                    <a:pt x="1814" y="2776"/>
                  </a:lnTo>
                  <a:lnTo>
                    <a:pt x="1810" y="2777"/>
                  </a:lnTo>
                  <a:lnTo>
                    <a:pt x="1801" y="2776"/>
                  </a:lnTo>
                  <a:lnTo>
                    <a:pt x="1784" y="2776"/>
                  </a:lnTo>
                  <a:lnTo>
                    <a:pt x="1762" y="2776"/>
                  </a:lnTo>
                  <a:lnTo>
                    <a:pt x="1733" y="2776"/>
                  </a:lnTo>
                  <a:lnTo>
                    <a:pt x="1697" y="2775"/>
                  </a:lnTo>
                  <a:lnTo>
                    <a:pt x="1657" y="2775"/>
                  </a:lnTo>
                  <a:lnTo>
                    <a:pt x="1612" y="2774"/>
                  </a:lnTo>
                  <a:lnTo>
                    <a:pt x="1562" y="2773"/>
                  </a:lnTo>
                  <a:lnTo>
                    <a:pt x="1508" y="2772"/>
                  </a:lnTo>
                  <a:lnTo>
                    <a:pt x="1452" y="2770"/>
                  </a:lnTo>
                  <a:lnTo>
                    <a:pt x="1393" y="2769"/>
                  </a:lnTo>
                  <a:lnTo>
                    <a:pt x="1332" y="2768"/>
                  </a:lnTo>
                  <a:lnTo>
                    <a:pt x="1269" y="2767"/>
                  </a:lnTo>
                  <a:lnTo>
                    <a:pt x="1206" y="2765"/>
                  </a:lnTo>
                  <a:lnTo>
                    <a:pt x="1143" y="2764"/>
                  </a:lnTo>
                  <a:lnTo>
                    <a:pt x="1079" y="2762"/>
                  </a:lnTo>
                  <a:lnTo>
                    <a:pt x="1016" y="2759"/>
                  </a:lnTo>
                  <a:lnTo>
                    <a:pt x="955" y="2757"/>
                  </a:lnTo>
                  <a:lnTo>
                    <a:pt x="895" y="2755"/>
                  </a:lnTo>
                  <a:lnTo>
                    <a:pt x="839" y="2753"/>
                  </a:lnTo>
                  <a:lnTo>
                    <a:pt x="785" y="2751"/>
                  </a:lnTo>
                  <a:lnTo>
                    <a:pt x="735" y="2748"/>
                  </a:lnTo>
                  <a:lnTo>
                    <a:pt x="689" y="2746"/>
                  </a:lnTo>
                  <a:lnTo>
                    <a:pt x="647" y="2743"/>
                  </a:lnTo>
                  <a:lnTo>
                    <a:pt x="612" y="2741"/>
                  </a:lnTo>
                  <a:lnTo>
                    <a:pt x="594" y="2736"/>
                  </a:lnTo>
                  <a:lnTo>
                    <a:pt x="580" y="2734"/>
                  </a:lnTo>
                  <a:lnTo>
                    <a:pt x="562" y="2734"/>
                  </a:lnTo>
                  <a:lnTo>
                    <a:pt x="535" y="2731"/>
                  </a:lnTo>
                  <a:lnTo>
                    <a:pt x="505" y="2727"/>
                  </a:lnTo>
                  <a:lnTo>
                    <a:pt x="473" y="2721"/>
                  </a:lnTo>
                  <a:lnTo>
                    <a:pt x="439" y="2713"/>
                  </a:lnTo>
                  <a:lnTo>
                    <a:pt x="405" y="2702"/>
                  </a:lnTo>
                  <a:lnTo>
                    <a:pt x="369" y="2689"/>
                  </a:lnTo>
                  <a:lnTo>
                    <a:pt x="332" y="2673"/>
                  </a:lnTo>
                  <a:lnTo>
                    <a:pt x="295" y="2652"/>
                  </a:lnTo>
                  <a:lnTo>
                    <a:pt x="259" y="2627"/>
                  </a:lnTo>
                  <a:lnTo>
                    <a:pt x="222" y="2596"/>
                  </a:lnTo>
                  <a:lnTo>
                    <a:pt x="187" y="2560"/>
                  </a:lnTo>
                  <a:lnTo>
                    <a:pt x="166" y="2532"/>
                  </a:lnTo>
                  <a:lnTo>
                    <a:pt x="145" y="2502"/>
                  </a:lnTo>
                  <a:lnTo>
                    <a:pt x="128" y="2470"/>
                  </a:lnTo>
                  <a:lnTo>
                    <a:pt x="111" y="2436"/>
                  </a:lnTo>
                  <a:lnTo>
                    <a:pt x="97" y="2401"/>
                  </a:lnTo>
                  <a:lnTo>
                    <a:pt x="85" y="2365"/>
                  </a:lnTo>
                  <a:lnTo>
                    <a:pt x="74" y="2330"/>
                  </a:lnTo>
                  <a:lnTo>
                    <a:pt x="64" y="2297"/>
                  </a:lnTo>
                  <a:lnTo>
                    <a:pt x="56" y="2266"/>
                  </a:lnTo>
                  <a:lnTo>
                    <a:pt x="50" y="2237"/>
                  </a:lnTo>
                  <a:lnTo>
                    <a:pt x="45" y="2211"/>
                  </a:lnTo>
                  <a:lnTo>
                    <a:pt x="41" y="2189"/>
                  </a:lnTo>
                  <a:lnTo>
                    <a:pt x="39" y="2172"/>
                  </a:lnTo>
                  <a:lnTo>
                    <a:pt x="36" y="2160"/>
                  </a:lnTo>
                  <a:lnTo>
                    <a:pt x="36" y="2155"/>
                  </a:lnTo>
                  <a:lnTo>
                    <a:pt x="36" y="2150"/>
                  </a:lnTo>
                  <a:lnTo>
                    <a:pt x="35" y="2139"/>
                  </a:lnTo>
                  <a:lnTo>
                    <a:pt x="33" y="2122"/>
                  </a:lnTo>
                  <a:lnTo>
                    <a:pt x="31" y="2099"/>
                  </a:lnTo>
                  <a:lnTo>
                    <a:pt x="28" y="2070"/>
                  </a:lnTo>
                  <a:lnTo>
                    <a:pt x="25" y="2037"/>
                  </a:lnTo>
                  <a:lnTo>
                    <a:pt x="22" y="1999"/>
                  </a:lnTo>
                  <a:lnTo>
                    <a:pt x="18" y="1958"/>
                  </a:lnTo>
                  <a:lnTo>
                    <a:pt x="14" y="1913"/>
                  </a:lnTo>
                  <a:lnTo>
                    <a:pt x="11" y="1865"/>
                  </a:lnTo>
                  <a:lnTo>
                    <a:pt x="9" y="1814"/>
                  </a:lnTo>
                  <a:lnTo>
                    <a:pt x="6" y="1762"/>
                  </a:lnTo>
                  <a:lnTo>
                    <a:pt x="3" y="1707"/>
                  </a:lnTo>
                  <a:lnTo>
                    <a:pt x="1" y="1652"/>
                  </a:lnTo>
                  <a:lnTo>
                    <a:pt x="0" y="1596"/>
                  </a:lnTo>
                  <a:lnTo>
                    <a:pt x="0" y="1539"/>
                  </a:lnTo>
                  <a:lnTo>
                    <a:pt x="0" y="1256"/>
                  </a:lnTo>
                  <a:lnTo>
                    <a:pt x="0" y="1198"/>
                  </a:lnTo>
                  <a:lnTo>
                    <a:pt x="1" y="1141"/>
                  </a:lnTo>
                  <a:lnTo>
                    <a:pt x="3" y="1085"/>
                  </a:lnTo>
                  <a:lnTo>
                    <a:pt x="6" y="1030"/>
                  </a:lnTo>
                  <a:lnTo>
                    <a:pt x="9" y="976"/>
                  </a:lnTo>
                  <a:lnTo>
                    <a:pt x="11" y="925"/>
                  </a:lnTo>
                  <a:lnTo>
                    <a:pt x="14" y="877"/>
                  </a:lnTo>
                  <a:lnTo>
                    <a:pt x="18" y="832"/>
                  </a:lnTo>
                  <a:lnTo>
                    <a:pt x="22" y="791"/>
                  </a:lnTo>
                  <a:lnTo>
                    <a:pt x="25" y="753"/>
                  </a:lnTo>
                  <a:lnTo>
                    <a:pt x="28" y="720"/>
                  </a:lnTo>
                  <a:lnTo>
                    <a:pt x="31" y="693"/>
                  </a:lnTo>
                  <a:lnTo>
                    <a:pt x="33" y="670"/>
                  </a:lnTo>
                  <a:lnTo>
                    <a:pt x="35" y="653"/>
                  </a:lnTo>
                  <a:lnTo>
                    <a:pt x="36" y="643"/>
                  </a:lnTo>
                  <a:lnTo>
                    <a:pt x="36" y="640"/>
                  </a:lnTo>
                  <a:lnTo>
                    <a:pt x="36" y="634"/>
                  </a:lnTo>
                  <a:lnTo>
                    <a:pt x="39" y="621"/>
                  </a:lnTo>
                  <a:lnTo>
                    <a:pt x="41" y="604"/>
                  </a:lnTo>
                  <a:lnTo>
                    <a:pt x="45" y="582"/>
                  </a:lnTo>
                  <a:lnTo>
                    <a:pt x="51" y="556"/>
                  </a:lnTo>
                  <a:lnTo>
                    <a:pt x="57" y="526"/>
                  </a:lnTo>
                  <a:lnTo>
                    <a:pt x="65" y="494"/>
                  </a:lnTo>
                  <a:lnTo>
                    <a:pt x="75" y="460"/>
                  </a:lnTo>
                  <a:lnTo>
                    <a:pt x="86" y="425"/>
                  </a:lnTo>
                  <a:lnTo>
                    <a:pt x="99" y="389"/>
                  </a:lnTo>
                  <a:lnTo>
                    <a:pt x="114" y="354"/>
                  </a:lnTo>
                  <a:lnTo>
                    <a:pt x="131" y="320"/>
                  </a:lnTo>
                  <a:lnTo>
                    <a:pt x="150" y="287"/>
                  </a:lnTo>
                  <a:lnTo>
                    <a:pt x="171" y="256"/>
                  </a:lnTo>
                  <a:lnTo>
                    <a:pt x="194" y="230"/>
                  </a:lnTo>
                  <a:lnTo>
                    <a:pt x="230" y="191"/>
                  </a:lnTo>
                  <a:lnTo>
                    <a:pt x="267" y="159"/>
                  </a:lnTo>
                  <a:lnTo>
                    <a:pt x="305" y="133"/>
                  </a:lnTo>
                  <a:lnTo>
                    <a:pt x="342" y="111"/>
                  </a:lnTo>
                  <a:lnTo>
                    <a:pt x="378" y="95"/>
                  </a:lnTo>
                  <a:lnTo>
                    <a:pt x="414" y="82"/>
                  </a:lnTo>
                  <a:lnTo>
                    <a:pt x="448" y="72"/>
                  </a:lnTo>
                  <a:lnTo>
                    <a:pt x="481" y="64"/>
                  </a:lnTo>
                  <a:lnTo>
                    <a:pt x="510" y="60"/>
                  </a:lnTo>
                  <a:lnTo>
                    <a:pt x="538" y="56"/>
                  </a:lnTo>
                  <a:lnTo>
                    <a:pt x="562" y="54"/>
                  </a:lnTo>
                  <a:lnTo>
                    <a:pt x="581" y="54"/>
                  </a:lnTo>
                  <a:lnTo>
                    <a:pt x="646" y="47"/>
                  </a:lnTo>
                  <a:lnTo>
                    <a:pt x="712" y="42"/>
                  </a:lnTo>
                  <a:lnTo>
                    <a:pt x="781" y="38"/>
                  </a:lnTo>
                  <a:lnTo>
                    <a:pt x="851" y="32"/>
                  </a:lnTo>
                  <a:lnTo>
                    <a:pt x="922" y="28"/>
                  </a:lnTo>
                  <a:lnTo>
                    <a:pt x="994" y="24"/>
                  </a:lnTo>
                  <a:lnTo>
                    <a:pt x="1066" y="21"/>
                  </a:lnTo>
                  <a:lnTo>
                    <a:pt x="1136" y="18"/>
                  </a:lnTo>
                  <a:lnTo>
                    <a:pt x="1207" y="15"/>
                  </a:lnTo>
                  <a:lnTo>
                    <a:pt x="1275" y="12"/>
                  </a:lnTo>
                  <a:lnTo>
                    <a:pt x="1342" y="10"/>
                  </a:lnTo>
                  <a:lnTo>
                    <a:pt x="1406" y="8"/>
                  </a:lnTo>
                  <a:lnTo>
                    <a:pt x="1467" y="6"/>
                  </a:lnTo>
                  <a:lnTo>
                    <a:pt x="1525" y="5"/>
                  </a:lnTo>
                  <a:lnTo>
                    <a:pt x="1579" y="4"/>
                  </a:lnTo>
                  <a:lnTo>
                    <a:pt x="1628" y="2"/>
                  </a:lnTo>
                  <a:lnTo>
                    <a:pt x="1672" y="1"/>
                  </a:lnTo>
                  <a:lnTo>
                    <a:pt x="1712" y="1"/>
                  </a:lnTo>
                  <a:lnTo>
                    <a:pt x="1745" y="0"/>
                  </a:lnTo>
                  <a:lnTo>
                    <a:pt x="1771" y="0"/>
                  </a:lnTo>
                  <a:lnTo>
                    <a:pt x="1792" y="0"/>
                  </a:lnTo>
                  <a:lnTo>
                    <a:pt x="1804" y="0"/>
                  </a:lnTo>
                  <a:lnTo>
                    <a:pt x="18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75"/>
            <p:cNvSpPr>
              <a:spLocks noEditPoints="1"/>
            </p:cNvSpPr>
            <p:nvPr/>
          </p:nvSpPr>
          <p:spPr bwMode="auto">
            <a:xfrm>
              <a:off x="849313" y="2087563"/>
              <a:ext cx="201613" cy="227013"/>
            </a:xfrm>
            <a:custGeom>
              <a:avLst/>
              <a:gdLst>
                <a:gd name="T0" fmla="*/ 121 w 1270"/>
                <a:gd name="T1" fmla="*/ 167 h 1434"/>
                <a:gd name="T2" fmla="*/ 121 w 1270"/>
                <a:gd name="T3" fmla="*/ 1271 h 1434"/>
                <a:gd name="T4" fmla="*/ 1089 w 1270"/>
                <a:gd name="T5" fmla="*/ 734 h 1434"/>
                <a:gd name="T6" fmla="*/ 121 w 1270"/>
                <a:gd name="T7" fmla="*/ 167 h 1434"/>
                <a:gd name="T8" fmla="*/ 60 w 1270"/>
                <a:gd name="T9" fmla="*/ 0 h 1434"/>
                <a:gd name="T10" fmla="*/ 75 w 1270"/>
                <a:gd name="T11" fmla="*/ 2 h 1434"/>
                <a:gd name="T12" fmla="*/ 90 w 1270"/>
                <a:gd name="T13" fmla="*/ 10 h 1434"/>
                <a:gd name="T14" fmla="*/ 1239 w 1270"/>
                <a:gd name="T15" fmla="*/ 679 h 1434"/>
                <a:gd name="T16" fmla="*/ 1251 w 1270"/>
                <a:gd name="T17" fmla="*/ 689 h 1434"/>
                <a:gd name="T18" fmla="*/ 1261 w 1270"/>
                <a:gd name="T19" fmla="*/ 702 h 1434"/>
                <a:gd name="T20" fmla="*/ 1268 w 1270"/>
                <a:gd name="T21" fmla="*/ 716 h 1434"/>
                <a:gd name="T22" fmla="*/ 1270 w 1270"/>
                <a:gd name="T23" fmla="*/ 734 h 1434"/>
                <a:gd name="T24" fmla="*/ 1268 w 1270"/>
                <a:gd name="T25" fmla="*/ 750 h 1434"/>
                <a:gd name="T26" fmla="*/ 1261 w 1270"/>
                <a:gd name="T27" fmla="*/ 765 h 1434"/>
                <a:gd name="T28" fmla="*/ 1251 w 1270"/>
                <a:gd name="T29" fmla="*/ 778 h 1434"/>
                <a:gd name="T30" fmla="*/ 1239 w 1270"/>
                <a:gd name="T31" fmla="*/ 788 h 1434"/>
                <a:gd name="T32" fmla="*/ 90 w 1270"/>
                <a:gd name="T33" fmla="*/ 1428 h 1434"/>
                <a:gd name="T34" fmla="*/ 79 w 1270"/>
                <a:gd name="T35" fmla="*/ 1432 h 1434"/>
                <a:gd name="T36" fmla="*/ 70 w 1270"/>
                <a:gd name="T37" fmla="*/ 1433 h 1434"/>
                <a:gd name="T38" fmla="*/ 59 w 1270"/>
                <a:gd name="T39" fmla="*/ 1434 h 1434"/>
                <a:gd name="T40" fmla="*/ 49 w 1270"/>
                <a:gd name="T41" fmla="*/ 1433 h 1434"/>
                <a:gd name="T42" fmla="*/ 40 w 1270"/>
                <a:gd name="T43" fmla="*/ 1432 h 1434"/>
                <a:gd name="T44" fmla="*/ 29 w 1270"/>
                <a:gd name="T45" fmla="*/ 1428 h 1434"/>
                <a:gd name="T46" fmla="*/ 17 w 1270"/>
                <a:gd name="T47" fmla="*/ 1418 h 1434"/>
                <a:gd name="T48" fmla="*/ 7 w 1270"/>
                <a:gd name="T49" fmla="*/ 1405 h 1434"/>
                <a:gd name="T50" fmla="*/ 1 w 1270"/>
                <a:gd name="T51" fmla="*/ 1390 h 1434"/>
                <a:gd name="T52" fmla="*/ 0 w 1270"/>
                <a:gd name="T53" fmla="*/ 1374 h 1434"/>
                <a:gd name="T54" fmla="*/ 0 w 1270"/>
                <a:gd name="T55" fmla="*/ 63 h 1434"/>
                <a:gd name="T56" fmla="*/ 1 w 1270"/>
                <a:gd name="T57" fmla="*/ 47 h 1434"/>
                <a:gd name="T58" fmla="*/ 7 w 1270"/>
                <a:gd name="T59" fmla="*/ 32 h 1434"/>
                <a:gd name="T60" fmla="*/ 17 w 1270"/>
                <a:gd name="T61" fmla="*/ 20 h 1434"/>
                <a:gd name="T62" fmla="*/ 29 w 1270"/>
                <a:gd name="T63" fmla="*/ 10 h 1434"/>
                <a:gd name="T64" fmla="*/ 44 w 1270"/>
                <a:gd name="T65" fmla="*/ 2 h 1434"/>
                <a:gd name="T66" fmla="*/ 60 w 1270"/>
                <a:gd name="T67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70" h="1434">
                  <a:moveTo>
                    <a:pt x="121" y="167"/>
                  </a:moveTo>
                  <a:lnTo>
                    <a:pt x="121" y="1271"/>
                  </a:lnTo>
                  <a:lnTo>
                    <a:pt x="1089" y="734"/>
                  </a:lnTo>
                  <a:lnTo>
                    <a:pt x="121" y="167"/>
                  </a:lnTo>
                  <a:close/>
                  <a:moveTo>
                    <a:pt x="60" y="0"/>
                  </a:moveTo>
                  <a:lnTo>
                    <a:pt x="75" y="2"/>
                  </a:lnTo>
                  <a:lnTo>
                    <a:pt x="90" y="10"/>
                  </a:lnTo>
                  <a:lnTo>
                    <a:pt x="1239" y="679"/>
                  </a:lnTo>
                  <a:lnTo>
                    <a:pt x="1251" y="689"/>
                  </a:lnTo>
                  <a:lnTo>
                    <a:pt x="1261" y="702"/>
                  </a:lnTo>
                  <a:lnTo>
                    <a:pt x="1268" y="716"/>
                  </a:lnTo>
                  <a:lnTo>
                    <a:pt x="1270" y="734"/>
                  </a:lnTo>
                  <a:lnTo>
                    <a:pt x="1268" y="750"/>
                  </a:lnTo>
                  <a:lnTo>
                    <a:pt x="1261" y="765"/>
                  </a:lnTo>
                  <a:lnTo>
                    <a:pt x="1251" y="778"/>
                  </a:lnTo>
                  <a:lnTo>
                    <a:pt x="1239" y="788"/>
                  </a:lnTo>
                  <a:lnTo>
                    <a:pt x="90" y="1428"/>
                  </a:lnTo>
                  <a:lnTo>
                    <a:pt x="79" y="1432"/>
                  </a:lnTo>
                  <a:lnTo>
                    <a:pt x="70" y="1433"/>
                  </a:lnTo>
                  <a:lnTo>
                    <a:pt x="59" y="1434"/>
                  </a:lnTo>
                  <a:lnTo>
                    <a:pt x="49" y="1433"/>
                  </a:lnTo>
                  <a:lnTo>
                    <a:pt x="40" y="1432"/>
                  </a:lnTo>
                  <a:lnTo>
                    <a:pt x="29" y="1428"/>
                  </a:lnTo>
                  <a:lnTo>
                    <a:pt x="17" y="1418"/>
                  </a:lnTo>
                  <a:lnTo>
                    <a:pt x="7" y="1405"/>
                  </a:lnTo>
                  <a:lnTo>
                    <a:pt x="1" y="1390"/>
                  </a:lnTo>
                  <a:lnTo>
                    <a:pt x="0" y="1374"/>
                  </a:lnTo>
                  <a:lnTo>
                    <a:pt x="0" y="63"/>
                  </a:lnTo>
                  <a:lnTo>
                    <a:pt x="1" y="47"/>
                  </a:lnTo>
                  <a:lnTo>
                    <a:pt x="7" y="32"/>
                  </a:lnTo>
                  <a:lnTo>
                    <a:pt x="17" y="20"/>
                  </a:lnTo>
                  <a:lnTo>
                    <a:pt x="29" y="10"/>
                  </a:lnTo>
                  <a:lnTo>
                    <a:pt x="44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1" name="Freeform 80"/>
          <p:cNvSpPr>
            <a:spLocks noEditPoints="1"/>
          </p:cNvSpPr>
          <p:nvPr/>
        </p:nvSpPr>
        <p:spPr bwMode="auto">
          <a:xfrm>
            <a:off x="10953227" y="2689225"/>
            <a:ext cx="566738" cy="555625"/>
          </a:xfrm>
          <a:custGeom>
            <a:avLst/>
            <a:gdLst>
              <a:gd name="T0" fmla="*/ 341 w 3573"/>
              <a:gd name="T1" fmla="*/ 2950 h 3505"/>
              <a:gd name="T2" fmla="*/ 522 w 3573"/>
              <a:gd name="T3" fmla="*/ 3151 h 3505"/>
              <a:gd name="T4" fmla="*/ 848 w 3573"/>
              <a:gd name="T5" fmla="*/ 3011 h 3505"/>
              <a:gd name="T6" fmla="*/ 540 w 3573"/>
              <a:gd name="T7" fmla="*/ 2350 h 3505"/>
              <a:gd name="T8" fmla="*/ 900 w 3573"/>
              <a:gd name="T9" fmla="*/ 2908 h 3505"/>
              <a:gd name="T10" fmla="*/ 674 w 3573"/>
              <a:gd name="T11" fmla="*/ 3274 h 3505"/>
              <a:gd name="T12" fmla="*/ 264 w 3573"/>
              <a:gd name="T13" fmla="*/ 3103 h 3505"/>
              <a:gd name="T14" fmla="*/ 330 w 3573"/>
              <a:gd name="T15" fmla="*/ 2546 h 3505"/>
              <a:gd name="T16" fmla="*/ 1647 w 3573"/>
              <a:gd name="T17" fmla="*/ 1134 h 3505"/>
              <a:gd name="T18" fmla="*/ 2562 w 3573"/>
              <a:gd name="T19" fmla="*/ 1483 h 3505"/>
              <a:gd name="T20" fmla="*/ 2188 w 3573"/>
              <a:gd name="T21" fmla="*/ 1078 h 3505"/>
              <a:gd name="T22" fmla="*/ 2334 w 3573"/>
              <a:gd name="T23" fmla="*/ 1008 h 3505"/>
              <a:gd name="T24" fmla="*/ 2689 w 3573"/>
              <a:gd name="T25" fmla="*/ 1533 h 3505"/>
              <a:gd name="T26" fmla="*/ 1425 w 3573"/>
              <a:gd name="T27" fmla="*/ 1166 h 3505"/>
              <a:gd name="T28" fmla="*/ 2893 w 3573"/>
              <a:gd name="T29" fmla="*/ 337 h 3505"/>
              <a:gd name="T30" fmla="*/ 2897 w 3573"/>
              <a:gd name="T31" fmla="*/ 475 h 3505"/>
              <a:gd name="T32" fmla="*/ 3141 w 3573"/>
              <a:gd name="T33" fmla="*/ 578 h 3505"/>
              <a:gd name="T34" fmla="*/ 3003 w 3573"/>
              <a:gd name="T35" fmla="*/ 366 h 3505"/>
              <a:gd name="T36" fmla="*/ 2989 w 3573"/>
              <a:gd name="T37" fmla="*/ 226 h 3505"/>
              <a:gd name="T38" fmla="*/ 3252 w 3573"/>
              <a:gd name="T39" fmla="*/ 511 h 3505"/>
              <a:gd name="T40" fmla="*/ 3082 w 3573"/>
              <a:gd name="T41" fmla="*/ 839 h 3505"/>
              <a:gd name="T42" fmla="*/ 2771 w 3573"/>
              <a:gd name="T43" fmla="*/ 543 h 3505"/>
              <a:gd name="T44" fmla="*/ 2688 w 3573"/>
              <a:gd name="T45" fmla="*/ 248 h 3505"/>
              <a:gd name="T46" fmla="*/ 2503 w 3573"/>
              <a:gd name="T47" fmla="*/ 180 h 3505"/>
              <a:gd name="T48" fmla="*/ 1820 w 3573"/>
              <a:gd name="T49" fmla="*/ 327 h 3505"/>
              <a:gd name="T50" fmla="*/ 973 w 3573"/>
              <a:gd name="T51" fmla="*/ 686 h 3505"/>
              <a:gd name="T52" fmla="*/ 510 w 3573"/>
              <a:gd name="T53" fmla="*/ 1182 h 3505"/>
              <a:gd name="T54" fmla="*/ 1246 w 3573"/>
              <a:gd name="T55" fmla="*/ 874 h 3505"/>
              <a:gd name="T56" fmla="*/ 836 w 3573"/>
              <a:gd name="T57" fmla="*/ 1305 h 3505"/>
              <a:gd name="T58" fmla="*/ 559 w 3573"/>
              <a:gd name="T59" fmla="*/ 1687 h 3505"/>
              <a:gd name="T60" fmla="*/ 172 w 3573"/>
              <a:gd name="T61" fmla="*/ 2550 h 3505"/>
              <a:gd name="T62" fmla="*/ 177 w 3573"/>
              <a:gd name="T63" fmla="*/ 3190 h 3505"/>
              <a:gd name="T64" fmla="*/ 692 w 3573"/>
              <a:gd name="T65" fmla="*/ 3375 h 3505"/>
              <a:gd name="T66" fmla="*/ 1478 w 3573"/>
              <a:gd name="T67" fmla="*/ 3276 h 3505"/>
              <a:gd name="T68" fmla="*/ 2539 w 3573"/>
              <a:gd name="T69" fmla="*/ 3253 h 3505"/>
              <a:gd name="T70" fmla="*/ 3272 w 3573"/>
              <a:gd name="T71" fmla="*/ 2633 h 3505"/>
              <a:gd name="T72" fmla="*/ 2341 w 3573"/>
              <a:gd name="T73" fmla="*/ 2701 h 3505"/>
              <a:gd name="T74" fmla="*/ 1614 w 3573"/>
              <a:gd name="T75" fmla="*/ 2670 h 3505"/>
              <a:gd name="T76" fmla="*/ 1263 w 3573"/>
              <a:gd name="T77" fmla="*/ 2213 h 3505"/>
              <a:gd name="T78" fmla="*/ 3428 w 3573"/>
              <a:gd name="T79" fmla="*/ 1544 h 3505"/>
              <a:gd name="T80" fmla="*/ 3348 w 3573"/>
              <a:gd name="T81" fmla="*/ 872 h 3505"/>
              <a:gd name="T82" fmla="*/ 3294 w 3573"/>
              <a:gd name="T83" fmla="*/ 250 h 3505"/>
              <a:gd name="T84" fmla="*/ 3028 w 3573"/>
              <a:gd name="T85" fmla="*/ 4 h 3505"/>
              <a:gd name="T86" fmla="*/ 3473 w 3573"/>
              <a:gd name="T87" fmla="*/ 326 h 3505"/>
              <a:gd name="T88" fmla="*/ 3452 w 3573"/>
              <a:gd name="T89" fmla="*/ 1110 h 3505"/>
              <a:gd name="T90" fmla="*/ 3562 w 3573"/>
              <a:gd name="T91" fmla="*/ 2038 h 3505"/>
              <a:gd name="T92" fmla="*/ 1590 w 3573"/>
              <a:gd name="T93" fmla="*/ 2498 h 3505"/>
              <a:gd name="T94" fmla="*/ 2183 w 3573"/>
              <a:gd name="T95" fmla="*/ 2629 h 3505"/>
              <a:gd name="T96" fmla="*/ 3573 w 3573"/>
              <a:gd name="T97" fmla="*/ 2283 h 3505"/>
              <a:gd name="T98" fmla="*/ 3020 w 3573"/>
              <a:gd name="T99" fmla="*/ 3116 h 3505"/>
              <a:gd name="T100" fmla="*/ 1990 w 3573"/>
              <a:gd name="T101" fmla="*/ 3481 h 3505"/>
              <a:gd name="T102" fmla="*/ 1015 w 3573"/>
              <a:gd name="T103" fmla="*/ 3424 h 3505"/>
              <a:gd name="T104" fmla="*/ 306 w 3573"/>
              <a:gd name="T105" fmla="*/ 3453 h 3505"/>
              <a:gd name="T106" fmla="*/ 2 w 3573"/>
              <a:gd name="T107" fmla="*/ 2995 h 3505"/>
              <a:gd name="T108" fmla="*/ 208 w 3573"/>
              <a:gd name="T109" fmla="*/ 2069 h 3505"/>
              <a:gd name="T110" fmla="*/ 580 w 3573"/>
              <a:gd name="T111" fmla="*/ 1421 h 3505"/>
              <a:gd name="T112" fmla="*/ 511 w 3573"/>
              <a:gd name="T113" fmla="*/ 1340 h 3505"/>
              <a:gd name="T114" fmla="*/ 541 w 3573"/>
              <a:gd name="T115" fmla="*/ 881 h 3505"/>
              <a:gd name="T116" fmla="*/ 1213 w 3573"/>
              <a:gd name="T117" fmla="*/ 402 h 3505"/>
              <a:gd name="T118" fmla="*/ 2019 w 3573"/>
              <a:gd name="T119" fmla="*/ 195 h 3505"/>
              <a:gd name="T120" fmla="*/ 2900 w 3573"/>
              <a:gd name="T121" fmla="*/ 0 h 3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73" h="3505">
                <a:moveTo>
                  <a:pt x="478" y="2516"/>
                </a:moveTo>
                <a:lnTo>
                  <a:pt x="449" y="2577"/>
                </a:lnTo>
                <a:lnTo>
                  <a:pt x="424" y="2633"/>
                </a:lnTo>
                <a:lnTo>
                  <a:pt x="401" y="2686"/>
                </a:lnTo>
                <a:lnTo>
                  <a:pt x="383" y="2733"/>
                </a:lnTo>
                <a:lnTo>
                  <a:pt x="368" y="2778"/>
                </a:lnTo>
                <a:lnTo>
                  <a:pt x="356" y="2818"/>
                </a:lnTo>
                <a:lnTo>
                  <a:pt x="347" y="2855"/>
                </a:lnTo>
                <a:lnTo>
                  <a:pt x="342" y="2890"/>
                </a:lnTo>
                <a:lnTo>
                  <a:pt x="340" y="2921"/>
                </a:lnTo>
                <a:lnTo>
                  <a:pt x="341" y="2950"/>
                </a:lnTo>
                <a:lnTo>
                  <a:pt x="345" y="2978"/>
                </a:lnTo>
                <a:lnTo>
                  <a:pt x="351" y="3001"/>
                </a:lnTo>
                <a:lnTo>
                  <a:pt x="362" y="3025"/>
                </a:lnTo>
                <a:lnTo>
                  <a:pt x="375" y="3047"/>
                </a:lnTo>
                <a:lnTo>
                  <a:pt x="392" y="3068"/>
                </a:lnTo>
                <a:lnTo>
                  <a:pt x="411" y="3088"/>
                </a:lnTo>
                <a:lnTo>
                  <a:pt x="432" y="3106"/>
                </a:lnTo>
                <a:lnTo>
                  <a:pt x="452" y="3122"/>
                </a:lnTo>
                <a:lnTo>
                  <a:pt x="474" y="3134"/>
                </a:lnTo>
                <a:lnTo>
                  <a:pt x="497" y="3144"/>
                </a:lnTo>
                <a:lnTo>
                  <a:pt x="522" y="3151"/>
                </a:lnTo>
                <a:lnTo>
                  <a:pt x="548" y="3154"/>
                </a:lnTo>
                <a:lnTo>
                  <a:pt x="576" y="3156"/>
                </a:lnTo>
                <a:lnTo>
                  <a:pt x="608" y="3154"/>
                </a:lnTo>
                <a:lnTo>
                  <a:pt x="641" y="3149"/>
                </a:lnTo>
                <a:lnTo>
                  <a:pt x="678" y="3141"/>
                </a:lnTo>
                <a:lnTo>
                  <a:pt x="718" y="3131"/>
                </a:lnTo>
                <a:lnTo>
                  <a:pt x="762" y="3116"/>
                </a:lnTo>
                <a:lnTo>
                  <a:pt x="808" y="3100"/>
                </a:lnTo>
                <a:lnTo>
                  <a:pt x="859" y="3080"/>
                </a:lnTo>
                <a:lnTo>
                  <a:pt x="915" y="3057"/>
                </a:lnTo>
                <a:lnTo>
                  <a:pt x="848" y="3011"/>
                </a:lnTo>
                <a:lnTo>
                  <a:pt x="790" y="2964"/>
                </a:lnTo>
                <a:lnTo>
                  <a:pt x="737" y="2918"/>
                </a:lnTo>
                <a:lnTo>
                  <a:pt x="689" y="2869"/>
                </a:lnTo>
                <a:lnTo>
                  <a:pt x="647" y="2819"/>
                </a:lnTo>
                <a:lnTo>
                  <a:pt x="608" y="2766"/>
                </a:lnTo>
                <a:lnTo>
                  <a:pt x="573" y="2709"/>
                </a:lnTo>
                <a:lnTo>
                  <a:pt x="539" y="2650"/>
                </a:lnTo>
                <a:lnTo>
                  <a:pt x="509" y="2586"/>
                </a:lnTo>
                <a:lnTo>
                  <a:pt x="478" y="2516"/>
                </a:lnTo>
                <a:close/>
                <a:moveTo>
                  <a:pt x="491" y="2216"/>
                </a:moveTo>
                <a:lnTo>
                  <a:pt x="540" y="2350"/>
                </a:lnTo>
                <a:lnTo>
                  <a:pt x="566" y="2420"/>
                </a:lnTo>
                <a:lnTo>
                  <a:pt x="592" y="2485"/>
                </a:lnTo>
                <a:lnTo>
                  <a:pt x="618" y="2543"/>
                </a:lnTo>
                <a:lnTo>
                  <a:pt x="645" y="2599"/>
                </a:lnTo>
                <a:lnTo>
                  <a:pt x="674" y="2651"/>
                </a:lnTo>
                <a:lnTo>
                  <a:pt x="703" y="2699"/>
                </a:lnTo>
                <a:lnTo>
                  <a:pt x="736" y="2744"/>
                </a:lnTo>
                <a:lnTo>
                  <a:pt x="771" y="2787"/>
                </a:lnTo>
                <a:lnTo>
                  <a:pt x="810" y="2828"/>
                </a:lnTo>
                <a:lnTo>
                  <a:pt x="853" y="2868"/>
                </a:lnTo>
                <a:lnTo>
                  <a:pt x="900" y="2908"/>
                </a:lnTo>
                <a:lnTo>
                  <a:pt x="952" y="2947"/>
                </a:lnTo>
                <a:lnTo>
                  <a:pt x="1011" y="2986"/>
                </a:lnTo>
                <a:lnTo>
                  <a:pt x="1074" y="3026"/>
                </a:lnTo>
                <a:lnTo>
                  <a:pt x="1173" y="3088"/>
                </a:lnTo>
                <a:lnTo>
                  <a:pt x="1069" y="3137"/>
                </a:lnTo>
                <a:lnTo>
                  <a:pt x="993" y="3170"/>
                </a:lnTo>
                <a:lnTo>
                  <a:pt x="921" y="3199"/>
                </a:lnTo>
                <a:lnTo>
                  <a:pt x="853" y="3224"/>
                </a:lnTo>
                <a:lnTo>
                  <a:pt x="790" y="3246"/>
                </a:lnTo>
                <a:lnTo>
                  <a:pt x="730" y="3262"/>
                </a:lnTo>
                <a:lnTo>
                  <a:pt x="674" y="3274"/>
                </a:lnTo>
                <a:lnTo>
                  <a:pt x="621" y="3281"/>
                </a:lnTo>
                <a:lnTo>
                  <a:pt x="571" y="3285"/>
                </a:lnTo>
                <a:lnTo>
                  <a:pt x="530" y="3283"/>
                </a:lnTo>
                <a:lnTo>
                  <a:pt x="493" y="3276"/>
                </a:lnTo>
                <a:lnTo>
                  <a:pt x="457" y="3266"/>
                </a:lnTo>
                <a:lnTo>
                  <a:pt x="422" y="3252"/>
                </a:lnTo>
                <a:lnTo>
                  <a:pt x="389" y="3233"/>
                </a:lnTo>
                <a:lnTo>
                  <a:pt x="357" y="3209"/>
                </a:lnTo>
                <a:lnTo>
                  <a:pt x="325" y="3179"/>
                </a:lnTo>
                <a:lnTo>
                  <a:pt x="291" y="3142"/>
                </a:lnTo>
                <a:lnTo>
                  <a:pt x="264" y="3103"/>
                </a:lnTo>
                <a:lnTo>
                  <a:pt x="243" y="3063"/>
                </a:lnTo>
                <a:lnTo>
                  <a:pt x="229" y="3021"/>
                </a:lnTo>
                <a:lnTo>
                  <a:pt x="220" y="2976"/>
                </a:lnTo>
                <a:lnTo>
                  <a:pt x="218" y="2931"/>
                </a:lnTo>
                <a:lnTo>
                  <a:pt x="220" y="2883"/>
                </a:lnTo>
                <a:lnTo>
                  <a:pt x="228" y="2833"/>
                </a:lnTo>
                <a:lnTo>
                  <a:pt x="241" y="2780"/>
                </a:lnTo>
                <a:lnTo>
                  <a:pt x="257" y="2726"/>
                </a:lnTo>
                <a:lnTo>
                  <a:pt x="278" y="2668"/>
                </a:lnTo>
                <a:lnTo>
                  <a:pt x="302" y="2609"/>
                </a:lnTo>
                <a:lnTo>
                  <a:pt x="330" y="2546"/>
                </a:lnTo>
                <a:lnTo>
                  <a:pt x="360" y="2479"/>
                </a:lnTo>
                <a:lnTo>
                  <a:pt x="394" y="2410"/>
                </a:lnTo>
                <a:lnTo>
                  <a:pt x="430" y="2338"/>
                </a:lnTo>
                <a:lnTo>
                  <a:pt x="491" y="2216"/>
                </a:lnTo>
                <a:close/>
                <a:moveTo>
                  <a:pt x="1977" y="1049"/>
                </a:moveTo>
                <a:lnTo>
                  <a:pt x="1915" y="1051"/>
                </a:lnTo>
                <a:lnTo>
                  <a:pt x="1855" y="1058"/>
                </a:lnTo>
                <a:lnTo>
                  <a:pt x="1799" y="1069"/>
                </a:lnTo>
                <a:lnTo>
                  <a:pt x="1746" y="1086"/>
                </a:lnTo>
                <a:lnTo>
                  <a:pt x="1695" y="1107"/>
                </a:lnTo>
                <a:lnTo>
                  <a:pt x="1647" y="1134"/>
                </a:lnTo>
                <a:lnTo>
                  <a:pt x="1602" y="1165"/>
                </a:lnTo>
                <a:lnTo>
                  <a:pt x="1560" y="1202"/>
                </a:lnTo>
                <a:lnTo>
                  <a:pt x="1514" y="1247"/>
                </a:lnTo>
                <a:lnTo>
                  <a:pt x="1475" y="1294"/>
                </a:lnTo>
                <a:lnTo>
                  <a:pt x="1441" y="1342"/>
                </a:lnTo>
                <a:lnTo>
                  <a:pt x="1412" y="1391"/>
                </a:lnTo>
                <a:lnTo>
                  <a:pt x="1389" y="1440"/>
                </a:lnTo>
                <a:lnTo>
                  <a:pt x="1370" y="1490"/>
                </a:lnTo>
                <a:lnTo>
                  <a:pt x="1357" y="1539"/>
                </a:lnTo>
                <a:lnTo>
                  <a:pt x="2572" y="1539"/>
                </a:lnTo>
                <a:lnTo>
                  <a:pt x="2562" y="1483"/>
                </a:lnTo>
                <a:lnTo>
                  <a:pt x="2546" y="1430"/>
                </a:lnTo>
                <a:lnTo>
                  <a:pt x="2526" y="1379"/>
                </a:lnTo>
                <a:lnTo>
                  <a:pt x="2499" y="1331"/>
                </a:lnTo>
                <a:lnTo>
                  <a:pt x="2469" y="1285"/>
                </a:lnTo>
                <a:lnTo>
                  <a:pt x="2434" y="1242"/>
                </a:lnTo>
                <a:lnTo>
                  <a:pt x="2394" y="1202"/>
                </a:lnTo>
                <a:lnTo>
                  <a:pt x="2357" y="1169"/>
                </a:lnTo>
                <a:lnTo>
                  <a:pt x="2317" y="1140"/>
                </a:lnTo>
                <a:lnTo>
                  <a:pt x="2277" y="1116"/>
                </a:lnTo>
                <a:lnTo>
                  <a:pt x="2234" y="1094"/>
                </a:lnTo>
                <a:lnTo>
                  <a:pt x="2188" y="1078"/>
                </a:lnTo>
                <a:lnTo>
                  <a:pt x="2139" y="1065"/>
                </a:lnTo>
                <a:lnTo>
                  <a:pt x="2088" y="1055"/>
                </a:lnTo>
                <a:lnTo>
                  <a:pt x="2034" y="1050"/>
                </a:lnTo>
                <a:lnTo>
                  <a:pt x="1977" y="1049"/>
                </a:lnTo>
                <a:close/>
                <a:moveTo>
                  <a:pt x="1977" y="925"/>
                </a:moveTo>
                <a:lnTo>
                  <a:pt x="2043" y="927"/>
                </a:lnTo>
                <a:lnTo>
                  <a:pt x="2107" y="935"/>
                </a:lnTo>
                <a:lnTo>
                  <a:pt x="2168" y="946"/>
                </a:lnTo>
                <a:lnTo>
                  <a:pt x="2225" y="962"/>
                </a:lnTo>
                <a:lnTo>
                  <a:pt x="2280" y="983"/>
                </a:lnTo>
                <a:lnTo>
                  <a:pt x="2334" y="1008"/>
                </a:lnTo>
                <a:lnTo>
                  <a:pt x="2383" y="1037"/>
                </a:lnTo>
                <a:lnTo>
                  <a:pt x="2430" y="1072"/>
                </a:lnTo>
                <a:lnTo>
                  <a:pt x="2475" y="1110"/>
                </a:lnTo>
                <a:lnTo>
                  <a:pt x="2517" y="1154"/>
                </a:lnTo>
                <a:lnTo>
                  <a:pt x="2555" y="1201"/>
                </a:lnTo>
                <a:lnTo>
                  <a:pt x="2588" y="1251"/>
                </a:lnTo>
                <a:lnTo>
                  <a:pt x="2618" y="1303"/>
                </a:lnTo>
                <a:lnTo>
                  <a:pt x="2643" y="1357"/>
                </a:lnTo>
                <a:lnTo>
                  <a:pt x="2662" y="1414"/>
                </a:lnTo>
                <a:lnTo>
                  <a:pt x="2678" y="1472"/>
                </a:lnTo>
                <a:lnTo>
                  <a:pt x="2689" y="1533"/>
                </a:lnTo>
                <a:lnTo>
                  <a:pt x="2696" y="1595"/>
                </a:lnTo>
                <a:lnTo>
                  <a:pt x="2708" y="1663"/>
                </a:lnTo>
                <a:lnTo>
                  <a:pt x="1222" y="1663"/>
                </a:lnTo>
                <a:lnTo>
                  <a:pt x="1228" y="1595"/>
                </a:lnTo>
                <a:lnTo>
                  <a:pt x="1236" y="1531"/>
                </a:lnTo>
                <a:lnTo>
                  <a:pt x="1251" y="1468"/>
                </a:lnTo>
                <a:lnTo>
                  <a:pt x="1273" y="1405"/>
                </a:lnTo>
                <a:lnTo>
                  <a:pt x="1301" y="1343"/>
                </a:lnTo>
                <a:lnTo>
                  <a:pt x="1335" y="1283"/>
                </a:lnTo>
                <a:lnTo>
                  <a:pt x="1378" y="1224"/>
                </a:lnTo>
                <a:lnTo>
                  <a:pt x="1425" y="1166"/>
                </a:lnTo>
                <a:lnTo>
                  <a:pt x="1480" y="1110"/>
                </a:lnTo>
                <a:lnTo>
                  <a:pt x="1525" y="1072"/>
                </a:lnTo>
                <a:lnTo>
                  <a:pt x="1573" y="1037"/>
                </a:lnTo>
                <a:lnTo>
                  <a:pt x="1624" y="1008"/>
                </a:lnTo>
                <a:lnTo>
                  <a:pt x="1676" y="983"/>
                </a:lnTo>
                <a:lnTo>
                  <a:pt x="1730" y="962"/>
                </a:lnTo>
                <a:lnTo>
                  <a:pt x="1788" y="946"/>
                </a:lnTo>
                <a:lnTo>
                  <a:pt x="1849" y="935"/>
                </a:lnTo>
                <a:lnTo>
                  <a:pt x="1912" y="927"/>
                </a:lnTo>
                <a:lnTo>
                  <a:pt x="1977" y="925"/>
                </a:lnTo>
                <a:close/>
                <a:moveTo>
                  <a:pt x="2893" y="337"/>
                </a:moveTo>
                <a:lnTo>
                  <a:pt x="2872" y="338"/>
                </a:lnTo>
                <a:lnTo>
                  <a:pt x="2848" y="340"/>
                </a:lnTo>
                <a:lnTo>
                  <a:pt x="2821" y="344"/>
                </a:lnTo>
                <a:lnTo>
                  <a:pt x="2791" y="351"/>
                </a:lnTo>
                <a:lnTo>
                  <a:pt x="2758" y="361"/>
                </a:lnTo>
                <a:lnTo>
                  <a:pt x="2720" y="373"/>
                </a:lnTo>
                <a:lnTo>
                  <a:pt x="2761" y="393"/>
                </a:lnTo>
                <a:lnTo>
                  <a:pt x="2799" y="414"/>
                </a:lnTo>
                <a:lnTo>
                  <a:pt x="2834" y="433"/>
                </a:lnTo>
                <a:lnTo>
                  <a:pt x="2865" y="454"/>
                </a:lnTo>
                <a:lnTo>
                  <a:pt x="2897" y="475"/>
                </a:lnTo>
                <a:lnTo>
                  <a:pt x="2926" y="496"/>
                </a:lnTo>
                <a:lnTo>
                  <a:pt x="2955" y="520"/>
                </a:lnTo>
                <a:lnTo>
                  <a:pt x="2983" y="545"/>
                </a:lnTo>
                <a:lnTo>
                  <a:pt x="3014" y="573"/>
                </a:lnTo>
                <a:lnTo>
                  <a:pt x="3044" y="605"/>
                </a:lnTo>
                <a:lnTo>
                  <a:pt x="3078" y="641"/>
                </a:lnTo>
                <a:lnTo>
                  <a:pt x="3112" y="680"/>
                </a:lnTo>
                <a:lnTo>
                  <a:pt x="3123" y="647"/>
                </a:lnTo>
                <a:lnTo>
                  <a:pt x="3131" y="620"/>
                </a:lnTo>
                <a:lnTo>
                  <a:pt x="3136" y="597"/>
                </a:lnTo>
                <a:lnTo>
                  <a:pt x="3141" y="578"/>
                </a:lnTo>
                <a:lnTo>
                  <a:pt x="3144" y="560"/>
                </a:lnTo>
                <a:lnTo>
                  <a:pt x="3145" y="546"/>
                </a:lnTo>
                <a:lnTo>
                  <a:pt x="3145" y="534"/>
                </a:lnTo>
                <a:lnTo>
                  <a:pt x="3143" y="524"/>
                </a:lnTo>
                <a:lnTo>
                  <a:pt x="3141" y="513"/>
                </a:lnTo>
                <a:lnTo>
                  <a:pt x="3137" y="502"/>
                </a:lnTo>
                <a:lnTo>
                  <a:pt x="3120" y="469"/>
                </a:lnTo>
                <a:lnTo>
                  <a:pt x="3097" y="439"/>
                </a:lnTo>
                <a:lnTo>
                  <a:pt x="3069" y="412"/>
                </a:lnTo>
                <a:lnTo>
                  <a:pt x="3038" y="387"/>
                </a:lnTo>
                <a:lnTo>
                  <a:pt x="3003" y="366"/>
                </a:lnTo>
                <a:lnTo>
                  <a:pt x="2984" y="360"/>
                </a:lnTo>
                <a:lnTo>
                  <a:pt x="2967" y="352"/>
                </a:lnTo>
                <a:lnTo>
                  <a:pt x="2950" y="347"/>
                </a:lnTo>
                <a:lnTo>
                  <a:pt x="2932" y="342"/>
                </a:lnTo>
                <a:lnTo>
                  <a:pt x="2913" y="339"/>
                </a:lnTo>
                <a:lnTo>
                  <a:pt x="2893" y="337"/>
                </a:lnTo>
                <a:close/>
                <a:moveTo>
                  <a:pt x="2873" y="209"/>
                </a:moveTo>
                <a:lnTo>
                  <a:pt x="2903" y="209"/>
                </a:lnTo>
                <a:lnTo>
                  <a:pt x="2932" y="212"/>
                </a:lnTo>
                <a:lnTo>
                  <a:pt x="2961" y="217"/>
                </a:lnTo>
                <a:lnTo>
                  <a:pt x="2989" y="226"/>
                </a:lnTo>
                <a:lnTo>
                  <a:pt x="3017" y="237"/>
                </a:lnTo>
                <a:lnTo>
                  <a:pt x="3045" y="250"/>
                </a:lnTo>
                <a:lnTo>
                  <a:pt x="3086" y="274"/>
                </a:lnTo>
                <a:lnTo>
                  <a:pt x="3124" y="302"/>
                </a:lnTo>
                <a:lnTo>
                  <a:pt x="3159" y="335"/>
                </a:lnTo>
                <a:lnTo>
                  <a:pt x="3189" y="369"/>
                </a:lnTo>
                <a:lnTo>
                  <a:pt x="3214" y="407"/>
                </a:lnTo>
                <a:lnTo>
                  <a:pt x="3236" y="447"/>
                </a:lnTo>
                <a:lnTo>
                  <a:pt x="3244" y="468"/>
                </a:lnTo>
                <a:lnTo>
                  <a:pt x="3249" y="489"/>
                </a:lnTo>
                <a:lnTo>
                  <a:pt x="3252" y="511"/>
                </a:lnTo>
                <a:lnTo>
                  <a:pt x="3255" y="533"/>
                </a:lnTo>
                <a:lnTo>
                  <a:pt x="3252" y="558"/>
                </a:lnTo>
                <a:lnTo>
                  <a:pt x="3249" y="584"/>
                </a:lnTo>
                <a:lnTo>
                  <a:pt x="3244" y="614"/>
                </a:lnTo>
                <a:lnTo>
                  <a:pt x="3236" y="646"/>
                </a:lnTo>
                <a:lnTo>
                  <a:pt x="3225" y="681"/>
                </a:lnTo>
                <a:lnTo>
                  <a:pt x="3212" y="721"/>
                </a:lnTo>
                <a:lnTo>
                  <a:pt x="3198" y="766"/>
                </a:lnTo>
                <a:lnTo>
                  <a:pt x="3181" y="816"/>
                </a:lnTo>
                <a:lnTo>
                  <a:pt x="3149" y="920"/>
                </a:lnTo>
                <a:lnTo>
                  <a:pt x="3082" y="839"/>
                </a:lnTo>
                <a:lnTo>
                  <a:pt x="3046" y="797"/>
                </a:lnTo>
                <a:lnTo>
                  <a:pt x="3013" y="759"/>
                </a:lnTo>
                <a:lnTo>
                  <a:pt x="2982" y="725"/>
                </a:lnTo>
                <a:lnTo>
                  <a:pt x="2954" y="695"/>
                </a:lnTo>
                <a:lnTo>
                  <a:pt x="2928" y="668"/>
                </a:lnTo>
                <a:lnTo>
                  <a:pt x="2902" y="643"/>
                </a:lnTo>
                <a:lnTo>
                  <a:pt x="2877" y="620"/>
                </a:lnTo>
                <a:lnTo>
                  <a:pt x="2852" y="600"/>
                </a:lnTo>
                <a:lnTo>
                  <a:pt x="2826" y="580"/>
                </a:lnTo>
                <a:lnTo>
                  <a:pt x="2799" y="562"/>
                </a:lnTo>
                <a:lnTo>
                  <a:pt x="2771" y="543"/>
                </a:lnTo>
                <a:lnTo>
                  <a:pt x="2740" y="525"/>
                </a:lnTo>
                <a:lnTo>
                  <a:pt x="2707" y="506"/>
                </a:lnTo>
                <a:lnTo>
                  <a:pt x="2670" y="488"/>
                </a:lnTo>
                <a:lnTo>
                  <a:pt x="2630" y="467"/>
                </a:lnTo>
                <a:lnTo>
                  <a:pt x="2585" y="445"/>
                </a:lnTo>
                <a:lnTo>
                  <a:pt x="2535" y="422"/>
                </a:lnTo>
                <a:lnTo>
                  <a:pt x="2413" y="361"/>
                </a:lnTo>
                <a:lnTo>
                  <a:pt x="2535" y="305"/>
                </a:lnTo>
                <a:lnTo>
                  <a:pt x="2591" y="283"/>
                </a:lnTo>
                <a:lnTo>
                  <a:pt x="2642" y="264"/>
                </a:lnTo>
                <a:lnTo>
                  <a:pt x="2688" y="248"/>
                </a:lnTo>
                <a:lnTo>
                  <a:pt x="2732" y="234"/>
                </a:lnTo>
                <a:lnTo>
                  <a:pt x="2771" y="223"/>
                </a:lnTo>
                <a:lnTo>
                  <a:pt x="2808" y="215"/>
                </a:lnTo>
                <a:lnTo>
                  <a:pt x="2841" y="211"/>
                </a:lnTo>
                <a:lnTo>
                  <a:pt x="2873" y="209"/>
                </a:lnTo>
                <a:close/>
                <a:moveTo>
                  <a:pt x="2908" y="119"/>
                </a:moveTo>
                <a:lnTo>
                  <a:pt x="2842" y="121"/>
                </a:lnTo>
                <a:lnTo>
                  <a:pt x="2761" y="128"/>
                </a:lnTo>
                <a:lnTo>
                  <a:pt x="2677" y="140"/>
                </a:lnTo>
                <a:lnTo>
                  <a:pt x="2591" y="158"/>
                </a:lnTo>
                <a:lnTo>
                  <a:pt x="2503" y="180"/>
                </a:lnTo>
                <a:lnTo>
                  <a:pt x="2413" y="208"/>
                </a:lnTo>
                <a:lnTo>
                  <a:pt x="2320" y="239"/>
                </a:lnTo>
                <a:lnTo>
                  <a:pt x="2226" y="276"/>
                </a:lnTo>
                <a:lnTo>
                  <a:pt x="2131" y="317"/>
                </a:lnTo>
                <a:lnTo>
                  <a:pt x="2112" y="324"/>
                </a:lnTo>
                <a:lnTo>
                  <a:pt x="2094" y="324"/>
                </a:lnTo>
                <a:lnTo>
                  <a:pt x="2057" y="320"/>
                </a:lnTo>
                <a:lnTo>
                  <a:pt x="2020" y="317"/>
                </a:lnTo>
                <a:lnTo>
                  <a:pt x="1983" y="317"/>
                </a:lnTo>
                <a:lnTo>
                  <a:pt x="1901" y="320"/>
                </a:lnTo>
                <a:lnTo>
                  <a:pt x="1820" y="327"/>
                </a:lnTo>
                <a:lnTo>
                  <a:pt x="1742" y="339"/>
                </a:lnTo>
                <a:lnTo>
                  <a:pt x="1665" y="355"/>
                </a:lnTo>
                <a:lnTo>
                  <a:pt x="1589" y="377"/>
                </a:lnTo>
                <a:lnTo>
                  <a:pt x="1514" y="403"/>
                </a:lnTo>
                <a:lnTo>
                  <a:pt x="1439" y="432"/>
                </a:lnTo>
                <a:lnTo>
                  <a:pt x="1361" y="467"/>
                </a:lnTo>
                <a:lnTo>
                  <a:pt x="1283" y="506"/>
                </a:lnTo>
                <a:lnTo>
                  <a:pt x="1202" y="550"/>
                </a:lnTo>
                <a:lnTo>
                  <a:pt x="1118" y="597"/>
                </a:lnTo>
                <a:lnTo>
                  <a:pt x="1032" y="649"/>
                </a:lnTo>
                <a:lnTo>
                  <a:pt x="973" y="686"/>
                </a:lnTo>
                <a:lnTo>
                  <a:pt x="915" y="727"/>
                </a:lnTo>
                <a:lnTo>
                  <a:pt x="856" y="769"/>
                </a:lnTo>
                <a:lnTo>
                  <a:pt x="798" y="813"/>
                </a:lnTo>
                <a:lnTo>
                  <a:pt x="742" y="862"/>
                </a:lnTo>
                <a:lnTo>
                  <a:pt x="686" y="914"/>
                </a:lnTo>
                <a:lnTo>
                  <a:pt x="630" y="972"/>
                </a:lnTo>
                <a:lnTo>
                  <a:pt x="577" y="1033"/>
                </a:lnTo>
                <a:lnTo>
                  <a:pt x="524" y="1100"/>
                </a:lnTo>
                <a:lnTo>
                  <a:pt x="473" y="1173"/>
                </a:lnTo>
                <a:lnTo>
                  <a:pt x="424" y="1251"/>
                </a:lnTo>
                <a:lnTo>
                  <a:pt x="510" y="1182"/>
                </a:lnTo>
                <a:lnTo>
                  <a:pt x="599" y="1116"/>
                </a:lnTo>
                <a:lnTo>
                  <a:pt x="687" y="1052"/>
                </a:lnTo>
                <a:lnTo>
                  <a:pt x="776" y="991"/>
                </a:lnTo>
                <a:lnTo>
                  <a:pt x="865" y="934"/>
                </a:lnTo>
                <a:lnTo>
                  <a:pt x="952" y="881"/>
                </a:lnTo>
                <a:lnTo>
                  <a:pt x="1038" y="832"/>
                </a:lnTo>
                <a:lnTo>
                  <a:pt x="1122" y="787"/>
                </a:lnTo>
                <a:lnTo>
                  <a:pt x="1203" y="747"/>
                </a:lnTo>
                <a:lnTo>
                  <a:pt x="1271" y="851"/>
                </a:lnTo>
                <a:lnTo>
                  <a:pt x="1260" y="861"/>
                </a:lnTo>
                <a:lnTo>
                  <a:pt x="1246" y="874"/>
                </a:lnTo>
                <a:lnTo>
                  <a:pt x="1231" y="889"/>
                </a:lnTo>
                <a:lnTo>
                  <a:pt x="1213" y="909"/>
                </a:lnTo>
                <a:lnTo>
                  <a:pt x="1193" y="932"/>
                </a:lnTo>
                <a:lnTo>
                  <a:pt x="1169" y="958"/>
                </a:lnTo>
                <a:lnTo>
                  <a:pt x="1142" y="987"/>
                </a:lnTo>
                <a:lnTo>
                  <a:pt x="1069" y="1061"/>
                </a:lnTo>
                <a:lnTo>
                  <a:pt x="1013" y="1115"/>
                </a:lnTo>
                <a:lnTo>
                  <a:pt x="963" y="1167"/>
                </a:lnTo>
                <a:lnTo>
                  <a:pt x="917" y="1216"/>
                </a:lnTo>
                <a:lnTo>
                  <a:pt x="874" y="1262"/>
                </a:lnTo>
                <a:lnTo>
                  <a:pt x="836" y="1305"/>
                </a:lnTo>
                <a:lnTo>
                  <a:pt x="802" y="1346"/>
                </a:lnTo>
                <a:lnTo>
                  <a:pt x="769" y="1385"/>
                </a:lnTo>
                <a:lnTo>
                  <a:pt x="740" y="1422"/>
                </a:lnTo>
                <a:lnTo>
                  <a:pt x="713" y="1458"/>
                </a:lnTo>
                <a:lnTo>
                  <a:pt x="688" y="1493"/>
                </a:lnTo>
                <a:lnTo>
                  <a:pt x="664" y="1526"/>
                </a:lnTo>
                <a:lnTo>
                  <a:pt x="642" y="1559"/>
                </a:lnTo>
                <a:lnTo>
                  <a:pt x="621" y="1592"/>
                </a:lnTo>
                <a:lnTo>
                  <a:pt x="600" y="1623"/>
                </a:lnTo>
                <a:lnTo>
                  <a:pt x="579" y="1656"/>
                </a:lnTo>
                <a:lnTo>
                  <a:pt x="559" y="1687"/>
                </a:lnTo>
                <a:lnTo>
                  <a:pt x="540" y="1717"/>
                </a:lnTo>
                <a:lnTo>
                  <a:pt x="487" y="1808"/>
                </a:lnTo>
                <a:lnTo>
                  <a:pt x="437" y="1895"/>
                </a:lnTo>
                <a:lnTo>
                  <a:pt x="391" y="1981"/>
                </a:lnTo>
                <a:lnTo>
                  <a:pt x="348" y="2066"/>
                </a:lnTo>
                <a:lnTo>
                  <a:pt x="310" y="2148"/>
                </a:lnTo>
                <a:lnTo>
                  <a:pt x="277" y="2229"/>
                </a:lnTo>
                <a:lnTo>
                  <a:pt x="246" y="2306"/>
                </a:lnTo>
                <a:lnTo>
                  <a:pt x="221" y="2382"/>
                </a:lnTo>
                <a:lnTo>
                  <a:pt x="194" y="2467"/>
                </a:lnTo>
                <a:lnTo>
                  <a:pt x="172" y="2550"/>
                </a:lnTo>
                <a:lnTo>
                  <a:pt x="154" y="2631"/>
                </a:lnTo>
                <a:lnTo>
                  <a:pt x="140" y="2709"/>
                </a:lnTo>
                <a:lnTo>
                  <a:pt x="130" y="2785"/>
                </a:lnTo>
                <a:lnTo>
                  <a:pt x="125" y="2858"/>
                </a:lnTo>
                <a:lnTo>
                  <a:pt x="123" y="2928"/>
                </a:lnTo>
                <a:lnTo>
                  <a:pt x="125" y="2982"/>
                </a:lnTo>
                <a:lnTo>
                  <a:pt x="129" y="3032"/>
                </a:lnTo>
                <a:lnTo>
                  <a:pt x="136" y="3077"/>
                </a:lnTo>
                <a:lnTo>
                  <a:pt x="146" y="3120"/>
                </a:lnTo>
                <a:lnTo>
                  <a:pt x="161" y="3157"/>
                </a:lnTo>
                <a:lnTo>
                  <a:pt x="177" y="3190"/>
                </a:lnTo>
                <a:lnTo>
                  <a:pt x="197" y="3218"/>
                </a:lnTo>
                <a:lnTo>
                  <a:pt x="221" y="3241"/>
                </a:lnTo>
                <a:lnTo>
                  <a:pt x="260" y="3277"/>
                </a:lnTo>
                <a:lnTo>
                  <a:pt x="304" y="3307"/>
                </a:lnTo>
                <a:lnTo>
                  <a:pt x="349" y="3332"/>
                </a:lnTo>
                <a:lnTo>
                  <a:pt x="398" y="3352"/>
                </a:lnTo>
                <a:lnTo>
                  <a:pt x="450" y="3367"/>
                </a:lnTo>
                <a:lnTo>
                  <a:pt x="507" y="3376"/>
                </a:lnTo>
                <a:lnTo>
                  <a:pt x="565" y="3381"/>
                </a:lnTo>
                <a:lnTo>
                  <a:pt x="627" y="3380"/>
                </a:lnTo>
                <a:lnTo>
                  <a:pt x="692" y="3375"/>
                </a:lnTo>
                <a:lnTo>
                  <a:pt x="760" y="3364"/>
                </a:lnTo>
                <a:lnTo>
                  <a:pt x="832" y="3348"/>
                </a:lnTo>
                <a:lnTo>
                  <a:pt x="907" y="3327"/>
                </a:lnTo>
                <a:lnTo>
                  <a:pt x="986" y="3301"/>
                </a:lnTo>
                <a:lnTo>
                  <a:pt x="1067" y="3269"/>
                </a:lnTo>
                <a:lnTo>
                  <a:pt x="1152" y="3234"/>
                </a:lnTo>
                <a:lnTo>
                  <a:pt x="1240" y="3192"/>
                </a:lnTo>
                <a:lnTo>
                  <a:pt x="1265" y="3179"/>
                </a:lnTo>
                <a:lnTo>
                  <a:pt x="1290" y="3198"/>
                </a:lnTo>
                <a:lnTo>
                  <a:pt x="1382" y="3240"/>
                </a:lnTo>
                <a:lnTo>
                  <a:pt x="1478" y="3276"/>
                </a:lnTo>
                <a:lnTo>
                  <a:pt x="1575" y="3305"/>
                </a:lnTo>
                <a:lnTo>
                  <a:pt x="1675" y="3328"/>
                </a:lnTo>
                <a:lnTo>
                  <a:pt x="1776" y="3344"/>
                </a:lnTo>
                <a:lnTo>
                  <a:pt x="1879" y="3354"/>
                </a:lnTo>
                <a:lnTo>
                  <a:pt x="1983" y="3358"/>
                </a:lnTo>
                <a:lnTo>
                  <a:pt x="2080" y="3355"/>
                </a:lnTo>
                <a:lnTo>
                  <a:pt x="2175" y="3347"/>
                </a:lnTo>
                <a:lnTo>
                  <a:pt x="2268" y="3331"/>
                </a:lnTo>
                <a:lnTo>
                  <a:pt x="2361" y="3311"/>
                </a:lnTo>
                <a:lnTo>
                  <a:pt x="2451" y="3285"/>
                </a:lnTo>
                <a:lnTo>
                  <a:pt x="2539" y="3253"/>
                </a:lnTo>
                <a:lnTo>
                  <a:pt x="2624" y="3215"/>
                </a:lnTo>
                <a:lnTo>
                  <a:pt x="2708" y="3173"/>
                </a:lnTo>
                <a:lnTo>
                  <a:pt x="2789" y="3124"/>
                </a:lnTo>
                <a:lnTo>
                  <a:pt x="2867" y="3070"/>
                </a:lnTo>
                <a:lnTo>
                  <a:pt x="2936" y="3017"/>
                </a:lnTo>
                <a:lnTo>
                  <a:pt x="3001" y="2960"/>
                </a:lnTo>
                <a:lnTo>
                  <a:pt x="3063" y="2902"/>
                </a:lnTo>
                <a:lnTo>
                  <a:pt x="3120" y="2839"/>
                </a:lnTo>
                <a:lnTo>
                  <a:pt x="3174" y="2773"/>
                </a:lnTo>
                <a:lnTo>
                  <a:pt x="3225" y="2705"/>
                </a:lnTo>
                <a:lnTo>
                  <a:pt x="3272" y="2633"/>
                </a:lnTo>
                <a:lnTo>
                  <a:pt x="3315" y="2559"/>
                </a:lnTo>
                <a:lnTo>
                  <a:pt x="3354" y="2482"/>
                </a:lnTo>
                <a:lnTo>
                  <a:pt x="3389" y="2400"/>
                </a:lnTo>
                <a:lnTo>
                  <a:pt x="2659" y="2400"/>
                </a:lnTo>
                <a:lnTo>
                  <a:pt x="2621" y="2457"/>
                </a:lnTo>
                <a:lnTo>
                  <a:pt x="2581" y="2508"/>
                </a:lnTo>
                <a:lnTo>
                  <a:pt x="2539" y="2555"/>
                </a:lnTo>
                <a:lnTo>
                  <a:pt x="2495" y="2599"/>
                </a:lnTo>
                <a:lnTo>
                  <a:pt x="2449" y="2637"/>
                </a:lnTo>
                <a:lnTo>
                  <a:pt x="2401" y="2670"/>
                </a:lnTo>
                <a:lnTo>
                  <a:pt x="2341" y="2701"/>
                </a:lnTo>
                <a:lnTo>
                  <a:pt x="2278" y="2727"/>
                </a:lnTo>
                <a:lnTo>
                  <a:pt x="2213" y="2747"/>
                </a:lnTo>
                <a:lnTo>
                  <a:pt x="2147" y="2763"/>
                </a:lnTo>
                <a:lnTo>
                  <a:pt x="2077" y="2771"/>
                </a:lnTo>
                <a:lnTo>
                  <a:pt x="2008" y="2775"/>
                </a:lnTo>
                <a:lnTo>
                  <a:pt x="1938" y="2771"/>
                </a:lnTo>
                <a:lnTo>
                  <a:pt x="1869" y="2763"/>
                </a:lnTo>
                <a:lnTo>
                  <a:pt x="1802" y="2747"/>
                </a:lnTo>
                <a:lnTo>
                  <a:pt x="1737" y="2727"/>
                </a:lnTo>
                <a:lnTo>
                  <a:pt x="1675" y="2701"/>
                </a:lnTo>
                <a:lnTo>
                  <a:pt x="1614" y="2670"/>
                </a:lnTo>
                <a:lnTo>
                  <a:pt x="1567" y="2639"/>
                </a:lnTo>
                <a:lnTo>
                  <a:pt x="1521" y="2605"/>
                </a:lnTo>
                <a:lnTo>
                  <a:pt x="1479" y="2567"/>
                </a:lnTo>
                <a:lnTo>
                  <a:pt x="1439" y="2526"/>
                </a:lnTo>
                <a:lnTo>
                  <a:pt x="1403" y="2483"/>
                </a:lnTo>
                <a:lnTo>
                  <a:pt x="1369" y="2436"/>
                </a:lnTo>
                <a:lnTo>
                  <a:pt x="1339" y="2387"/>
                </a:lnTo>
                <a:lnTo>
                  <a:pt x="1318" y="2344"/>
                </a:lnTo>
                <a:lnTo>
                  <a:pt x="1297" y="2300"/>
                </a:lnTo>
                <a:lnTo>
                  <a:pt x="1279" y="2258"/>
                </a:lnTo>
                <a:lnTo>
                  <a:pt x="1263" y="2213"/>
                </a:lnTo>
                <a:lnTo>
                  <a:pt x="1249" y="2170"/>
                </a:lnTo>
                <a:lnTo>
                  <a:pt x="1238" y="2124"/>
                </a:lnTo>
                <a:lnTo>
                  <a:pt x="1230" y="2079"/>
                </a:lnTo>
                <a:lnTo>
                  <a:pt x="1228" y="2031"/>
                </a:lnTo>
                <a:lnTo>
                  <a:pt x="1228" y="1970"/>
                </a:lnTo>
                <a:lnTo>
                  <a:pt x="3438" y="1970"/>
                </a:lnTo>
                <a:lnTo>
                  <a:pt x="3438" y="1847"/>
                </a:lnTo>
                <a:lnTo>
                  <a:pt x="3438" y="1768"/>
                </a:lnTo>
                <a:lnTo>
                  <a:pt x="3437" y="1692"/>
                </a:lnTo>
                <a:lnTo>
                  <a:pt x="3434" y="1618"/>
                </a:lnTo>
                <a:lnTo>
                  <a:pt x="3428" y="1544"/>
                </a:lnTo>
                <a:lnTo>
                  <a:pt x="3421" y="1472"/>
                </a:lnTo>
                <a:lnTo>
                  <a:pt x="3411" y="1402"/>
                </a:lnTo>
                <a:lnTo>
                  <a:pt x="3397" y="1333"/>
                </a:lnTo>
                <a:lnTo>
                  <a:pt x="3378" y="1266"/>
                </a:lnTo>
                <a:lnTo>
                  <a:pt x="3357" y="1200"/>
                </a:lnTo>
                <a:lnTo>
                  <a:pt x="3329" y="1136"/>
                </a:lnTo>
                <a:lnTo>
                  <a:pt x="3297" y="1073"/>
                </a:lnTo>
                <a:lnTo>
                  <a:pt x="3285" y="1049"/>
                </a:lnTo>
                <a:lnTo>
                  <a:pt x="3297" y="1024"/>
                </a:lnTo>
                <a:lnTo>
                  <a:pt x="3325" y="946"/>
                </a:lnTo>
                <a:lnTo>
                  <a:pt x="3348" y="872"/>
                </a:lnTo>
                <a:lnTo>
                  <a:pt x="3366" y="799"/>
                </a:lnTo>
                <a:lnTo>
                  <a:pt x="3380" y="731"/>
                </a:lnTo>
                <a:lnTo>
                  <a:pt x="3390" y="665"/>
                </a:lnTo>
                <a:lnTo>
                  <a:pt x="3394" y="602"/>
                </a:lnTo>
                <a:lnTo>
                  <a:pt x="3393" y="542"/>
                </a:lnTo>
                <a:lnTo>
                  <a:pt x="3389" y="486"/>
                </a:lnTo>
                <a:lnTo>
                  <a:pt x="3379" y="432"/>
                </a:lnTo>
                <a:lnTo>
                  <a:pt x="3365" y="381"/>
                </a:lnTo>
                <a:lnTo>
                  <a:pt x="3346" y="335"/>
                </a:lnTo>
                <a:lnTo>
                  <a:pt x="3322" y="291"/>
                </a:lnTo>
                <a:lnTo>
                  <a:pt x="3294" y="250"/>
                </a:lnTo>
                <a:lnTo>
                  <a:pt x="3260" y="213"/>
                </a:lnTo>
                <a:lnTo>
                  <a:pt x="3233" y="190"/>
                </a:lnTo>
                <a:lnTo>
                  <a:pt x="3201" y="170"/>
                </a:lnTo>
                <a:lnTo>
                  <a:pt x="3165" y="153"/>
                </a:lnTo>
                <a:lnTo>
                  <a:pt x="3122" y="140"/>
                </a:lnTo>
                <a:lnTo>
                  <a:pt x="3076" y="130"/>
                </a:lnTo>
                <a:lnTo>
                  <a:pt x="3025" y="123"/>
                </a:lnTo>
                <a:lnTo>
                  <a:pt x="2968" y="119"/>
                </a:lnTo>
                <a:lnTo>
                  <a:pt x="2908" y="119"/>
                </a:lnTo>
                <a:close/>
                <a:moveTo>
                  <a:pt x="2966" y="0"/>
                </a:moveTo>
                <a:lnTo>
                  <a:pt x="3028" y="4"/>
                </a:lnTo>
                <a:lnTo>
                  <a:pt x="3085" y="11"/>
                </a:lnTo>
                <a:lnTo>
                  <a:pt x="3138" y="22"/>
                </a:lnTo>
                <a:lnTo>
                  <a:pt x="3188" y="36"/>
                </a:lnTo>
                <a:lnTo>
                  <a:pt x="3234" y="54"/>
                </a:lnTo>
                <a:lnTo>
                  <a:pt x="3275" y="74"/>
                </a:lnTo>
                <a:lnTo>
                  <a:pt x="3313" y="99"/>
                </a:lnTo>
                <a:lnTo>
                  <a:pt x="3346" y="127"/>
                </a:lnTo>
                <a:lnTo>
                  <a:pt x="3386" y="172"/>
                </a:lnTo>
                <a:lnTo>
                  <a:pt x="3419" y="221"/>
                </a:lnTo>
                <a:lnTo>
                  <a:pt x="3449" y="272"/>
                </a:lnTo>
                <a:lnTo>
                  <a:pt x="3473" y="326"/>
                </a:lnTo>
                <a:lnTo>
                  <a:pt x="3491" y="384"/>
                </a:lnTo>
                <a:lnTo>
                  <a:pt x="3504" y="444"/>
                </a:lnTo>
                <a:lnTo>
                  <a:pt x="3512" y="508"/>
                </a:lnTo>
                <a:lnTo>
                  <a:pt x="3515" y="576"/>
                </a:lnTo>
                <a:lnTo>
                  <a:pt x="3512" y="646"/>
                </a:lnTo>
                <a:lnTo>
                  <a:pt x="3504" y="719"/>
                </a:lnTo>
                <a:lnTo>
                  <a:pt x="3491" y="795"/>
                </a:lnTo>
                <a:lnTo>
                  <a:pt x="3473" y="874"/>
                </a:lnTo>
                <a:lnTo>
                  <a:pt x="3449" y="957"/>
                </a:lnTo>
                <a:lnTo>
                  <a:pt x="3419" y="1042"/>
                </a:lnTo>
                <a:lnTo>
                  <a:pt x="3452" y="1110"/>
                </a:lnTo>
                <a:lnTo>
                  <a:pt x="3479" y="1179"/>
                </a:lnTo>
                <a:lnTo>
                  <a:pt x="3502" y="1250"/>
                </a:lnTo>
                <a:lnTo>
                  <a:pt x="3519" y="1321"/>
                </a:lnTo>
                <a:lnTo>
                  <a:pt x="3533" y="1394"/>
                </a:lnTo>
                <a:lnTo>
                  <a:pt x="3543" y="1468"/>
                </a:lnTo>
                <a:lnTo>
                  <a:pt x="3551" y="1543"/>
                </a:lnTo>
                <a:lnTo>
                  <a:pt x="3556" y="1618"/>
                </a:lnTo>
                <a:lnTo>
                  <a:pt x="3559" y="1694"/>
                </a:lnTo>
                <a:lnTo>
                  <a:pt x="3560" y="1770"/>
                </a:lnTo>
                <a:lnTo>
                  <a:pt x="3562" y="1847"/>
                </a:lnTo>
                <a:lnTo>
                  <a:pt x="3562" y="2038"/>
                </a:lnTo>
                <a:lnTo>
                  <a:pt x="3555" y="2093"/>
                </a:lnTo>
                <a:lnTo>
                  <a:pt x="1357" y="2093"/>
                </a:lnTo>
                <a:lnTo>
                  <a:pt x="1367" y="2140"/>
                </a:lnTo>
                <a:lnTo>
                  <a:pt x="1382" y="2186"/>
                </a:lnTo>
                <a:lnTo>
                  <a:pt x="1402" y="2232"/>
                </a:lnTo>
                <a:lnTo>
                  <a:pt x="1424" y="2279"/>
                </a:lnTo>
                <a:lnTo>
                  <a:pt x="1449" y="2326"/>
                </a:lnTo>
                <a:lnTo>
                  <a:pt x="1479" y="2374"/>
                </a:lnTo>
                <a:lnTo>
                  <a:pt x="1512" y="2419"/>
                </a:lnTo>
                <a:lnTo>
                  <a:pt x="1549" y="2460"/>
                </a:lnTo>
                <a:lnTo>
                  <a:pt x="1590" y="2498"/>
                </a:lnTo>
                <a:lnTo>
                  <a:pt x="1635" y="2534"/>
                </a:lnTo>
                <a:lnTo>
                  <a:pt x="1683" y="2565"/>
                </a:lnTo>
                <a:lnTo>
                  <a:pt x="1733" y="2593"/>
                </a:lnTo>
                <a:lnTo>
                  <a:pt x="1785" y="2615"/>
                </a:lnTo>
                <a:lnTo>
                  <a:pt x="1838" y="2631"/>
                </a:lnTo>
                <a:lnTo>
                  <a:pt x="1893" y="2643"/>
                </a:lnTo>
                <a:lnTo>
                  <a:pt x="1949" y="2650"/>
                </a:lnTo>
                <a:lnTo>
                  <a:pt x="2008" y="2652"/>
                </a:lnTo>
                <a:lnTo>
                  <a:pt x="2068" y="2649"/>
                </a:lnTo>
                <a:lnTo>
                  <a:pt x="2126" y="2641"/>
                </a:lnTo>
                <a:lnTo>
                  <a:pt x="2183" y="2629"/>
                </a:lnTo>
                <a:lnTo>
                  <a:pt x="2237" y="2613"/>
                </a:lnTo>
                <a:lnTo>
                  <a:pt x="2289" y="2591"/>
                </a:lnTo>
                <a:lnTo>
                  <a:pt x="2339" y="2565"/>
                </a:lnTo>
                <a:lnTo>
                  <a:pt x="2382" y="2536"/>
                </a:lnTo>
                <a:lnTo>
                  <a:pt x="2425" y="2500"/>
                </a:lnTo>
                <a:lnTo>
                  <a:pt x="2465" y="2461"/>
                </a:lnTo>
                <a:lnTo>
                  <a:pt x="2504" y="2416"/>
                </a:lnTo>
                <a:lnTo>
                  <a:pt x="2540" y="2366"/>
                </a:lnTo>
                <a:lnTo>
                  <a:pt x="2572" y="2313"/>
                </a:lnTo>
                <a:lnTo>
                  <a:pt x="2591" y="2283"/>
                </a:lnTo>
                <a:lnTo>
                  <a:pt x="3573" y="2283"/>
                </a:lnTo>
                <a:lnTo>
                  <a:pt x="3543" y="2363"/>
                </a:lnTo>
                <a:lnTo>
                  <a:pt x="3508" y="2453"/>
                </a:lnTo>
                <a:lnTo>
                  <a:pt x="3470" y="2540"/>
                </a:lnTo>
                <a:lnTo>
                  <a:pt x="3428" y="2625"/>
                </a:lnTo>
                <a:lnTo>
                  <a:pt x="3381" y="2705"/>
                </a:lnTo>
                <a:lnTo>
                  <a:pt x="3332" y="2782"/>
                </a:lnTo>
                <a:lnTo>
                  <a:pt x="3277" y="2856"/>
                </a:lnTo>
                <a:lnTo>
                  <a:pt x="3219" y="2925"/>
                </a:lnTo>
                <a:lnTo>
                  <a:pt x="3157" y="2993"/>
                </a:lnTo>
                <a:lnTo>
                  <a:pt x="3091" y="3057"/>
                </a:lnTo>
                <a:lnTo>
                  <a:pt x="3020" y="3116"/>
                </a:lnTo>
                <a:lnTo>
                  <a:pt x="2948" y="3174"/>
                </a:lnTo>
                <a:lnTo>
                  <a:pt x="2861" y="3231"/>
                </a:lnTo>
                <a:lnTo>
                  <a:pt x="2773" y="3284"/>
                </a:lnTo>
                <a:lnTo>
                  <a:pt x="2682" y="3329"/>
                </a:lnTo>
                <a:lnTo>
                  <a:pt x="2588" y="3369"/>
                </a:lnTo>
                <a:lnTo>
                  <a:pt x="2493" y="3403"/>
                </a:lnTo>
                <a:lnTo>
                  <a:pt x="2396" y="3431"/>
                </a:lnTo>
                <a:lnTo>
                  <a:pt x="2297" y="3453"/>
                </a:lnTo>
                <a:lnTo>
                  <a:pt x="2196" y="3468"/>
                </a:lnTo>
                <a:lnTo>
                  <a:pt x="2094" y="3478"/>
                </a:lnTo>
                <a:lnTo>
                  <a:pt x="1990" y="3481"/>
                </a:lnTo>
                <a:lnTo>
                  <a:pt x="1895" y="3478"/>
                </a:lnTo>
                <a:lnTo>
                  <a:pt x="1802" y="3470"/>
                </a:lnTo>
                <a:lnTo>
                  <a:pt x="1710" y="3458"/>
                </a:lnTo>
                <a:lnTo>
                  <a:pt x="1619" y="3440"/>
                </a:lnTo>
                <a:lnTo>
                  <a:pt x="1529" y="3417"/>
                </a:lnTo>
                <a:lnTo>
                  <a:pt x="1441" y="3390"/>
                </a:lnTo>
                <a:lnTo>
                  <a:pt x="1355" y="3358"/>
                </a:lnTo>
                <a:lnTo>
                  <a:pt x="1271" y="3322"/>
                </a:lnTo>
                <a:lnTo>
                  <a:pt x="1182" y="3360"/>
                </a:lnTo>
                <a:lnTo>
                  <a:pt x="1097" y="3394"/>
                </a:lnTo>
                <a:lnTo>
                  <a:pt x="1015" y="3424"/>
                </a:lnTo>
                <a:lnTo>
                  <a:pt x="935" y="3449"/>
                </a:lnTo>
                <a:lnTo>
                  <a:pt x="859" y="3469"/>
                </a:lnTo>
                <a:lnTo>
                  <a:pt x="787" y="3485"/>
                </a:lnTo>
                <a:lnTo>
                  <a:pt x="716" y="3496"/>
                </a:lnTo>
                <a:lnTo>
                  <a:pt x="648" y="3503"/>
                </a:lnTo>
                <a:lnTo>
                  <a:pt x="584" y="3505"/>
                </a:lnTo>
                <a:lnTo>
                  <a:pt x="523" y="3503"/>
                </a:lnTo>
                <a:lnTo>
                  <a:pt x="465" y="3497"/>
                </a:lnTo>
                <a:lnTo>
                  <a:pt x="410" y="3487"/>
                </a:lnTo>
                <a:lnTo>
                  <a:pt x="357" y="3472"/>
                </a:lnTo>
                <a:lnTo>
                  <a:pt x="306" y="3453"/>
                </a:lnTo>
                <a:lnTo>
                  <a:pt x="257" y="3430"/>
                </a:lnTo>
                <a:lnTo>
                  <a:pt x="213" y="3402"/>
                </a:lnTo>
                <a:lnTo>
                  <a:pt x="169" y="3370"/>
                </a:lnTo>
                <a:lnTo>
                  <a:pt x="129" y="3334"/>
                </a:lnTo>
                <a:lnTo>
                  <a:pt x="99" y="3299"/>
                </a:lnTo>
                <a:lnTo>
                  <a:pt x="73" y="3260"/>
                </a:lnTo>
                <a:lnTo>
                  <a:pt x="50" y="3216"/>
                </a:lnTo>
                <a:lnTo>
                  <a:pt x="33" y="3167"/>
                </a:lnTo>
                <a:lnTo>
                  <a:pt x="18" y="3114"/>
                </a:lnTo>
                <a:lnTo>
                  <a:pt x="8" y="3057"/>
                </a:lnTo>
                <a:lnTo>
                  <a:pt x="2" y="2995"/>
                </a:lnTo>
                <a:lnTo>
                  <a:pt x="0" y="2928"/>
                </a:lnTo>
                <a:lnTo>
                  <a:pt x="2" y="2853"/>
                </a:lnTo>
                <a:lnTo>
                  <a:pt x="8" y="2775"/>
                </a:lnTo>
                <a:lnTo>
                  <a:pt x="17" y="2694"/>
                </a:lnTo>
                <a:lnTo>
                  <a:pt x="31" y="2612"/>
                </a:lnTo>
                <a:lnTo>
                  <a:pt x="49" y="2526"/>
                </a:lnTo>
                <a:lnTo>
                  <a:pt x="72" y="2439"/>
                </a:lnTo>
                <a:lnTo>
                  <a:pt x="99" y="2350"/>
                </a:lnTo>
                <a:lnTo>
                  <a:pt x="130" y="2260"/>
                </a:lnTo>
                <a:lnTo>
                  <a:pt x="167" y="2166"/>
                </a:lnTo>
                <a:lnTo>
                  <a:pt x="208" y="2069"/>
                </a:lnTo>
                <a:lnTo>
                  <a:pt x="256" y="1969"/>
                </a:lnTo>
                <a:lnTo>
                  <a:pt x="309" y="1867"/>
                </a:lnTo>
                <a:lnTo>
                  <a:pt x="367" y="1763"/>
                </a:lnTo>
                <a:lnTo>
                  <a:pt x="430" y="1657"/>
                </a:lnTo>
                <a:lnTo>
                  <a:pt x="448" y="1626"/>
                </a:lnTo>
                <a:lnTo>
                  <a:pt x="469" y="1592"/>
                </a:lnTo>
                <a:lnTo>
                  <a:pt x="490" y="1558"/>
                </a:lnTo>
                <a:lnTo>
                  <a:pt x="511" y="1524"/>
                </a:lnTo>
                <a:lnTo>
                  <a:pt x="533" y="1491"/>
                </a:lnTo>
                <a:lnTo>
                  <a:pt x="557" y="1457"/>
                </a:lnTo>
                <a:lnTo>
                  <a:pt x="580" y="1421"/>
                </a:lnTo>
                <a:lnTo>
                  <a:pt x="606" y="1385"/>
                </a:lnTo>
                <a:lnTo>
                  <a:pt x="635" y="1348"/>
                </a:lnTo>
                <a:lnTo>
                  <a:pt x="665" y="1309"/>
                </a:lnTo>
                <a:lnTo>
                  <a:pt x="698" y="1269"/>
                </a:lnTo>
                <a:lnTo>
                  <a:pt x="734" y="1227"/>
                </a:lnTo>
                <a:lnTo>
                  <a:pt x="775" y="1182"/>
                </a:lnTo>
                <a:lnTo>
                  <a:pt x="818" y="1135"/>
                </a:lnTo>
                <a:lnTo>
                  <a:pt x="866" y="1086"/>
                </a:lnTo>
                <a:lnTo>
                  <a:pt x="747" y="1165"/>
                </a:lnTo>
                <a:lnTo>
                  <a:pt x="628" y="1251"/>
                </a:lnTo>
                <a:lnTo>
                  <a:pt x="511" y="1340"/>
                </a:lnTo>
                <a:lnTo>
                  <a:pt x="395" y="1433"/>
                </a:lnTo>
                <a:lnTo>
                  <a:pt x="282" y="1528"/>
                </a:lnTo>
                <a:lnTo>
                  <a:pt x="184" y="1460"/>
                </a:lnTo>
                <a:lnTo>
                  <a:pt x="223" y="1369"/>
                </a:lnTo>
                <a:lnTo>
                  <a:pt x="264" y="1283"/>
                </a:lnTo>
                <a:lnTo>
                  <a:pt x="307" y="1204"/>
                </a:lnTo>
                <a:lnTo>
                  <a:pt x="350" y="1129"/>
                </a:lnTo>
                <a:lnTo>
                  <a:pt x="397" y="1061"/>
                </a:lnTo>
                <a:lnTo>
                  <a:pt x="444" y="996"/>
                </a:lnTo>
                <a:lnTo>
                  <a:pt x="493" y="936"/>
                </a:lnTo>
                <a:lnTo>
                  <a:pt x="541" y="881"/>
                </a:lnTo>
                <a:lnTo>
                  <a:pt x="592" y="829"/>
                </a:lnTo>
                <a:lnTo>
                  <a:pt x="643" y="780"/>
                </a:lnTo>
                <a:lnTo>
                  <a:pt x="696" y="734"/>
                </a:lnTo>
                <a:lnTo>
                  <a:pt x="749" y="692"/>
                </a:lnTo>
                <a:lnTo>
                  <a:pt x="802" y="652"/>
                </a:lnTo>
                <a:lnTo>
                  <a:pt x="856" y="615"/>
                </a:lnTo>
                <a:lnTo>
                  <a:pt x="910" y="579"/>
                </a:lnTo>
                <a:lnTo>
                  <a:pt x="964" y="544"/>
                </a:lnTo>
                <a:lnTo>
                  <a:pt x="1050" y="493"/>
                </a:lnTo>
                <a:lnTo>
                  <a:pt x="1133" y="445"/>
                </a:lnTo>
                <a:lnTo>
                  <a:pt x="1213" y="402"/>
                </a:lnTo>
                <a:lnTo>
                  <a:pt x="1290" y="363"/>
                </a:lnTo>
                <a:lnTo>
                  <a:pt x="1366" y="327"/>
                </a:lnTo>
                <a:lnTo>
                  <a:pt x="1441" y="296"/>
                </a:lnTo>
                <a:lnTo>
                  <a:pt x="1516" y="270"/>
                </a:lnTo>
                <a:lnTo>
                  <a:pt x="1589" y="247"/>
                </a:lnTo>
                <a:lnTo>
                  <a:pt x="1665" y="227"/>
                </a:lnTo>
                <a:lnTo>
                  <a:pt x="1741" y="213"/>
                </a:lnTo>
                <a:lnTo>
                  <a:pt x="1819" y="203"/>
                </a:lnTo>
                <a:lnTo>
                  <a:pt x="1900" y="197"/>
                </a:lnTo>
                <a:lnTo>
                  <a:pt x="1983" y="195"/>
                </a:lnTo>
                <a:lnTo>
                  <a:pt x="2019" y="195"/>
                </a:lnTo>
                <a:lnTo>
                  <a:pt x="2053" y="197"/>
                </a:lnTo>
                <a:lnTo>
                  <a:pt x="2087" y="201"/>
                </a:lnTo>
                <a:lnTo>
                  <a:pt x="2188" y="159"/>
                </a:lnTo>
                <a:lnTo>
                  <a:pt x="2286" y="122"/>
                </a:lnTo>
                <a:lnTo>
                  <a:pt x="2381" y="91"/>
                </a:lnTo>
                <a:lnTo>
                  <a:pt x="2476" y="63"/>
                </a:lnTo>
                <a:lnTo>
                  <a:pt x="2567" y="41"/>
                </a:lnTo>
                <a:lnTo>
                  <a:pt x="2657" y="23"/>
                </a:lnTo>
                <a:lnTo>
                  <a:pt x="2745" y="11"/>
                </a:lnTo>
                <a:lnTo>
                  <a:pt x="2830" y="4"/>
                </a:lnTo>
                <a:lnTo>
                  <a:pt x="2900" y="0"/>
                </a:lnTo>
                <a:lnTo>
                  <a:pt x="29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5" name="Group 774"/>
          <p:cNvGrpSpPr/>
          <p:nvPr/>
        </p:nvGrpSpPr>
        <p:grpSpPr>
          <a:xfrm>
            <a:off x="10012966" y="2678113"/>
            <a:ext cx="576262" cy="576262"/>
            <a:chOff x="10002838" y="2678113"/>
            <a:chExt cx="576262" cy="5762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5" name="Freeform 85"/>
            <p:cNvSpPr>
              <a:spLocks noEditPoints="1"/>
            </p:cNvSpPr>
            <p:nvPr/>
          </p:nvSpPr>
          <p:spPr bwMode="auto">
            <a:xfrm>
              <a:off x="10002838" y="2678113"/>
              <a:ext cx="576262" cy="576262"/>
            </a:xfrm>
            <a:custGeom>
              <a:avLst/>
              <a:gdLst>
                <a:gd name="T0" fmla="*/ 248 w 3630"/>
                <a:gd name="T1" fmla="*/ 124 h 3630"/>
                <a:gd name="T2" fmla="*/ 191 w 3630"/>
                <a:gd name="T3" fmla="*/ 149 h 3630"/>
                <a:gd name="T4" fmla="*/ 149 w 3630"/>
                <a:gd name="T5" fmla="*/ 191 h 3630"/>
                <a:gd name="T6" fmla="*/ 124 w 3630"/>
                <a:gd name="T7" fmla="*/ 248 h 3630"/>
                <a:gd name="T8" fmla="*/ 121 w 3630"/>
                <a:gd name="T9" fmla="*/ 3352 h 3630"/>
                <a:gd name="T10" fmla="*/ 134 w 3630"/>
                <a:gd name="T11" fmla="*/ 3412 h 3630"/>
                <a:gd name="T12" fmla="*/ 168 w 3630"/>
                <a:gd name="T13" fmla="*/ 3462 h 3630"/>
                <a:gd name="T14" fmla="*/ 218 w 3630"/>
                <a:gd name="T15" fmla="*/ 3496 h 3630"/>
                <a:gd name="T16" fmla="*/ 278 w 3630"/>
                <a:gd name="T17" fmla="*/ 3509 h 3630"/>
                <a:gd name="T18" fmla="*/ 3383 w 3630"/>
                <a:gd name="T19" fmla="*/ 3506 h 3630"/>
                <a:gd name="T20" fmla="*/ 3439 w 3630"/>
                <a:gd name="T21" fmla="*/ 3482 h 3630"/>
                <a:gd name="T22" fmla="*/ 3482 w 3630"/>
                <a:gd name="T23" fmla="*/ 3439 h 3630"/>
                <a:gd name="T24" fmla="*/ 3506 w 3630"/>
                <a:gd name="T25" fmla="*/ 3383 h 3630"/>
                <a:gd name="T26" fmla="*/ 3509 w 3630"/>
                <a:gd name="T27" fmla="*/ 278 h 3630"/>
                <a:gd name="T28" fmla="*/ 3496 w 3630"/>
                <a:gd name="T29" fmla="*/ 218 h 3630"/>
                <a:gd name="T30" fmla="*/ 3462 w 3630"/>
                <a:gd name="T31" fmla="*/ 168 h 3630"/>
                <a:gd name="T32" fmla="*/ 3412 w 3630"/>
                <a:gd name="T33" fmla="*/ 134 h 3630"/>
                <a:gd name="T34" fmla="*/ 3352 w 3630"/>
                <a:gd name="T35" fmla="*/ 121 h 3630"/>
                <a:gd name="T36" fmla="*/ 278 w 3630"/>
                <a:gd name="T37" fmla="*/ 0 h 3630"/>
                <a:gd name="T38" fmla="*/ 3392 w 3630"/>
                <a:gd name="T39" fmla="*/ 3 h 3630"/>
                <a:gd name="T40" fmla="*/ 3468 w 3630"/>
                <a:gd name="T41" fmla="*/ 26 h 3630"/>
                <a:gd name="T42" fmla="*/ 3533 w 3630"/>
                <a:gd name="T43" fmla="*/ 69 h 3630"/>
                <a:gd name="T44" fmla="*/ 3585 w 3630"/>
                <a:gd name="T45" fmla="*/ 128 h 3630"/>
                <a:gd name="T46" fmla="*/ 3618 w 3630"/>
                <a:gd name="T47" fmla="*/ 199 h 3630"/>
                <a:gd name="T48" fmla="*/ 3630 w 3630"/>
                <a:gd name="T49" fmla="*/ 278 h 3630"/>
                <a:gd name="T50" fmla="*/ 3627 w 3630"/>
                <a:gd name="T51" fmla="*/ 3392 h 3630"/>
                <a:gd name="T52" fmla="*/ 3604 w 3630"/>
                <a:gd name="T53" fmla="*/ 3468 h 3630"/>
                <a:gd name="T54" fmla="*/ 3561 w 3630"/>
                <a:gd name="T55" fmla="*/ 3533 h 3630"/>
                <a:gd name="T56" fmla="*/ 3502 w 3630"/>
                <a:gd name="T57" fmla="*/ 3585 h 3630"/>
                <a:gd name="T58" fmla="*/ 3431 w 3630"/>
                <a:gd name="T59" fmla="*/ 3618 h 3630"/>
                <a:gd name="T60" fmla="*/ 3352 w 3630"/>
                <a:gd name="T61" fmla="*/ 3630 h 3630"/>
                <a:gd name="T62" fmla="*/ 238 w 3630"/>
                <a:gd name="T63" fmla="*/ 3627 h 3630"/>
                <a:gd name="T64" fmla="*/ 162 w 3630"/>
                <a:gd name="T65" fmla="*/ 3604 h 3630"/>
                <a:gd name="T66" fmla="*/ 97 w 3630"/>
                <a:gd name="T67" fmla="*/ 3561 h 3630"/>
                <a:gd name="T68" fmla="*/ 45 w 3630"/>
                <a:gd name="T69" fmla="*/ 3502 h 3630"/>
                <a:gd name="T70" fmla="*/ 12 w 3630"/>
                <a:gd name="T71" fmla="*/ 3431 h 3630"/>
                <a:gd name="T72" fmla="*/ 0 w 3630"/>
                <a:gd name="T73" fmla="*/ 3352 h 3630"/>
                <a:gd name="T74" fmla="*/ 3 w 3630"/>
                <a:gd name="T75" fmla="*/ 238 h 3630"/>
                <a:gd name="T76" fmla="*/ 26 w 3630"/>
                <a:gd name="T77" fmla="*/ 162 h 3630"/>
                <a:gd name="T78" fmla="*/ 69 w 3630"/>
                <a:gd name="T79" fmla="*/ 97 h 3630"/>
                <a:gd name="T80" fmla="*/ 128 w 3630"/>
                <a:gd name="T81" fmla="*/ 45 h 3630"/>
                <a:gd name="T82" fmla="*/ 199 w 3630"/>
                <a:gd name="T83" fmla="*/ 12 h 3630"/>
                <a:gd name="T84" fmla="*/ 278 w 3630"/>
                <a:gd name="T85" fmla="*/ 0 h 3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30" h="3630">
                  <a:moveTo>
                    <a:pt x="278" y="121"/>
                  </a:moveTo>
                  <a:lnTo>
                    <a:pt x="248" y="124"/>
                  </a:lnTo>
                  <a:lnTo>
                    <a:pt x="218" y="134"/>
                  </a:lnTo>
                  <a:lnTo>
                    <a:pt x="191" y="149"/>
                  </a:lnTo>
                  <a:lnTo>
                    <a:pt x="168" y="168"/>
                  </a:lnTo>
                  <a:lnTo>
                    <a:pt x="149" y="191"/>
                  </a:lnTo>
                  <a:lnTo>
                    <a:pt x="134" y="218"/>
                  </a:lnTo>
                  <a:lnTo>
                    <a:pt x="124" y="248"/>
                  </a:lnTo>
                  <a:lnTo>
                    <a:pt x="121" y="278"/>
                  </a:lnTo>
                  <a:lnTo>
                    <a:pt x="121" y="3352"/>
                  </a:lnTo>
                  <a:lnTo>
                    <a:pt x="124" y="3383"/>
                  </a:lnTo>
                  <a:lnTo>
                    <a:pt x="134" y="3412"/>
                  </a:lnTo>
                  <a:lnTo>
                    <a:pt x="149" y="3439"/>
                  </a:lnTo>
                  <a:lnTo>
                    <a:pt x="168" y="3462"/>
                  </a:lnTo>
                  <a:lnTo>
                    <a:pt x="191" y="3482"/>
                  </a:lnTo>
                  <a:lnTo>
                    <a:pt x="218" y="3496"/>
                  </a:lnTo>
                  <a:lnTo>
                    <a:pt x="248" y="3506"/>
                  </a:lnTo>
                  <a:lnTo>
                    <a:pt x="278" y="3509"/>
                  </a:lnTo>
                  <a:lnTo>
                    <a:pt x="3352" y="3509"/>
                  </a:lnTo>
                  <a:lnTo>
                    <a:pt x="3383" y="3506"/>
                  </a:lnTo>
                  <a:lnTo>
                    <a:pt x="3412" y="3496"/>
                  </a:lnTo>
                  <a:lnTo>
                    <a:pt x="3439" y="3482"/>
                  </a:lnTo>
                  <a:lnTo>
                    <a:pt x="3462" y="3462"/>
                  </a:lnTo>
                  <a:lnTo>
                    <a:pt x="3482" y="3439"/>
                  </a:lnTo>
                  <a:lnTo>
                    <a:pt x="3496" y="3412"/>
                  </a:lnTo>
                  <a:lnTo>
                    <a:pt x="3506" y="3383"/>
                  </a:lnTo>
                  <a:lnTo>
                    <a:pt x="3509" y="3352"/>
                  </a:lnTo>
                  <a:lnTo>
                    <a:pt x="3509" y="278"/>
                  </a:lnTo>
                  <a:lnTo>
                    <a:pt x="3506" y="248"/>
                  </a:lnTo>
                  <a:lnTo>
                    <a:pt x="3496" y="218"/>
                  </a:lnTo>
                  <a:lnTo>
                    <a:pt x="3482" y="191"/>
                  </a:lnTo>
                  <a:lnTo>
                    <a:pt x="3462" y="168"/>
                  </a:lnTo>
                  <a:lnTo>
                    <a:pt x="3439" y="149"/>
                  </a:lnTo>
                  <a:lnTo>
                    <a:pt x="3412" y="134"/>
                  </a:lnTo>
                  <a:lnTo>
                    <a:pt x="3383" y="124"/>
                  </a:lnTo>
                  <a:lnTo>
                    <a:pt x="3352" y="121"/>
                  </a:lnTo>
                  <a:lnTo>
                    <a:pt x="278" y="121"/>
                  </a:lnTo>
                  <a:close/>
                  <a:moveTo>
                    <a:pt x="278" y="0"/>
                  </a:moveTo>
                  <a:lnTo>
                    <a:pt x="3352" y="0"/>
                  </a:lnTo>
                  <a:lnTo>
                    <a:pt x="3392" y="3"/>
                  </a:lnTo>
                  <a:lnTo>
                    <a:pt x="3431" y="12"/>
                  </a:lnTo>
                  <a:lnTo>
                    <a:pt x="3468" y="26"/>
                  </a:lnTo>
                  <a:lnTo>
                    <a:pt x="3502" y="45"/>
                  </a:lnTo>
                  <a:lnTo>
                    <a:pt x="3533" y="69"/>
                  </a:lnTo>
                  <a:lnTo>
                    <a:pt x="3561" y="97"/>
                  </a:lnTo>
                  <a:lnTo>
                    <a:pt x="3585" y="128"/>
                  </a:lnTo>
                  <a:lnTo>
                    <a:pt x="3604" y="162"/>
                  </a:lnTo>
                  <a:lnTo>
                    <a:pt x="3618" y="199"/>
                  </a:lnTo>
                  <a:lnTo>
                    <a:pt x="3627" y="238"/>
                  </a:lnTo>
                  <a:lnTo>
                    <a:pt x="3630" y="278"/>
                  </a:lnTo>
                  <a:lnTo>
                    <a:pt x="3630" y="3352"/>
                  </a:lnTo>
                  <a:lnTo>
                    <a:pt x="3627" y="3392"/>
                  </a:lnTo>
                  <a:lnTo>
                    <a:pt x="3618" y="3431"/>
                  </a:lnTo>
                  <a:lnTo>
                    <a:pt x="3604" y="3468"/>
                  </a:lnTo>
                  <a:lnTo>
                    <a:pt x="3585" y="3502"/>
                  </a:lnTo>
                  <a:lnTo>
                    <a:pt x="3561" y="3533"/>
                  </a:lnTo>
                  <a:lnTo>
                    <a:pt x="3533" y="3561"/>
                  </a:lnTo>
                  <a:lnTo>
                    <a:pt x="3502" y="3585"/>
                  </a:lnTo>
                  <a:lnTo>
                    <a:pt x="3468" y="3604"/>
                  </a:lnTo>
                  <a:lnTo>
                    <a:pt x="3431" y="3618"/>
                  </a:lnTo>
                  <a:lnTo>
                    <a:pt x="3392" y="3627"/>
                  </a:lnTo>
                  <a:lnTo>
                    <a:pt x="3352" y="3630"/>
                  </a:lnTo>
                  <a:lnTo>
                    <a:pt x="278" y="3630"/>
                  </a:lnTo>
                  <a:lnTo>
                    <a:pt x="238" y="3627"/>
                  </a:lnTo>
                  <a:lnTo>
                    <a:pt x="199" y="3618"/>
                  </a:lnTo>
                  <a:lnTo>
                    <a:pt x="162" y="3604"/>
                  </a:lnTo>
                  <a:lnTo>
                    <a:pt x="128" y="3585"/>
                  </a:lnTo>
                  <a:lnTo>
                    <a:pt x="97" y="3561"/>
                  </a:lnTo>
                  <a:lnTo>
                    <a:pt x="69" y="3533"/>
                  </a:lnTo>
                  <a:lnTo>
                    <a:pt x="45" y="3502"/>
                  </a:lnTo>
                  <a:lnTo>
                    <a:pt x="26" y="3468"/>
                  </a:lnTo>
                  <a:lnTo>
                    <a:pt x="12" y="3431"/>
                  </a:lnTo>
                  <a:lnTo>
                    <a:pt x="3" y="3392"/>
                  </a:lnTo>
                  <a:lnTo>
                    <a:pt x="0" y="3352"/>
                  </a:lnTo>
                  <a:lnTo>
                    <a:pt x="0" y="278"/>
                  </a:lnTo>
                  <a:lnTo>
                    <a:pt x="3" y="238"/>
                  </a:lnTo>
                  <a:lnTo>
                    <a:pt x="12" y="199"/>
                  </a:lnTo>
                  <a:lnTo>
                    <a:pt x="26" y="162"/>
                  </a:lnTo>
                  <a:lnTo>
                    <a:pt x="45" y="128"/>
                  </a:lnTo>
                  <a:lnTo>
                    <a:pt x="69" y="97"/>
                  </a:lnTo>
                  <a:lnTo>
                    <a:pt x="97" y="69"/>
                  </a:lnTo>
                  <a:lnTo>
                    <a:pt x="128" y="45"/>
                  </a:lnTo>
                  <a:lnTo>
                    <a:pt x="162" y="26"/>
                  </a:lnTo>
                  <a:lnTo>
                    <a:pt x="199" y="12"/>
                  </a:lnTo>
                  <a:lnTo>
                    <a:pt x="238" y="3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86"/>
            <p:cNvSpPr>
              <a:spLocks noEditPoints="1"/>
            </p:cNvSpPr>
            <p:nvPr/>
          </p:nvSpPr>
          <p:spPr bwMode="auto">
            <a:xfrm>
              <a:off x="10137775" y="2781300"/>
              <a:ext cx="296862" cy="368300"/>
            </a:xfrm>
            <a:custGeom>
              <a:avLst/>
              <a:gdLst>
                <a:gd name="T0" fmla="*/ 266 w 1874"/>
                <a:gd name="T1" fmla="*/ 156 h 2316"/>
                <a:gd name="T2" fmla="*/ 151 w 1874"/>
                <a:gd name="T3" fmla="*/ 270 h 2316"/>
                <a:gd name="T4" fmla="*/ 121 w 1874"/>
                <a:gd name="T5" fmla="*/ 1928 h 2316"/>
                <a:gd name="T6" fmla="*/ 173 w 1874"/>
                <a:gd name="T7" fmla="*/ 2085 h 2316"/>
                <a:gd name="T8" fmla="*/ 304 w 1874"/>
                <a:gd name="T9" fmla="*/ 2181 h 2316"/>
                <a:gd name="T10" fmla="*/ 466 w 1874"/>
                <a:gd name="T11" fmla="*/ 2183 h 2316"/>
                <a:gd name="T12" fmla="*/ 596 w 1874"/>
                <a:gd name="T13" fmla="*/ 2103 h 2316"/>
                <a:gd name="T14" fmla="*/ 662 w 1874"/>
                <a:gd name="T15" fmla="*/ 1967 h 2316"/>
                <a:gd name="T16" fmla="*/ 1287 w 1874"/>
                <a:gd name="T17" fmla="*/ 2108 h 2316"/>
                <a:gd name="T18" fmla="*/ 1405 w 1874"/>
                <a:gd name="T19" fmla="*/ 2181 h 2316"/>
                <a:gd name="T20" fmla="*/ 1564 w 1874"/>
                <a:gd name="T21" fmla="*/ 2180 h 2316"/>
                <a:gd name="T22" fmla="*/ 1692 w 1874"/>
                <a:gd name="T23" fmla="*/ 2098 h 2316"/>
                <a:gd name="T24" fmla="*/ 1749 w 1874"/>
                <a:gd name="T25" fmla="*/ 1971 h 2316"/>
                <a:gd name="T26" fmla="*/ 1726 w 1874"/>
                <a:gd name="T27" fmla="*/ 1808 h 2316"/>
                <a:gd name="T28" fmla="*/ 1728 w 1874"/>
                <a:gd name="T29" fmla="*/ 512 h 2316"/>
                <a:gd name="T30" fmla="*/ 1749 w 1874"/>
                <a:gd name="T31" fmla="*/ 349 h 2316"/>
                <a:gd name="T32" fmla="*/ 1690 w 1874"/>
                <a:gd name="T33" fmla="*/ 222 h 2316"/>
                <a:gd name="T34" fmla="*/ 1564 w 1874"/>
                <a:gd name="T35" fmla="*/ 137 h 2316"/>
                <a:gd name="T36" fmla="*/ 1405 w 1874"/>
                <a:gd name="T37" fmla="*/ 140 h 2316"/>
                <a:gd name="T38" fmla="*/ 1287 w 1874"/>
                <a:gd name="T39" fmla="*/ 214 h 2316"/>
                <a:gd name="T40" fmla="*/ 662 w 1874"/>
                <a:gd name="T41" fmla="*/ 353 h 2316"/>
                <a:gd name="T42" fmla="*/ 596 w 1874"/>
                <a:gd name="T43" fmla="*/ 217 h 2316"/>
                <a:gd name="T44" fmla="*/ 466 w 1874"/>
                <a:gd name="T45" fmla="*/ 137 h 2316"/>
                <a:gd name="T46" fmla="*/ 1552 w 1874"/>
                <a:gd name="T47" fmla="*/ 4 h 2316"/>
                <a:gd name="T48" fmla="*/ 1713 w 1874"/>
                <a:gd name="T49" fmla="*/ 71 h 2316"/>
                <a:gd name="T50" fmla="*/ 1827 w 1874"/>
                <a:gd name="T51" fmla="*/ 201 h 2316"/>
                <a:gd name="T52" fmla="*/ 1874 w 1874"/>
                <a:gd name="T53" fmla="*/ 369 h 2316"/>
                <a:gd name="T54" fmla="*/ 1846 w 1874"/>
                <a:gd name="T55" fmla="*/ 539 h 2316"/>
                <a:gd name="T56" fmla="*/ 1803 w 1874"/>
                <a:gd name="T57" fmla="*/ 1705 h 2316"/>
                <a:gd name="T58" fmla="*/ 1870 w 1874"/>
                <a:gd name="T59" fmla="*/ 1864 h 2316"/>
                <a:gd name="T60" fmla="*/ 1859 w 1874"/>
                <a:gd name="T61" fmla="*/ 2038 h 2316"/>
                <a:gd name="T62" fmla="*/ 1778 w 1874"/>
                <a:gd name="T63" fmla="*/ 2191 h 2316"/>
                <a:gd name="T64" fmla="*/ 1627 w 1874"/>
                <a:gd name="T65" fmla="*/ 2291 h 2316"/>
                <a:gd name="T66" fmla="*/ 1464 w 1874"/>
                <a:gd name="T67" fmla="*/ 2315 h 2316"/>
                <a:gd name="T68" fmla="*/ 1337 w 1874"/>
                <a:gd name="T69" fmla="*/ 2285 h 2316"/>
                <a:gd name="T70" fmla="*/ 1196 w 1874"/>
                <a:gd name="T71" fmla="*/ 2186 h 2316"/>
                <a:gd name="T72" fmla="*/ 783 w 1874"/>
                <a:gd name="T73" fmla="*/ 1976 h 2316"/>
                <a:gd name="T74" fmla="*/ 716 w 1874"/>
                <a:gd name="T75" fmla="*/ 2149 h 2316"/>
                <a:gd name="T76" fmla="*/ 576 w 1874"/>
                <a:gd name="T77" fmla="*/ 2270 h 2316"/>
                <a:gd name="T78" fmla="*/ 387 w 1874"/>
                <a:gd name="T79" fmla="*/ 2316 h 2316"/>
                <a:gd name="T80" fmla="*/ 206 w 1874"/>
                <a:gd name="T81" fmla="*/ 2270 h 2316"/>
                <a:gd name="T82" fmla="*/ 70 w 1874"/>
                <a:gd name="T83" fmla="*/ 2149 h 2316"/>
                <a:gd name="T84" fmla="*/ 3 w 1874"/>
                <a:gd name="T85" fmla="*/ 1976 h 2316"/>
                <a:gd name="T86" fmla="*/ 12 w 1874"/>
                <a:gd name="T87" fmla="*/ 297 h 2316"/>
                <a:gd name="T88" fmla="*/ 98 w 1874"/>
                <a:gd name="T89" fmla="*/ 135 h 2316"/>
                <a:gd name="T90" fmla="*/ 249 w 1874"/>
                <a:gd name="T91" fmla="*/ 30 h 2316"/>
                <a:gd name="T92" fmla="*/ 437 w 1874"/>
                <a:gd name="T93" fmla="*/ 7 h 2316"/>
                <a:gd name="T94" fmla="*/ 614 w 1874"/>
                <a:gd name="T95" fmla="*/ 74 h 2316"/>
                <a:gd name="T96" fmla="*/ 739 w 1874"/>
                <a:gd name="T97" fmla="*/ 211 h 2316"/>
                <a:gd name="T98" fmla="*/ 787 w 1874"/>
                <a:gd name="T99" fmla="*/ 392 h 2316"/>
                <a:gd name="T100" fmla="*/ 1227 w 1874"/>
                <a:gd name="T101" fmla="*/ 102 h 2316"/>
                <a:gd name="T102" fmla="*/ 1378 w 1874"/>
                <a:gd name="T103" fmla="*/ 15 h 2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74" h="2316">
                  <a:moveTo>
                    <a:pt x="387" y="126"/>
                  </a:moveTo>
                  <a:lnTo>
                    <a:pt x="344" y="129"/>
                  </a:lnTo>
                  <a:lnTo>
                    <a:pt x="304" y="139"/>
                  </a:lnTo>
                  <a:lnTo>
                    <a:pt x="266" y="156"/>
                  </a:lnTo>
                  <a:lnTo>
                    <a:pt x="231" y="178"/>
                  </a:lnTo>
                  <a:lnTo>
                    <a:pt x="199" y="204"/>
                  </a:lnTo>
                  <a:lnTo>
                    <a:pt x="173" y="235"/>
                  </a:lnTo>
                  <a:lnTo>
                    <a:pt x="151" y="270"/>
                  </a:lnTo>
                  <a:lnTo>
                    <a:pt x="134" y="309"/>
                  </a:lnTo>
                  <a:lnTo>
                    <a:pt x="124" y="349"/>
                  </a:lnTo>
                  <a:lnTo>
                    <a:pt x="121" y="392"/>
                  </a:lnTo>
                  <a:lnTo>
                    <a:pt x="121" y="1928"/>
                  </a:lnTo>
                  <a:lnTo>
                    <a:pt x="124" y="1971"/>
                  </a:lnTo>
                  <a:lnTo>
                    <a:pt x="134" y="2011"/>
                  </a:lnTo>
                  <a:lnTo>
                    <a:pt x="151" y="2050"/>
                  </a:lnTo>
                  <a:lnTo>
                    <a:pt x="173" y="2085"/>
                  </a:lnTo>
                  <a:lnTo>
                    <a:pt x="199" y="2116"/>
                  </a:lnTo>
                  <a:lnTo>
                    <a:pt x="231" y="2142"/>
                  </a:lnTo>
                  <a:lnTo>
                    <a:pt x="266" y="2164"/>
                  </a:lnTo>
                  <a:lnTo>
                    <a:pt x="304" y="2181"/>
                  </a:lnTo>
                  <a:lnTo>
                    <a:pt x="344" y="2191"/>
                  </a:lnTo>
                  <a:lnTo>
                    <a:pt x="387" y="2195"/>
                  </a:lnTo>
                  <a:lnTo>
                    <a:pt x="428" y="2192"/>
                  </a:lnTo>
                  <a:lnTo>
                    <a:pt x="466" y="2183"/>
                  </a:lnTo>
                  <a:lnTo>
                    <a:pt x="504" y="2170"/>
                  </a:lnTo>
                  <a:lnTo>
                    <a:pt x="538" y="2151"/>
                  </a:lnTo>
                  <a:lnTo>
                    <a:pt x="569" y="2129"/>
                  </a:lnTo>
                  <a:lnTo>
                    <a:pt x="596" y="2103"/>
                  </a:lnTo>
                  <a:lnTo>
                    <a:pt x="620" y="2073"/>
                  </a:lnTo>
                  <a:lnTo>
                    <a:pt x="639" y="2040"/>
                  </a:lnTo>
                  <a:lnTo>
                    <a:pt x="653" y="2005"/>
                  </a:lnTo>
                  <a:lnTo>
                    <a:pt x="662" y="1967"/>
                  </a:lnTo>
                  <a:lnTo>
                    <a:pt x="666" y="1928"/>
                  </a:lnTo>
                  <a:lnTo>
                    <a:pt x="666" y="1208"/>
                  </a:lnTo>
                  <a:lnTo>
                    <a:pt x="1264" y="2080"/>
                  </a:lnTo>
                  <a:lnTo>
                    <a:pt x="1287" y="2108"/>
                  </a:lnTo>
                  <a:lnTo>
                    <a:pt x="1312" y="2132"/>
                  </a:lnTo>
                  <a:lnTo>
                    <a:pt x="1341" y="2152"/>
                  </a:lnTo>
                  <a:lnTo>
                    <a:pt x="1372" y="2169"/>
                  </a:lnTo>
                  <a:lnTo>
                    <a:pt x="1405" y="2181"/>
                  </a:lnTo>
                  <a:lnTo>
                    <a:pt x="1440" y="2189"/>
                  </a:lnTo>
                  <a:lnTo>
                    <a:pt x="1483" y="2192"/>
                  </a:lnTo>
                  <a:lnTo>
                    <a:pt x="1525" y="2190"/>
                  </a:lnTo>
                  <a:lnTo>
                    <a:pt x="1564" y="2180"/>
                  </a:lnTo>
                  <a:lnTo>
                    <a:pt x="1603" y="2165"/>
                  </a:lnTo>
                  <a:lnTo>
                    <a:pt x="1640" y="2146"/>
                  </a:lnTo>
                  <a:lnTo>
                    <a:pt x="1668" y="2124"/>
                  </a:lnTo>
                  <a:lnTo>
                    <a:pt x="1692" y="2098"/>
                  </a:lnTo>
                  <a:lnTo>
                    <a:pt x="1712" y="2070"/>
                  </a:lnTo>
                  <a:lnTo>
                    <a:pt x="1728" y="2039"/>
                  </a:lnTo>
                  <a:lnTo>
                    <a:pt x="1740" y="2006"/>
                  </a:lnTo>
                  <a:lnTo>
                    <a:pt x="1749" y="1971"/>
                  </a:lnTo>
                  <a:lnTo>
                    <a:pt x="1752" y="1928"/>
                  </a:lnTo>
                  <a:lnTo>
                    <a:pt x="1749" y="1886"/>
                  </a:lnTo>
                  <a:lnTo>
                    <a:pt x="1740" y="1846"/>
                  </a:lnTo>
                  <a:lnTo>
                    <a:pt x="1726" y="1808"/>
                  </a:lnTo>
                  <a:lnTo>
                    <a:pt x="1706" y="1772"/>
                  </a:lnTo>
                  <a:lnTo>
                    <a:pt x="1276" y="1160"/>
                  </a:lnTo>
                  <a:lnTo>
                    <a:pt x="1706" y="548"/>
                  </a:lnTo>
                  <a:lnTo>
                    <a:pt x="1728" y="512"/>
                  </a:lnTo>
                  <a:lnTo>
                    <a:pt x="1742" y="474"/>
                  </a:lnTo>
                  <a:lnTo>
                    <a:pt x="1751" y="434"/>
                  </a:lnTo>
                  <a:lnTo>
                    <a:pt x="1752" y="392"/>
                  </a:lnTo>
                  <a:lnTo>
                    <a:pt x="1749" y="349"/>
                  </a:lnTo>
                  <a:lnTo>
                    <a:pt x="1740" y="314"/>
                  </a:lnTo>
                  <a:lnTo>
                    <a:pt x="1727" y="281"/>
                  </a:lnTo>
                  <a:lnTo>
                    <a:pt x="1709" y="250"/>
                  </a:lnTo>
                  <a:lnTo>
                    <a:pt x="1690" y="222"/>
                  </a:lnTo>
                  <a:lnTo>
                    <a:pt x="1665" y="196"/>
                  </a:lnTo>
                  <a:lnTo>
                    <a:pt x="1640" y="174"/>
                  </a:lnTo>
                  <a:lnTo>
                    <a:pt x="1603" y="152"/>
                  </a:lnTo>
                  <a:lnTo>
                    <a:pt x="1564" y="137"/>
                  </a:lnTo>
                  <a:lnTo>
                    <a:pt x="1525" y="129"/>
                  </a:lnTo>
                  <a:lnTo>
                    <a:pt x="1483" y="127"/>
                  </a:lnTo>
                  <a:lnTo>
                    <a:pt x="1440" y="132"/>
                  </a:lnTo>
                  <a:lnTo>
                    <a:pt x="1405" y="140"/>
                  </a:lnTo>
                  <a:lnTo>
                    <a:pt x="1372" y="154"/>
                  </a:lnTo>
                  <a:lnTo>
                    <a:pt x="1341" y="170"/>
                  </a:lnTo>
                  <a:lnTo>
                    <a:pt x="1312" y="191"/>
                  </a:lnTo>
                  <a:lnTo>
                    <a:pt x="1287" y="214"/>
                  </a:lnTo>
                  <a:lnTo>
                    <a:pt x="1264" y="240"/>
                  </a:lnTo>
                  <a:lnTo>
                    <a:pt x="666" y="1112"/>
                  </a:lnTo>
                  <a:lnTo>
                    <a:pt x="666" y="392"/>
                  </a:lnTo>
                  <a:lnTo>
                    <a:pt x="662" y="353"/>
                  </a:lnTo>
                  <a:lnTo>
                    <a:pt x="653" y="315"/>
                  </a:lnTo>
                  <a:lnTo>
                    <a:pt x="639" y="280"/>
                  </a:lnTo>
                  <a:lnTo>
                    <a:pt x="620" y="247"/>
                  </a:lnTo>
                  <a:lnTo>
                    <a:pt x="596" y="217"/>
                  </a:lnTo>
                  <a:lnTo>
                    <a:pt x="569" y="191"/>
                  </a:lnTo>
                  <a:lnTo>
                    <a:pt x="538" y="169"/>
                  </a:lnTo>
                  <a:lnTo>
                    <a:pt x="504" y="150"/>
                  </a:lnTo>
                  <a:lnTo>
                    <a:pt x="466" y="137"/>
                  </a:lnTo>
                  <a:lnTo>
                    <a:pt x="428" y="128"/>
                  </a:lnTo>
                  <a:lnTo>
                    <a:pt x="387" y="126"/>
                  </a:lnTo>
                  <a:close/>
                  <a:moveTo>
                    <a:pt x="1509" y="0"/>
                  </a:moveTo>
                  <a:lnTo>
                    <a:pt x="1552" y="4"/>
                  </a:lnTo>
                  <a:lnTo>
                    <a:pt x="1595" y="14"/>
                  </a:lnTo>
                  <a:lnTo>
                    <a:pt x="1636" y="28"/>
                  </a:lnTo>
                  <a:lnTo>
                    <a:pt x="1675" y="47"/>
                  </a:lnTo>
                  <a:lnTo>
                    <a:pt x="1713" y="71"/>
                  </a:lnTo>
                  <a:lnTo>
                    <a:pt x="1747" y="99"/>
                  </a:lnTo>
                  <a:lnTo>
                    <a:pt x="1778" y="129"/>
                  </a:lnTo>
                  <a:lnTo>
                    <a:pt x="1804" y="165"/>
                  </a:lnTo>
                  <a:lnTo>
                    <a:pt x="1827" y="201"/>
                  </a:lnTo>
                  <a:lnTo>
                    <a:pt x="1845" y="240"/>
                  </a:lnTo>
                  <a:lnTo>
                    <a:pt x="1859" y="282"/>
                  </a:lnTo>
                  <a:lnTo>
                    <a:pt x="1870" y="325"/>
                  </a:lnTo>
                  <a:lnTo>
                    <a:pt x="1874" y="369"/>
                  </a:lnTo>
                  <a:lnTo>
                    <a:pt x="1874" y="413"/>
                  </a:lnTo>
                  <a:lnTo>
                    <a:pt x="1870" y="456"/>
                  </a:lnTo>
                  <a:lnTo>
                    <a:pt x="1860" y="498"/>
                  </a:lnTo>
                  <a:lnTo>
                    <a:pt x="1846" y="539"/>
                  </a:lnTo>
                  <a:lnTo>
                    <a:pt x="1827" y="578"/>
                  </a:lnTo>
                  <a:lnTo>
                    <a:pt x="1803" y="616"/>
                  </a:lnTo>
                  <a:lnTo>
                    <a:pt x="1422" y="1160"/>
                  </a:lnTo>
                  <a:lnTo>
                    <a:pt x="1803" y="1705"/>
                  </a:lnTo>
                  <a:lnTo>
                    <a:pt x="1827" y="1742"/>
                  </a:lnTo>
                  <a:lnTo>
                    <a:pt x="1846" y="1782"/>
                  </a:lnTo>
                  <a:lnTo>
                    <a:pt x="1860" y="1822"/>
                  </a:lnTo>
                  <a:lnTo>
                    <a:pt x="1870" y="1864"/>
                  </a:lnTo>
                  <a:lnTo>
                    <a:pt x="1874" y="1907"/>
                  </a:lnTo>
                  <a:lnTo>
                    <a:pt x="1874" y="1951"/>
                  </a:lnTo>
                  <a:lnTo>
                    <a:pt x="1870" y="1995"/>
                  </a:lnTo>
                  <a:lnTo>
                    <a:pt x="1859" y="2038"/>
                  </a:lnTo>
                  <a:lnTo>
                    <a:pt x="1845" y="2080"/>
                  </a:lnTo>
                  <a:lnTo>
                    <a:pt x="1827" y="2119"/>
                  </a:lnTo>
                  <a:lnTo>
                    <a:pt x="1804" y="2156"/>
                  </a:lnTo>
                  <a:lnTo>
                    <a:pt x="1778" y="2191"/>
                  </a:lnTo>
                  <a:lnTo>
                    <a:pt x="1747" y="2222"/>
                  </a:lnTo>
                  <a:lnTo>
                    <a:pt x="1713" y="2249"/>
                  </a:lnTo>
                  <a:lnTo>
                    <a:pt x="1671" y="2272"/>
                  </a:lnTo>
                  <a:lnTo>
                    <a:pt x="1627" y="2291"/>
                  </a:lnTo>
                  <a:lnTo>
                    <a:pt x="1582" y="2304"/>
                  </a:lnTo>
                  <a:lnTo>
                    <a:pt x="1536" y="2313"/>
                  </a:lnTo>
                  <a:lnTo>
                    <a:pt x="1488" y="2316"/>
                  </a:lnTo>
                  <a:lnTo>
                    <a:pt x="1464" y="2315"/>
                  </a:lnTo>
                  <a:lnTo>
                    <a:pt x="1442" y="2314"/>
                  </a:lnTo>
                  <a:lnTo>
                    <a:pt x="1422" y="2310"/>
                  </a:lnTo>
                  <a:lnTo>
                    <a:pt x="1378" y="2300"/>
                  </a:lnTo>
                  <a:lnTo>
                    <a:pt x="1337" y="2285"/>
                  </a:lnTo>
                  <a:lnTo>
                    <a:pt x="1298" y="2267"/>
                  </a:lnTo>
                  <a:lnTo>
                    <a:pt x="1261" y="2244"/>
                  </a:lnTo>
                  <a:lnTo>
                    <a:pt x="1227" y="2217"/>
                  </a:lnTo>
                  <a:lnTo>
                    <a:pt x="1196" y="2186"/>
                  </a:lnTo>
                  <a:lnTo>
                    <a:pt x="1168" y="2152"/>
                  </a:lnTo>
                  <a:lnTo>
                    <a:pt x="787" y="1601"/>
                  </a:lnTo>
                  <a:lnTo>
                    <a:pt x="787" y="1928"/>
                  </a:lnTo>
                  <a:lnTo>
                    <a:pt x="783" y="1976"/>
                  </a:lnTo>
                  <a:lnTo>
                    <a:pt x="774" y="2024"/>
                  </a:lnTo>
                  <a:lnTo>
                    <a:pt x="760" y="2068"/>
                  </a:lnTo>
                  <a:lnTo>
                    <a:pt x="740" y="2109"/>
                  </a:lnTo>
                  <a:lnTo>
                    <a:pt x="716" y="2149"/>
                  </a:lnTo>
                  <a:lnTo>
                    <a:pt x="686" y="2185"/>
                  </a:lnTo>
                  <a:lnTo>
                    <a:pt x="653" y="2217"/>
                  </a:lnTo>
                  <a:lnTo>
                    <a:pt x="617" y="2246"/>
                  </a:lnTo>
                  <a:lnTo>
                    <a:pt x="576" y="2270"/>
                  </a:lnTo>
                  <a:lnTo>
                    <a:pt x="532" y="2290"/>
                  </a:lnTo>
                  <a:lnTo>
                    <a:pt x="486" y="2304"/>
                  </a:lnTo>
                  <a:lnTo>
                    <a:pt x="438" y="2313"/>
                  </a:lnTo>
                  <a:lnTo>
                    <a:pt x="387" y="2316"/>
                  </a:lnTo>
                  <a:lnTo>
                    <a:pt x="339" y="2313"/>
                  </a:lnTo>
                  <a:lnTo>
                    <a:pt x="293" y="2304"/>
                  </a:lnTo>
                  <a:lnTo>
                    <a:pt x="249" y="2290"/>
                  </a:lnTo>
                  <a:lnTo>
                    <a:pt x="206" y="2270"/>
                  </a:lnTo>
                  <a:lnTo>
                    <a:pt x="167" y="2246"/>
                  </a:lnTo>
                  <a:lnTo>
                    <a:pt x="131" y="2217"/>
                  </a:lnTo>
                  <a:lnTo>
                    <a:pt x="98" y="2185"/>
                  </a:lnTo>
                  <a:lnTo>
                    <a:pt x="70" y="2149"/>
                  </a:lnTo>
                  <a:lnTo>
                    <a:pt x="46" y="2109"/>
                  </a:lnTo>
                  <a:lnTo>
                    <a:pt x="26" y="2068"/>
                  </a:lnTo>
                  <a:lnTo>
                    <a:pt x="12" y="2024"/>
                  </a:lnTo>
                  <a:lnTo>
                    <a:pt x="3" y="1976"/>
                  </a:lnTo>
                  <a:lnTo>
                    <a:pt x="0" y="1928"/>
                  </a:lnTo>
                  <a:lnTo>
                    <a:pt x="0" y="392"/>
                  </a:lnTo>
                  <a:lnTo>
                    <a:pt x="3" y="344"/>
                  </a:lnTo>
                  <a:lnTo>
                    <a:pt x="12" y="297"/>
                  </a:lnTo>
                  <a:lnTo>
                    <a:pt x="26" y="253"/>
                  </a:lnTo>
                  <a:lnTo>
                    <a:pt x="46" y="211"/>
                  </a:lnTo>
                  <a:lnTo>
                    <a:pt x="70" y="171"/>
                  </a:lnTo>
                  <a:lnTo>
                    <a:pt x="98" y="135"/>
                  </a:lnTo>
                  <a:lnTo>
                    <a:pt x="131" y="103"/>
                  </a:lnTo>
                  <a:lnTo>
                    <a:pt x="167" y="74"/>
                  </a:lnTo>
                  <a:lnTo>
                    <a:pt x="206" y="50"/>
                  </a:lnTo>
                  <a:lnTo>
                    <a:pt x="249" y="30"/>
                  </a:lnTo>
                  <a:lnTo>
                    <a:pt x="293" y="16"/>
                  </a:lnTo>
                  <a:lnTo>
                    <a:pt x="339" y="7"/>
                  </a:lnTo>
                  <a:lnTo>
                    <a:pt x="387" y="4"/>
                  </a:lnTo>
                  <a:lnTo>
                    <a:pt x="437" y="7"/>
                  </a:lnTo>
                  <a:lnTo>
                    <a:pt x="485" y="16"/>
                  </a:lnTo>
                  <a:lnTo>
                    <a:pt x="530" y="30"/>
                  </a:lnTo>
                  <a:lnTo>
                    <a:pt x="574" y="50"/>
                  </a:lnTo>
                  <a:lnTo>
                    <a:pt x="614" y="74"/>
                  </a:lnTo>
                  <a:lnTo>
                    <a:pt x="651" y="103"/>
                  </a:lnTo>
                  <a:lnTo>
                    <a:pt x="685" y="135"/>
                  </a:lnTo>
                  <a:lnTo>
                    <a:pt x="714" y="171"/>
                  </a:lnTo>
                  <a:lnTo>
                    <a:pt x="739" y="211"/>
                  </a:lnTo>
                  <a:lnTo>
                    <a:pt x="759" y="253"/>
                  </a:lnTo>
                  <a:lnTo>
                    <a:pt x="774" y="297"/>
                  </a:lnTo>
                  <a:lnTo>
                    <a:pt x="783" y="344"/>
                  </a:lnTo>
                  <a:lnTo>
                    <a:pt x="787" y="392"/>
                  </a:lnTo>
                  <a:lnTo>
                    <a:pt x="787" y="719"/>
                  </a:lnTo>
                  <a:lnTo>
                    <a:pt x="1168" y="168"/>
                  </a:lnTo>
                  <a:lnTo>
                    <a:pt x="1196" y="133"/>
                  </a:lnTo>
                  <a:lnTo>
                    <a:pt x="1227" y="102"/>
                  </a:lnTo>
                  <a:lnTo>
                    <a:pt x="1261" y="73"/>
                  </a:lnTo>
                  <a:lnTo>
                    <a:pt x="1298" y="50"/>
                  </a:lnTo>
                  <a:lnTo>
                    <a:pt x="1337" y="30"/>
                  </a:lnTo>
                  <a:lnTo>
                    <a:pt x="1378" y="15"/>
                  </a:lnTo>
                  <a:lnTo>
                    <a:pt x="1422" y="4"/>
                  </a:lnTo>
                  <a:lnTo>
                    <a:pt x="1466" y="0"/>
                  </a:lnTo>
                  <a:lnTo>
                    <a:pt x="1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6" name="Group 775"/>
          <p:cNvGrpSpPr/>
          <p:nvPr/>
        </p:nvGrpSpPr>
        <p:grpSpPr>
          <a:xfrm>
            <a:off x="9077472" y="2682875"/>
            <a:ext cx="576262" cy="566738"/>
            <a:chOff x="9082088" y="2682875"/>
            <a:chExt cx="576262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1" name="Freeform 91"/>
            <p:cNvSpPr>
              <a:spLocks noEditPoints="1"/>
            </p:cNvSpPr>
            <p:nvPr/>
          </p:nvSpPr>
          <p:spPr bwMode="auto">
            <a:xfrm>
              <a:off x="9082088" y="2682875"/>
              <a:ext cx="153987" cy="153988"/>
            </a:xfrm>
            <a:custGeom>
              <a:avLst/>
              <a:gdLst>
                <a:gd name="T0" fmla="*/ 447 w 968"/>
                <a:gd name="T1" fmla="*/ 123 h 968"/>
                <a:gd name="T2" fmla="*/ 365 w 968"/>
                <a:gd name="T3" fmla="*/ 141 h 968"/>
                <a:gd name="T4" fmla="*/ 293 w 968"/>
                <a:gd name="T5" fmla="*/ 175 h 968"/>
                <a:gd name="T6" fmla="*/ 230 w 968"/>
                <a:gd name="T7" fmla="*/ 225 h 968"/>
                <a:gd name="T8" fmla="*/ 177 w 968"/>
                <a:gd name="T9" fmla="*/ 290 h 968"/>
                <a:gd name="T10" fmla="*/ 141 w 968"/>
                <a:gd name="T11" fmla="*/ 364 h 968"/>
                <a:gd name="T12" fmla="*/ 123 w 968"/>
                <a:gd name="T13" fmla="*/ 443 h 968"/>
                <a:gd name="T14" fmla="*/ 123 w 968"/>
                <a:gd name="T15" fmla="*/ 526 h 968"/>
                <a:gd name="T16" fmla="*/ 141 w 968"/>
                <a:gd name="T17" fmla="*/ 606 h 968"/>
                <a:gd name="T18" fmla="*/ 177 w 968"/>
                <a:gd name="T19" fmla="*/ 681 h 968"/>
                <a:gd name="T20" fmla="*/ 230 w 968"/>
                <a:gd name="T21" fmla="*/ 744 h 968"/>
                <a:gd name="T22" fmla="*/ 294 w 968"/>
                <a:gd name="T23" fmla="*/ 794 h 968"/>
                <a:gd name="T24" fmla="*/ 366 w 968"/>
                <a:gd name="T25" fmla="*/ 827 h 968"/>
                <a:gd name="T26" fmla="*/ 444 w 968"/>
                <a:gd name="T27" fmla="*/ 844 h 968"/>
                <a:gd name="T28" fmla="*/ 525 w 968"/>
                <a:gd name="T29" fmla="*/ 847 h 968"/>
                <a:gd name="T30" fmla="*/ 604 w 968"/>
                <a:gd name="T31" fmla="*/ 830 h 968"/>
                <a:gd name="T32" fmla="*/ 675 w 968"/>
                <a:gd name="T33" fmla="*/ 795 h 968"/>
                <a:gd name="T34" fmla="*/ 738 w 968"/>
                <a:gd name="T35" fmla="*/ 744 h 968"/>
                <a:gd name="T36" fmla="*/ 791 w 968"/>
                <a:gd name="T37" fmla="*/ 681 h 968"/>
                <a:gd name="T38" fmla="*/ 827 w 968"/>
                <a:gd name="T39" fmla="*/ 606 h 968"/>
                <a:gd name="T40" fmla="*/ 845 w 968"/>
                <a:gd name="T41" fmla="*/ 526 h 968"/>
                <a:gd name="T42" fmla="*/ 845 w 968"/>
                <a:gd name="T43" fmla="*/ 443 h 968"/>
                <a:gd name="T44" fmla="*/ 827 w 968"/>
                <a:gd name="T45" fmla="*/ 364 h 968"/>
                <a:gd name="T46" fmla="*/ 791 w 968"/>
                <a:gd name="T47" fmla="*/ 290 h 968"/>
                <a:gd name="T48" fmla="*/ 738 w 968"/>
                <a:gd name="T49" fmla="*/ 225 h 968"/>
                <a:gd name="T50" fmla="*/ 675 w 968"/>
                <a:gd name="T51" fmla="*/ 175 h 968"/>
                <a:gd name="T52" fmla="*/ 605 w 968"/>
                <a:gd name="T53" fmla="*/ 141 h 968"/>
                <a:gd name="T54" fmla="*/ 529 w 968"/>
                <a:gd name="T55" fmla="*/ 123 h 968"/>
                <a:gd name="T56" fmla="*/ 491 w 968"/>
                <a:gd name="T57" fmla="*/ 0 h 968"/>
                <a:gd name="T58" fmla="*/ 584 w 968"/>
                <a:gd name="T59" fmla="*/ 9 h 968"/>
                <a:gd name="T60" fmla="*/ 673 w 968"/>
                <a:gd name="T61" fmla="*/ 37 h 968"/>
                <a:gd name="T62" fmla="*/ 756 w 968"/>
                <a:gd name="T63" fmla="*/ 82 h 968"/>
                <a:gd name="T64" fmla="*/ 829 w 968"/>
                <a:gd name="T65" fmla="*/ 145 h 968"/>
                <a:gd name="T66" fmla="*/ 898 w 968"/>
                <a:gd name="T67" fmla="*/ 230 h 968"/>
                <a:gd name="T68" fmla="*/ 944 w 968"/>
                <a:gd name="T69" fmla="*/ 326 h 968"/>
                <a:gd name="T70" fmla="*/ 967 w 968"/>
                <a:gd name="T71" fmla="*/ 430 h 968"/>
                <a:gd name="T72" fmla="*/ 965 w 968"/>
                <a:gd name="T73" fmla="*/ 540 h 968"/>
                <a:gd name="T74" fmla="*/ 939 w 968"/>
                <a:gd name="T75" fmla="*/ 647 h 968"/>
                <a:gd name="T76" fmla="*/ 891 w 968"/>
                <a:gd name="T77" fmla="*/ 744 h 968"/>
                <a:gd name="T78" fmla="*/ 823 w 968"/>
                <a:gd name="T79" fmla="*/ 829 h 968"/>
                <a:gd name="T80" fmla="*/ 739 w 968"/>
                <a:gd name="T81" fmla="*/ 896 h 968"/>
                <a:gd name="T82" fmla="*/ 647 w 968"/>
                <a:gd name="T83" fmla="*/ 941 h 968"/>
                <a:gd name="T84" fmla="*/ 548 w 968"/>
                <a:gd name="T85" fmla="*/ 965 h 968"/>
                <a:gd name="T86" fmla="*/ 486 w 968"/>
                <a:gd name="T87" fmla="*/ 968 h 968"/>
                <a:gd name="T88" fmla="*/ 484 w 968"/>
                <a:gd name="T89" fmla="*/ 968 h 968"/>
                <a:gd name="T90" fmla="*/ 393 w 968"/>
                <a:gd name="T91" fmla="*/ 961 h 968"/>
                <a:gd name="T92" fmla="*/ 304 w 968"/>
                <a:gd name="T93" fmla="*/ 935 h 968"/>
                <a:gd name="T94" fmla="*/ 219 w 968"/>
                <a:gd name="T95" fmla="*/ 890 h 968"/>
                <a:gd name="T96" fmla="*/ 145 w 968"/>
                <a:gd name="T97" fmla="*/ 829 h 968"/>
                <a:gd name="T98" fmla="*/ 77 w 968"/>
                <a:gd name="T99" fmla="*/ 744 h 968"/>
                <a:gd name="T100" fmla="*/ 29 w 968"/>
                <a:gd name="T101" fmla="*/ 647 h 968"/>
                <a:gd name="T102" fmla="*/ 3 w 968"/>
                <a:gd name="T103" fmla="*/ 540 h 968"/>
                <a:gd name="T104" fmla="*/ 2 w 968"/>
                <a:gd name="T105" fmla="*/ 437 h 968"/>
                <a:gd name="T106" fmla="*/ 21 w 968"/>
                <a:gd name="T107" fmla="*/ 344 h 968"/>
                <a:gd name="T108" fmla="*/ 57 w 968"/>
                <a:gd name="T109" fmla="*/ 257 h 968"/>
                <a:gd name="T110" fmla="*/ 111 w 968"/>
                <a:gd name="T111" fmla="*/ 177 h 968"/>
                <a:gd name="T112" fmla="*/ 180 w 968"/>
                <a:gd name="T113" fmla="*/ 108 h 968"/>
                <a:gd name="T114" fmla="*/ 260 w 968"/>
                <a:gd name="T115" fmla="*/ 55 h 968"/>
                <a:gd name="T116" fmla="*/ 347 w 968"/>
                <a:gd name="T117" fmla="*/ 20 h 968"/>
                <a:gd name="T118" fmla="*/ 441 w 968"/>
                <a:gd name="T119" fmla="*/ 2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8" h="968">
                  <a:moveTo>
                    <a:pt x="491" y="121"/>
                  </a:moveTo>
                  <a:lnTo>
                    <a:pt x="447" y="123"/>
                  </a:lnTo>
                  <a:lnTo>
                    <a:pt x="405" y="130"/>
                  </a:lnTo>
                  <a:lnTo>
                    <a:pt x="365" y="141"/>
                  </a:lnTo>
                  <a:lnTo>
                    <a:pt x="328" y="156"/>
                  </a:lnTo>
                  <a:lnTo>
                    <a:pt x="293" y="175"/>
                  </a:lnTo>
                  <a:lnTo>
                    <a:pt x="260" y="197"/>
                  </a:lnTo>
                  <a:lnTo>
                    <a:pt x="230" y="225"/>
                  </a:lnTo>
                  <a:lnTo>
                    <a:pt x="201" y="256"/>
                  </a:lnTo>
                  <a:lnTo>
                    <a:pt x="177" y="290"/>
                  </a:lnTo>
                  <a:lnTo>
                    <a:pt x="156" y="327"/>
                  </a:lnTo>
                  <a:lnTo>
                    <a:pt x="141" y="364"/>
                  </a:lnTo>
                  <a:lnTo>
                    <a:pt x="130" y="403"/>
                  </a:lnTo>
                  <a:lnTo>
                    <a:pt x="123" y="443"/>
                  </a:lnTo>
                  <a:lnTo>
                    <a:pt x="121" y="484"/>
                  </a:lnTo>
                  <a:lnTo>
                    <a:pt x="123" y="526"/>
                  </a:lnTo>
                  <a:lnTo>
                    <a:pt x="130" y="566"/>
                  </a:lnTo>
                  <a:lnTo>
                    <a:pt x="141" y="606"/>
                  </a:lnTo>
                  <a:lnTo>
                    <a:pt x="156" y="644"/>
                  </a:lnTo>
                  <a:lnTo>
                    <a:pt x="177" y="681"/>
                  </a:lnTo>
                  <a:lnTo>
                    <a:pt x="201" y="714"/>
                  </a:lnTo>
                  <a:lnTo>
                    <a:pt x="230" y="744"/>
                  </a:lnTo>
                  <a:lnTo>
                    <a:pt x="261" y="771"/>
                  </a:lnTo>
                  <a:lnTo>
                    <a:pt x="294" y="794"/>
                  </a:lnTo>
                  <a:lnTo>
                    <a:pt x="329" y="813"/>
                  </a:lnTo>
                  <a:lnTo>
                    <a:pt x="366" y="827"/>
                  </a:lnTo>
                  <a:lnTo>
                    <a:pt x="406" y="838"/>
                  </a:lnTo>
                  <a:lnTo>
                    <a:pt x="444" y="844"/>
                  </a:lnTo>
                  <a:lnTo>
                    <a:pt x="484" y="847"/>
                  </a:lnTo>
                  <a:lnTo>
                    <a:pt x="525" y="847"/>
                  </a:lnTo>
                  <a:lnTo>
                    <a:pt x="565" y="841"/>
                  </a:lnTo>
                  <a:lnTo>
                    <a:pt x="604" y="830"/>
                  </a:lnTo>
                  <a:lnTo>
                    <a:pt x="640" y="815"/>
                  </a:lnTo>
                  <a:lnTo>
                    <a:pt x="675" y="795"/>
                  </a:lnTo>
                  <a:lnTo>
                    <a:pt x="708" y="771"/>
                  </a:lnTo>
                  <a:lnTo>
                    <a:pt x="738" y="744"/>
                  </a:lnTo>
                  <a:lnTo>
                    <a:pt x="767" y="714"/>
                  </a:lnTo>
                  <a:lnTo>
                    <a:pt x="791" y="681"/>
                  </a:lnTo>
                  <a:lnTo>
                    <a:pt x="812" y="644"/>
                  </a:lnTo>
                  <a:lnTo>
                    <a:pt x="827" y="606"/>
                  </a:lnTo>
                  <a:lnTo>
                    <a:pt x="838" y="566"/>
                  </a:lnTo>
                  <a:lnTo>
                    <a:pt x="845" y="526"/>
                  </a:lnTo>
                  <a:lnTo>
                    <a:pt x="847" y="484"/>
                  </a:lnTo>
                  <a:lnTo>
                    <a:pt x="845" y="443"/>
                  </a:lnTo>
                  <a:lnTo>
                    <a:pt x="838" y="403"/>
                  </a:lnTo>
                  <a:lnTo>
                    <a:pt x="827" y="364"/>
                  </a:lnTo>
                  <a:lnTo>
                    <a:pt x="812" y="327"/>
                  </a:lnTo>
                  <a:lnTo>
                    <a:pt x="791" y="290"/>
                  </a:lnTo>
                  <a:lnTo>
                    <a:pt x="767" y="256"/>
                  </a:lnTo>
                  <a:lnTo>
                    <a:pt x="738" y="225"/>
                  </a:lnTo>
                  <a:lnTo>
                    <a:pt x="708" y="197"/>
                  </a:lnTo>
                  <a:lnTo>
                    <a:pt x="675" y="175"/>
                  </a:lnTo>
                  <a:lnTo>
                    <a:pt x="641" y="156"/>
                  </a:lnTo>
                  <a:lnTo>
                    <a:pt x="605" y="141"/>
                  </a:lnTo>
                  <a:lnTo>
                    <a:pt x="568" y="130"/>
                  </a:lnTo>
                  <a:lnTo>
                    <a:pt x="529" y="123"/>
                  </a:lnTo>
                  <a:lnTo>
                    <a:pt x="491" y="121"/>
                  </a:lnTo>
                  <a:close/>
                  <a:moveTo>
                    <a:pt x="491" y="0"/>
                  </a:moveTo>
                  <a:lnTo>
                    <a:pt x="538" y="2"/>
                  </a:lnTo>
                  <a:lnTo>
                    <a:pt x="584" y="9"/>
                  </a:lnTo>
                  <a:lnTo>
                    <a:pt x="629" y="21"/>
                  </a:lnTo>
                  <a:lnTo>
                    <a:pt x="673" y="37"/>
                  </a:lnTo>
                  <a:lnTo>
                    <a:pt x="715" y="57"/>
                  </a:lnTo>
                  <a:lnTo>
                    <a:pt x="756" y="82"/>
                  </a:lnTo>
                  <a:lnTo>
                    <a:pt x="793" y="111"/>
                  </a:lnTo>
                  <a:lnTo>
                    <a:pt x="829" y="145"/>
                  </a:lnTo>
                  <a:lnTo>
                    <a:pt x="866" y="186"/>
                  </a:lnTo>
                  <a:lnTo>
                    <a:pt x="898" y="230"/>
                  </a:lnTo>
                  <a:lnTo>
                    <a:pt x="924" y="277"/>
                  </a:lnTo>
                  <a:lnTo>
                    <a:pt x="944" y="326"/>
                  </a:lnTo>
                  <a:lnTo>
                    <a:pt x="959" y="377"/>
                  </a:lnTo>
                  <a:lnTo>
                    <a:pt x="967" y="430"/>
                  </a:lnTo>
                  <a:lnTo>
                    <a:pt x="968" y="484"/>
                  </a:lnTo>
                  <a:lnTo>
                    <a:pt x="965" y="540"/>
                  </a:lnTo>
                  <a:lnTo>
                    <a:pt x="955" y="595"/>
                  </a:lnTo>
                  <a:lnTo>
                    <a:pt x="939" y="647"/>
                  </a:lnTo>
                  <a:lnTo>
                    <a:pt x="919" y="697"/>
                  </a:lnTo>
                  <a:lnTo>
                    <a:pt x="891" y="744"/>
                  </a:lnTo>
                  <a:lnTo>
                    <a:pt x="859" y="788"/>
                  </a:lnTo>
                  <a:lnTo>
                    <a:pt x="823" y="829"/>
                  </a:lnTo>
                  <a:lnTo>
                    <a:pt x="782" y="865"/>
                  </a:lnTo>
                  <a:lnTo>
                    <a:pt x="739" y="896"/>
                  </a:lnTo>
                  <a:lnTo>
                    <a:pt x="694" y="921"/>
                  </a:lnTo>
                  <a:lnTo>
                    <a:pt x="647" y="941"/>
                  </a:lnTo>
                  <a:lnTo>
                    <a:pt x="598" y="957"/>
                  </a:lnTo>
                  <a:lnTo>
                    <a:pt x="548" y="965"/>
                  </a:lnTo>
                  <a:lnTo>
                    <a:pt x="496" y="968"/>
                  </a:lnTo>
                  <a:lnTo>
                    <a:pt x="486" y="968"/>
                  </a:lnTo>
                  <a:lnTo>
                    <a:pt x="485" y="968"/>
                  </a:lnTo>
                  <a:lnTo>
                    <a:pt x="484" y="968"/>
                  </a:lnTo>
                  <a:lnTo>
                    <a:pt x="439" y="968"/>
                  </a:lnTo>
                  <a:lnTo>
                    <a:pt x="393" y="961"/>
                  </a:lnTo>
                  <a:lnTo>
                    <a:pt x="348" y="950"/>
                  </a:lnTo>
                  <a:lnTo>
                    <a:pt x="304" y="935"/>
                  </a:lnTo>
                  <a:lnTo>
                    <a:pt x="261" y="914"/>
                  </a:lnTo>
                  <a:lnTo>
                    <a:pt x="219" y="890"/>
                  </a:lnTo>
                  <a:lnTo>
                    <a:pt x="180" y="861"/>
                  </a:lnTo>
                  <a:lnTo>
                    <a:pt x="145" y="829"/>
                  </a:lnTo>
                  <a:lnTo>
                    <a:pt x="109" y="788"/>
                  </a:lnTo>
                  <a:lnTo>
                    <a:pt x="77" y="744"/>
                  </a:lnTo>
                  <a:lnTo>
                    <a:pt x="50" y="697"/>
                  </a:lnTo>
                  <a:lnTo>
                    <a:pt x="29" y="647"/>
                  </a:lnTo>
                  <a:lnTo>
                    <a:pt x="13" y="595"/>
                  </a:lnTo>
                  <a:lnTo>
                    <a:pt x="3" y="540"/>
                  </a:lnTo>
                  <a:lnTo>
                    <a:pt x="0" y="484"/>
                  </a:lnTo>
                  <a:lnTo>
                    <a:pt x="2" y="437"/>
                  </a:lnTo>
                  <a:lnTo>
                    <a:pt x="9" y="390"/>
                  </a:lnTo>
                  <a:lnTo>
                    <a:pt x="21" y="344"/>
                  </a:lnTo>
                  <a:lnTo>
                    <a:pt x="36" y="300"/>
                  </a:lnTo>
                  <a:lnTo>
                    <a:pt x="57" y="257"/>
                  </a:lnTo>
                  <a:lnTo>
                    <a:pt x="81" y="217"/>
                  </a:lnTo>
                  <a:lnTo>
                    <a:pt x="111" y="177"/>
                  </a:lnTo>
                  <a:lnTo>
                    <a:pt x="145" y="140"/>
                  </a:lnTo>
                  <a:lnTo>
                    <a:pt x="180" y="108"/>
                  </a:lnTo>
                  <a:lnTo>
                    <a:pt x="219" y="79"/>
                  </a:lnTo>
                  <a:lnTo>
                    <a:pt x="260" y="55"/>
                  </a:lnTo>
                  <a:lnTo>
                    <a:pt x="301" y="37"/>
                  </a:lnTo>
                  <a:lnTo>
                    <a:pt x="347" y="20"/>
                  </a:lnTo>
                  <a:lnTo>
                    <a:pt x="393" y="9"/>
                  </a:lnTo>
                  <a:lnTo>
                    <a:pt x="441" y="2"/>
                  </a:lnTo>
                  <a:lnTo>
                    <a:pt x="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92"/>
            <p:cNvSpPr>
              <a:spLocks noEditPoints="1"/>
            </p:cNvSpPr>
            <p:nvPr/>
          </p:nvSpPr>
          <p:spPr bwMode="auto">
            <a:xfrm>
              <a:off x="9091613" y="2855913"/>
              <a:ext cx="134937" cy="393700"/>
            </a:xfrm>
            <a:custGeom>
              <a:avLst/>
              <a:gdLst>
                <a:gd name="T0" fmla="*/ 158 w 847"/>
                <a:gd name="T1" fmla="*/ 125 h 2479"/>
                <a:gd name="T2" fmla="*/ 132 w 847"/>
                <a:gd name="T3" fmla="*/ 148 h 2479"/>
                <a:gd name="T4" fmla="*/ 121 w 847"/>
                <a:gd name="T5" fmla="*/ 182 h 2479"/>
                <a:gd name="T6" fmla="*/ 124 w 847"/>
                <a:gd name="T7" fmla="*/ 2315 h 2479"/>
                <a:gd name="T8" fmla="*/ 147 w 847"/>
                <a:gd name="T9" fmla="*/ 2346 h 2479"/>
                <a:gd name="T10" fmla="*/ 181 w 847"/>
                <a:gd name="T11" fmla="*/ 2358 h 2479"/>
                <a:gd name="T12" fmla="*/ 683 w 847"/>
                <a:gd name="T13" fmla="*/ 2356 h 2479"/>
                <a:gd name="T14" fmla="*/ 713 w 847"/>
                <a:gd name="T15" fmla="*/ 2336 h 2479"/>
                <a:gd name="T16" fmla="*/ 726 w 847"/>
                <a:gd name="T17" fmla="*/ 2304 h 2479"/>
                <a:gd name="T18" fmla="*/ 722 w 847"/>
                <a:gd name="T19" fmla="*/ 164 h 2479"/>
                <a:gd name="T20" fmla="*/ 699 w 847"/>
                <a:gd name="T21" fmla="*/ 135 h 2479"/>
                <a:gd name="T22" fmla="*/ 665 w 847"/>
                <a:gd name="T23" fmla="*/ 121 h 2479"/>
                <a:gd name="T24" fmla="*/ 174 w 847"/>
                <a:gd name="T25" fmla="*/ 0 h 2479"/>
                <a:gd name="T26" fmla="*/ 697 w 847"/>
                <a:gd name="T27" fmla="*/ 4 h 2479"/>
                <a:gd name="T28" fmla="*/ 755 w 847"/>
                <a:gd name="T29" fmla="*/ 26 h 2479"/>
                <a:gd name="T30" fmla="*/ 803 w 847"/>
                <a:gd name="T31" fmla="*/ 66 h 2479"/>
                <a:gd name="T32" fmla="*/ 834 w 847"/>
                <a:gd name="T33" fmla="*/ 120 h 2479"/>
                <a:gd name="T34" fmla="*/ 847 w 847"/>
                <a:gd name="T35" fmla="*/ 182 h 2479"/>
                <a:gd name="T36" fmla="*/ 843 w 847"/>
                <a:gd name="T37" fmla="*/ 2334 h 2479"/>
                <a:gd name="T38" fmla="*/ 821 w 847"/>
                <a:gd name="T39" fmla="*/ 2390 h 2479"/>
                <a:gd name="T40" fmla="*/ 781 w 847"/>
                <a:gd name="T41" fmla="*/ 2436 h 2479"/>
                <a:gd name="T42" fmla="*/ 727 w 847"/>
                <a:gd name="T43" fmla="*/ 2468 h 2479"/>
                <a:gd name="T44" fmla="*/ 665 w 847"/>
                <a:gd name="T45" fmla="*/ 2479 h 2479"/>
                <a:gd name="T46" fmla="*/ 149 w 847"/>
                <a:gd name="T47" fmla="*/ 2476 h 2479"/>
                <a:gd name="T48" fmla="*/ 91 w 847"/>
                <a:gd name="T49" fmla="*/ 2454 h 2479"/>
                <a:gd name="T50" fmla="*/ 44 w 847"/>
                <a:gd name="T51" fmla="*/ 2413 h 2479"/>
                <a:gd name="T52" fmla="*/ 12 w 847"/>
                <a:gd name="T53" fmla="*/ 2360 h 2479"/>
                <a:gd name="T54" fmla="*/ 0 w 847"/>
                <a:gd name="T55" fmla="*/ 2298 h 2479"/>
                <a:gd name="T56" fmla="*/ 3 w 847"/>
                <a:gd name="T57" fmla="*/ 149 h 2479"/>
                <a:gd name="T58" fmla="*/ 24 w 847"/>
                <a:gd name="T59" fmla="*/ 89 h 2479"/>
                <a:gd name="T60" fmla="*/ 62 w 847"/>
                <a:gd name="T61" fmla="*/ 42 h 2479"/>
                <a:gd name="T62" fmla="*/ 114 w 847"/>
                <a:gd name="T63" fmla="*/ 11 h 2479"/>
                <a:gd name="T64" fmla="*/ 174 w 847"/>
                <a:gd name="T65" fmla="*/ 0 h 2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7" h="2479">
                  <a:moveTo>
                    <a:pt x="174" y="121"/>
                  </a:moveTo>
                  <a:lnTo>
                    <a:pt x="158" y="125"/>
                  </a:lnTo>
                  <a:lnTo>
                    <a:pt x="143" y="135"/>
                  </a:lnTo>
                  <a:lnTo>
                    <a:pt x="132" y="148"/>
                  </a:lnTo>
                  <a:lnTo>
                    <a:pt x="124" y="164"/>
                  </a:lnTo>
                  <a:lnTo>
                    <a:pt x="121" y="182"/>
                  </a:lnTo>
                  <a:lnTo>
                    <a:pt x="121" y="2298"/>
                  </a:lnTo>
                  <a:lnTo>
                    <a:pt x="124" y="2315"/>
                  </a:lnTo>
                  <a:lnTo>
                    <a:pt x="133" y="2332"/>
                  </a:lnTo>
                  <a:lnTo>
                    <a:pt x="147" y="2346"/>
                  </a:lnTo>
                  <a:lnTo>
                    <a:pt x="163" y="2355"/>
                  </a:lnTo>
                  <a:lnTo>
                    <a:pt x="181" y="2358"/>
                  </a:lnTo>
                  <a:lnTo>
                    <a:pt x="665" y="2358"/>
                  </a:lnTo>
                  <a:lnTo>
                    <a:pt x="683" y="2356"/>
                  </a:lnTo>
                  <a:lnTo>
                    <a:pt x="699" y="2348"/>
                  </a:lnTo>
                  <a:lnTo>
                    <a:pt x="713" y="2336"/>
                  </a:lnTo>
                  <a:lnTo>
                    <a:pt x="722" y="2321"/>
                  </a:lnTo>
                  <a:lnTo>
                    <a:pt x="726" y="2304"/>
                  </a:lnTo>
                  <a:lnTo>
                    <a:pt x="726" y="182"/>
                  </a:lnTo>
                  <a:lnTo>
                    <a:pt x="722" y="164"/>
                  </a:lnTo>
                  <a:lnTo>
                    <a:pt x="713" y="148"/>
                  </a:lnTo>
                  <a:lnTo>
                    <a:pt x="699" y="135"/>
                  </a:lnTo>
                  <a:lnTo>
                    <a:pt x="683" y="125"/>
                  </a:lnTo>
                  <a:lnTo>
                    <a:pt x="665" y="121"/>
                  </a:lnTo>
                  <a:lnTo>
                    <a:pt x="174" y="121"/>
                  </a:lnTo>
                  <a:close/>
                  <a:moveTo>
                    <a:pt x="174" y="0"/>
                  </a:moveTo>
                  <a:lnTo>
                    <a:pt x="665" y="0"/>
                  </a:lnTo>
                  <a:lnTo>
                    <a:pt x="697" y="4"/>
                  </a:lnTo>
                  <a:lnTo>
                    <a:pt x="727" y="13"/>
                  </a:lnTo>
                  <a:lnTo>
                    <a:pt x="755" y="26"/>
                  </a:lnTo>
                  <a:lnTo>
                    <a:pt x="781" y="44"/>
                  </a:lnTo>
                  <a:lnTo>
                    <a:pt x="803" y="66"/>
                  </a:lnTo>
                  <a:lnTo>
                    <a:pt x="821" y="92"/>
                  </a:lnTo>
                  <a:lnTo>
                    <a:pt x="834" y="120"/>
                  </a:lnTo>
                  <a:lnTo>
                    <a:pt x="843" y="150"/>
                  </a:lnTo>
                  <a:lnTo>
                    <a:pt x="847" y="182"/>
                  </a:lnTo>
                  <a:lnTo>
                    <a:pt x="847" y="2304"/>
                  </a:lnTo>
                  <a:lnTo>
                    <a:pt x="843" y="2334"/>
                  </a:lnTo>
                  <a:lnTo>
                    <a:pt x="834" y="2362"/>
                  </a:lnTo>
                  <a:lnTo>
                    <a:pt x="821" y="2390"/>
                  </a:lnTo>
                  <a:lnTo>
                    <a:pt x="803" y="2414"/>
                  </a:lnTo>
                  <a:lnTo>
                    <a:pt x="781" y="2436"/>
                  </a:lnTo>
                  <a:lnTo>
                    <a:pt x="755" y="2454"/>
                  </a:lnTo>
                  <a:lnTo>
                    <a:pt x="727" y="2468"/>
                  </a:lnTo>
                  <a:lnTo>
                    <a:pt x="697" y="2476"/>
                  </a:lnTo>
                  <a:lnTo>
                    <a:pt x="665" y="2479"/>
                  </a:lnTo>
                  <a:lnTo>
                    <a:pt x="181" y="2479"/>
                  </a:lnTo>
                  <a:lnTo>
                    <a:pt x="149" y="2476"/>
                  </a:lnTo>
                  <a:lnTo>
                    <a:pt x="119" y="2468"/>
                  </a:lnTo>
                  <a:lnTo>
                    <a:pt x="91" y="2454"/>
                  </a:lnTo>
                  <a:lnTo>
                    <a:pt x="66" y="2435"/>
                  </a:lnTo>
                  <a:lnTo>
                    <a:pt x="44" y="2413"/>
                  </a:lnTo>
                  <a:lnTo>
                    <a:pt x="25" y="2388"/>
                  </a:lnTo>
                  <a:lnTo>
                    <a:pt x="12" y="2360"/>
                  </a:lnTo>
                  <a:lnTo>
                    <a:pt x="3" y="2330"/>
                  </a:lnTo>
                  <a:lnTo>
                    <a:pt x="0" y="2298"/>
                  </a:lnTo>
                  <a:lnTo>
                    <a:pt x="0" y="182"/>
                  </a:lnTo>
                  <a:lnTo>
                    <a:pt x="3" y="149"/>
                  </a:lnTo>
                  <a:lnTo>
                    <a:pt x="11" y="118"/>
                  </a:lnTo>
                  <a:lnTo>
                    <a:pt x="24" y="89"/>
                  </a:lnTo>
                  <a:lnTo>
                    <a:pt x="41" y="64"/>
                  </a:lnTo>
                  <a:lnTo>
                    <a:pt x="62" y="42"/>
                  </a:lnTo>
                  <a:lnTo>
                    <a:pt x="86" y="25"/>
                  </a:lnTo>
                  <a:lnTo>
                    <a:pt x="114" y="11"/>
                  </a:lnTo>
                  <a:lnTo>
                    <a:pt x="144" y="4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93"/>
            <p:cNvSpPr>
              <a:spLocks noEditPoints="1"/>
            </p:cNvSpPr>
            <p:nvPr/>
          </p:nvSpPr>
          <p:spPr bwMode="auto">
            <a:xfrm>
              <a:off x="9272588" y="2846388"/>
              <a:ext cx="385762" cy="403225"/>
            </a:xfrm>
            <a:custGeom>
              <a:avLst/>
              <a:gdLst>
                <a:gd name="T0" fmla="*/ 1705 w 2427"/>
                <a:gd name="T1" fmla="*/ 2417 h 2539"/>
                <a:gd name="T2" fmla="*/ 1339 w 2427"/>
                <a:gd name="T3" fmla="*/ 132 h 2539"/>
                <a:gd name="T4" fmla="*/ 1169 w 2427"/>
                <a:gd name="T5" fmla="*/ 184 h 2539"/>
                <a:gd name="T6" fmla="*/ 1020 w 2427"/>
                <a:gd name="T7" fmla="*/ 275 h 2539"/>
                <a:gd name="T8" fmla="*/ 902 w 2427"/>
                <a:gd name="T9" fmla="*/ 399 h 2539"/>
                <a:gd name="T10" fmla="*/ 726 w 2427"/>
                <a:gd name="T11" fmla="*/ 181 h 2539"/>
                <a:gd name="T12" fmla="*/ 794 w 2427"/>
                <a:gd name="T13" fmla="*/ 2418 h 2539"/>
                <a:gd name="T14" fmla="*/ 806 w 2427"/>
                <a:gd name="T15" fmla="*/ 1014 h 2539"/>
                <a:gd name="T16" fmla="*/ 863 w 2427"/>
                <a:gd name="T17" fmla="*/ 869 h 2539"/>
                <a:gd name="T18" fmla="*/ 962 w 2427"/>
                <a:gd name="T19" fmla="*/ 753 h 2539"/>
                <a:gd name="T20" fmla="*/ 1093 w 2427"/>
                <a:gd name="T21" fmla="*/ 677 h 2539"/>
                <a:gd name="T22" fmla="*/ 1248 w 2427"/>
                <a:gd name="T23" fmla="*/ 647 h 2539"/>
                <a:gd name="T24" fmla="*/ 1386 w 2427"/>
                <a:gd name="T25" fmla="*/ 667 h 2539"/>
                <a:gd name="T26" fmla="*/ 1513 w 2427"/>
                <a:gd name="T27" fmla="*/ 727 h 2539"/>
                <a:gd name="T28" fmla="*/ 1614 w 2427"/>
                <a:gd name="T29" fmla="*/ 817 h 2539"/>
                <a:gd name="T30" fmla="*/ 1674 w 2427"/>
                <a:gd name="T31" fmla="*/ 928 h 2539"/>
                <a:gd name="T32" fmla="*/ 1699 w 2427"/>
                <a:gd name="T33" fmla="*/ 1066 h 2539"/>
                <a:gd name="T34" fmla="*/ 2301 w 2427"/>
                <a:gd name="T35" fmla="*/ 2418 h 2539"/>
                <a:gd name="T36" fmla="*/ 2303 w 2427"/>
                <a:gd name="T37" fmla="*/ 787 h 2539"/>
                <a:gd name="T38" fmla="*/ 2257 w 2427"/>
                <a:gd name="T39" fmla="*/ 586 h 2539"/>
                <a:gd name="T40" fmla="*/ 2162 w 2427"/>
                <a:gd name="T41" fmla="*/ 411 h 2539"/>
                <a:gd name="T42" fmla="*/ 2026 w 2427"/>
                <a:gd name="T43" fmla="*/ 270 h 2539"/>
                <a:gd name="T44" fmla="*/ 1854 w 2427"/>
                <a:gd name="T45" fmla="*/ 173 h 2539"/>
                <a:gd name="T46" fmla="*/ 1657 w 2427"/>
                <a:gd name="T47" fmla="*/ 124 h 2539"/>
                <a:gd name="T48" fmla="*/ 1452 w 2427"/>
                <a:gd name="T49" fmla="*/ 0 h 2539"/>
                <a:gd name="T50" fmla="*/ 1727 w 2427"/>
                <a:gd name="T51" fmla="*/ 12 h 2539"/>
                <a:gd name="T52" fmla="*/ 1930 w 2427"/>
                <a:gd name="T53" fmla="*/ 74 h 2539"/>
                <a:gd name="T54" fmla="*/ 2107 w 2427"/>
                <a:gd name="T55" fmla="*/ 180 h 2539"/>
                <a:gd name="T56" fmla="*/ 2250 w 2427"/>
                <a:gd name="T57" fmla="*/ 325 h 2539"/>
                <a:gd name="T58" fmla="*/ 2356 w 2427"/>
                <a:gd name="T59" fmla="*/ 504 h 2539"/>
                <a:gd name="T60" fmla="*/ 2415 w 2427"/>
                <a:gd name="T61" fmla="*/ 710 h 2539"/>
                <a:gd name="T62" fmla="*/ 2427 w 2427"/>
                <a:gd name="T63" fmla="*/ 2418 h 2539"/>
                <a:gd name="T64" fmla="*/ 2398 w 2427"/>
                <a:gd name="T65" fmla="*/ 2492 h 2539"/>
                <a:gd name="T66" fmla="*/ 2331 w 2427"/>
                <a:gd name="T67" fmla="*/ 2536 h 2539"/>
                <a:gd name="T68" fmla="*/ 1676 w 2427"/>
                <a:gd name="T69" fmla="*/ 2536 h 2539"/>
                <a:gd name="T70" fmla="*/ 1609 w 2427"/>
                <a:gd name="T71" fmla="*/ 2492 h 2539"/>
                <a:gd name="T72" fmla="*/ 1580 w 2427"/>
                <a:gd name="T73" fmla="*/ 2418 h 2539"/>
                <a:gd name="T74" fmla="*/ 1573 w 2427"/>
                <a:gd name="T75" fmla="*/ 1031 h 2539"/>
                <a:gd name="T76" fmla="*/ 1538 w 2427"/>
                <a:gd name="T77" fmla="*/ 924 h 2539"/>
                <a:gd name="T78" fmla="*/ 1466 w 2427"/>
                <a:gd name="T79" fmla="*/ 844 h 2539"/>
                <a:gd name="T80" fmla="*/ 1361 w 2427"/>
                <a:gd name="T81" fmla="*/ 787 h 2539"/>
                <a:gd name="T82" fmla="*/ 1241 w 2427"/>
                <a:gd name="T83" fmla="*/ 768 h 2539"/>
                <a:gd name="T84" fmla="*/ 1110 w 2427"/>
                <a:gd name="T85" fmla="*/ 796 h 2539"/>
                <a:gd name="T86" fmla="*/ 1005 w 2427"/>
                <a:gd name="T87" fmla="*/ 872 h 2539"/>
                <a:gd name="T88" fmla="*/ 934 w 2427"/>
                <a:gd name="T89" fmla="*/ 985 h 2539"/>
                <a:gd name="T90" fmla="*/ 908 w 2427"/>
                <a:gd name="T91" fmla="*/ 1124 h 2539"/>
                <a:gd name="T92" fmla="*/ 897 w 2427"/>
                <a:gd name="T93" fmla="*/ 2475 h 2539"/>
                <a:gd name="T94" fmla="*/ 850 w 2427"/>
                <a:gd name="T95" fmla="*/ 2523 h 2539"/>
                <a:gd name="T96" fmla="*/ 788 w 2427"/>
                <a:gd name="T97" fmla="*/ 2539 h 2539"/>
                <a:gd name="T98" fmla="*/ 80 w 2427"/>
                <a:gd name="T99" fmla="*/ 2531 h 2539"/>
                <a:gd name="T100" fmla="*/ 25 w 2427"/>
                <a:gd name="T101" fmla="*/ 2494 h 2539"/>
                <a:gd name="T102" fmla="*/ 0 w 2427"/>
                <a:gd name="T103" fmla="*/ 2430 h 2539"/>
                <a:gd name="T104" fmla="*/ 13 w 2427"/>
                <a:gd name="T105" fmla="*/ 130 h 2539"/>
                <a:gd name="T106" fmla="*/ 60 w 2427"/>
                <a:gd name="T107" fmla="*/ 79 h 2539"/>
                <a:gd name="T108" fmla="*/ 123 w 2427"/>
                <a:gd name="T109" fmla="*/ 60 h 2539"/>
                <a:gd name="T110" fmla="*/ 777 w 2427"/>
                <a:gd name="T111" fmla="*/ 74 h 2539"/>
                <a:gd name="T112" fmla="*/ 834 w 2427"/>
                <a:gd name="T113" fmla="*/ 131 h 2539"/>
                <a:gd name="T114" fmla="*/ 847 w 2427"/>
                <a:gd name="T115" fmla="*/ 266 h 2539"/>
                <a:gd name="T116" fmla="*/ 998 w 2427"/>
                <a:gd name="T117" fmla="*/ 136 h 2539"/>
                <a:gd name="T118" fmla="*/ 1180 w 2427"/>
                <a:gd name="T119" fmla="*/ 47 h 2539"/>
                <a:gd name="T120" fmla="*/ 1383 w 2427"/>
                <a:gd name="T121" fmla="*/ 3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27" h="2539">
                  <a:moveTo>
                    <a:pt x="1705" y="2417"/>
                  </a:moveTo>
                  <a:lnTo>
                    <a:pt x="1705" y="2417"/>
                  </a:lnTo>
                  <a:lnTo>
                    <a:pt x="1705" y="2417"/>
                  </a:lnTo>
                  <a:close/>
                  <a:moveTo>
                    <a:pt x="1459" y="121"/>
                  </a:moveTo>
                  <a:lnTo>
                    <a:pt x="1399" y="124"/>
                  </a:lnTo>
                  <a:lnTo>
                    <a:pt x="1339" y="132"/>
                  </a:lnTo>
                  <a:lnTo>
                    <a:pt x="1280" y="144"/>
                  </a:lnTo>
                  <a:lnTo>
                    <a:pt x="1224" y="162"/>
                  </a:lnTo>
                  <a:lnTo>
                    <a:pt x="1169" y="184"/>
                  </a:lnTo>
                  <a:lnTo>
                    <a:pt x="1116" y="210"/>
                  </a:lnTo>
                  <a:lnTo>
                    <a:pt x="1066" y="241"/>
                  </a:lnTo>
                  <a:lnTo>
                    <a:pt x="1020" y="275"/>
                  </a:lnTo>
                  <a:lnTo>
                    <a:pt x="977" y="313"/>
                  </a:lnTo>
                  <a:lnTo>
                    <a:pt x="938" y="355"/>
                  </a:lnTo>
                  <a:lnTo>
                    <a:pt x="902" y="399"/>
                  </a:lnTo>
                  <a:lnTo>
                    <a:pt x="733" y="568"/>
                  </a:lnTo>
                  <a:lnTo>
                    <a:pt x="733" y="188"/>
                  </a:lnTo>
                  <a:lnTo>
                    <a:pt x="726" y="181"/>
                  </a:lnTo>
                  <a:lnTo>
                    <a:pt x="128" y="181"/>
                  </a:lnTo>
                  <a:lnTo>
                    <a:pt x="128" y="2418"/>
                  </a:lnTo>
                  <a:lnTo>
                    <a:pt x="794" y="2418"/>
                  </a:lnTo>
                  <a:lnTo>
                    <a:pt x="794" y="1124"/>
                  </a:lnTo>
                  <a:lnTo>
                    <a:pt x="797" y="1068"/>
                  </a:lnTo>
                  <a:lnTo>
                    <a:pt x="806" y="1014"/>
                  </a:lnTo>
                  <a:lnTo>
                    <a:pt x="820" y="963"/>
                  </a:lnTo>
                  <a:lnTo>
                    <a:pt x="839" y="914"/>
                  </a:lnTo>
                  <a:lnTo>
                    <a:pt x="863" y="869"/>
                  </a:lnTo>
                  <a:lnTo>
                    <a:pt x="893" y="827"/>
                  </a:lnTo>
                  <a:lnTo>
                    <a:pt x="926" y="788"/>
                  </a:lnTo>
                  <a:lnTo>
                    <a:pt x="962" y="753"/>
                  </a:lnTo>
                  <a:lnTo>
                    <a:pt x="1003" y="723"/>
                  </a:lnTo>
                  <a:lnTo>
                    <a:pt x="1047" y="698"/>
                  </a:lnTo>
                  <a:lnTo>
                    <a:pt x="1093" y="677"/>
                  </a:lnTo>
                  <a:lnTo>
                    <a:pt x="1142" y="662"/>
                  </a:lnTo>
                  <a:lnTo>
                    <a:pt x="1194" y="652"/>
                  </a:lnTo>
                  <a:lnTo>
                    <a:pt x="1248" y="647"/>
                  </a:lnTo>
                  <a:lnTo>
                    <a:pt x="1295" y="650"/>
                  </a:lnTo>
                  <a:lnTo>
                    <a:pt x="1341" y="656"/>
                  </a:lnTo>
                  <a:lnTo>
                    <a:pt x="1386" y="667"/>
                  </a:lnTo>
                  <a:lnTo>
                    <a:pt x="1430" y="683"/>
                  </a:lnTo>
                  <a:lnTo>
                    <a:pt x="1472" y="702"/>
                  </a:lnTo>
                  <a:lnTo>
                    <a:pt x="1513" y="727"/>
                  </a:lnTo>
                  <a:lnTo>
                    <a:pt x="1550" y="754"/>
                  </a:lnTo>
                  <a:lnTo>
                    <a:pt x="1587" y="786"/>
                  </a:lnTo>
                  <a:lnTo>
                    <a:pt x="1614" y="817"/>
                  </a:lnTo>
                  <a:lnTo>
                    <a:pt x="1637" y="851"/>
                  </a:lnTo>
                  <a:lnTo>
                    <a:pt x="1657" y="888"/>
                  </a:lnTo>
                  <a:lnTo>
                    <a:pt x="1674" y="928"/>
                  </a:lnTo>
                  <a:lnTo>
                    <a:pt x="1686" y="971"/>
                  </a:lnTo>
                  <a:lnTo>
                    <a:pt x="1694" y="1017"/>
                  </a:lnTo>
                  <a:lnTo>
                    <a:pt x="1699" y="1066"/>
                  </a:lnTo>
                  <a:lnTo>
                    <a:pt x="1701" y="1119"/>
                  </a:lnTo>
                  <a:lnTo>
                    <a:pt x="1707" y="2418"/>
                  </a:lnTo>
                  <a:lnTo>
                    <a:pt x="2301" y="2418"/>
                  </a:lnTo>
                  <a:lnTo>
                    <a:pt x="2306" y="2413"/>
                  </a:lnTo>
                  <a:lnTo>
                    <a:pt x="2306" y="858"/>
                  </a:lnTo>
                  <a:lnTo>
                    <a:pt x="2303" y="787"/>
                  </a:lnTo>
                  <a:lnTo>
                    <a:pt x="2293" y="718"/>
                  </a:lnTo>
                  <a:lnTo>
                    <a:pt x="2277" y="651"/>
                  </a:lnTo>
                  <a:lnTo>
                    <a:pt x="2257" y="586"/>
                  </a:lnTo>
                  <a:lnTo>
                    <a:pt x="2230" y="524"/>
                  </a:lnTo>
                  <a:lnTo>
                    <a:pt x="2198" y="466"/>
                  </a:lnTo>
                  <a:lnTo>
                    <a:pt x="2162" y="411"/>
                  </a:lnTo>
                  <a:lnTo>
                    <a:pt x="2120" y="359"/>
                  </a:lnTo>
                  <a:lnTo>
                    <a:pt x="2075" y="313"/>
                  </a:lnTo>
                  <a:lnTo>
                    <a:pt x="2026" y="270"/>
                  </a:lnTo>
                  <a:lnTo>
                    <a:pt x="1972" y="233"/>
                  </a:lnTo>
                  <a:lnTo>
                    <a:pt x="1914" y="200"/>
                  </a:lnTo>
                  <a:lnTo>
                    <a:pt x="1854" y="173"/>
                  </a:lnTo>
                  <a:lnTo>
                    <a:pt x="1791" y="151"/>
                  </a:lnTo>
                  <a:lnTo>
                    <a:pt x="1725" y="134"/>
                  </a:lnTo>
                  <a:lnTo>
                    <a:pt x="1657" y="124"/>
                  </a:lnTo>
                  <a:lnTo>
                    <a:pt x="1587" y="121"/>
                  </a:lnTo>
                  <a:lnTo>
                    <a:pt x="1459" y="121"/>
                  </a:lnTo>
                  <a:close/>
                  <a:moveTo>
                    <a:pt x="1452" y="0"/>
                  </a:moveTo>
                  <a:lnTo>
                    <a:pt x="1580" y="0"/>
                  </a:lnTo>
                  <a:lnTo>
                    <a:pt x="1655" y="3"/>
                  </a:lnTo>
                  <a:lnTo>
                    <a:pt x="1727" y="12"/>
                  </a:lnTo>
                  <a:lnTo>
                    <a:pt x="1797" y="27"/>
                  </a:lnTo>
                  <a:lnTo>
                    <a:pt x="1865" y="47"/>
                  </a:lnTo>
                  <a:lnTo>
                    <a:pt x="1930" y="74"/>
                  </a:lnTo>
                  <a:lnTo>
                    <a:pt x="1993" y="104"/>
                  </a:lnTo>
                  <a:lnTo>
                    <a:pt x="2051" y="140"/>
                  </a:lnTo>
                  <a:lnTo>
                    <a:pt x="2107" y="180"/>
                  </a:lnTo>
                  <a:lnTo>
                    <a:pt x="2159" y="224"/>
                  </a:lnTo>
                  <a:lnTo>
                    <a:pt x="2206" y="273"/>
                  </a:lnTo>
                  <a:lnTo>
                    <a:pt x="2250" y="325"/>
                  </a:lnTo>
                  <a:lnTo>
                    <a:pt x="2290" y="381"/>
                  </a:lnTo>
                  <a:lnTo>
                    <a:pt x="2325" y="442"/>
                  </a:lnTo>
                  <a:lnTo>
                    <a:pt x="2356" y="504"/>
                  </a:lnTo>
                  <a:lnTo>
                    <a:pt x="2381" y="570"/>
                  </a:lnTo>
                  <a:lnTo>
                    <a:pt x="2401" y="639"/>
                  </a:lnTo>
                  <a:lnTo>
                    <a:pt x="2415" y="710"/>
                  </a:lnTo>
                  <a:lnTo>
                    <a:pt x="2424" y="784"/>
                  </a:lnTo>
                  <a:lnTo>
                    <a:pt x="2427" y="858"/>
                  </a:lnTo>
                  <a:lnTo>
                    <a:pt x="2427" y="2418"/>
                  </a:lnTo>
                  <a:lnTo>
                    <a:pt x="2424" y="2444"/>
                  </a:lnTo>
                  <a:lnTo>
                    <a:pt x="2414" y="2469"/>
                  </a:lnTo>
                  <a:lnTo>
                    <a:pt x="2398" y="2492"/>
                  </a:lnTo>
                  <a:lnTo>
                    <a:pt x="2379" y="2510"/>
                  </a:lnTo>
                  <a:lnTo>
                    <a:pt x="2357" y="2526"/>
                  </a:lnTo>
                  <a:lnTo>
                    <a:pt x="2331" y="2536"/>
                  </a:lnTo>
                  <a:lnTo>
                    <a:pt x="2306" y="2539"/>
                  </a:lnTo>
                  <a:lnTo>
                    <a:pt x="1701" y="2539"/>
                  </a:lnTo>
                  <a:lnTo>
                    <a:pt x="1676" y="2536"/>
                  </a:lnTo>
                  <a:lnTo>
                    <a:pt x="1650" y="2526"/>
                  </a:lnTo>
                  <a:lnTo>
                    <a:pt x="1628" y="2510"/>
                  </a:lnTo>
                  <a:lnTo>
                    <a:pt x="1609" y="2492"/>
                  </a:lnTo>
                  <a:lnTo>
                    <a:pt x="1593" y="2469"/>
                  </a:lnTo>
                  <a:lnTo>
                    <a:pt x="1583" y="2444"/>
                  </a:lnTo>
                  <a:lnTo>
                    <a:pt x="1580" y="2418"/>
                  </a:lnTo>
                  <a:lnTo>
                    <a:pt x="1580" y="1119"/>
                  </a:lnTo>
                  <a:lnTo>
                    <a:pt x="1579" y="1074"/>
                  </a:lnTo>
                  <a:lnTo>
                    <a:pt x="1573" y="1031"/>
                  </a:lnTo>
                  <a:lnTo>
                    <a:pt x="1566" y="993"/>
                  </a:lnTo>
                  <a:lnTo>
                    <a:pt x="1554" y="957"/>
                  </a:lnTo>
                  <a:lnTo>
                    <a:pt x="1538" y="924"/>
                  </a:lnTo>
                  <a:lnTo>
                    <a:pt x="1520" y="896"/>
                  </a:lnTo>
                  <a:lnTo>
                    <a:pt x="1495" y="871"/>
                  </a:lnTo>
                  <a:lnTo>
                    <a:pt x="1466" y="844"/>
                  </a:lnTo>
                  <a:lnTo>
                    <a:pt x="1433" y="821"/>
                  </a:lnTo>
                  <a:lnTo>
                    <a:pt x="1397" y="802"/>
                  </a:lnTo>
                  <a:lnTo>
                    <a:pt x="1361" y="787"/>
                  </a:lnTo>
                  <a:lnTo>
                    <a:pt x="1323" y="777"/>
                  </a:lnTo>
                  <a:lnTo>
                    <a:pt x="1282" y="770"/>
                  </a:lnTo>
                  <a:lnTo>
                    <a:pt x="1241" y="768"/>
                  </a:lnTo>
                  <a:lnTo>
                    <a:pt x="1195" y="772"/>
                  </a:lnTo>
                  <a:lnTo>
                    <a:pt x="1151" y="780"/>
                  </a:lnTo>
                  <a:lnTo>
                    <a:pt x="1110" y="796"/>
                  </a:lnTo>
                  <a:lnTo>
                    <a:pt x="1072" y="817"/>
                  </a:lnTo>
                  <a:lnTo>
                    <a:pt x="1037" y="842"/>
                  </a:lnTo>
                  <a:lnTo>
                    <a:pt x="1005" y="872"/>
                  </a:lnTo>
                  <a:lnTo>
                    <a:pt x="976" y="906"/>
                  </a:lnTo>
                  <a:lnTo>
                    <a:pt x="953" y="943"/>
                  </a:lnTo>
                  <a:lnTo>
                    <a:pt x="934" y="985"/>
                  </a:lnTo>
                  <a:lnTo>
                    <a:pt x="920" y="1029"/>
                  </a:lnTo>
                  <a:lnTo>
                    <a:pt x="911" y="1076"/>
                  </a:lnTo>
                  <a:lnTo>
                    <a:pt x="908" y="1124"/>
                  </a:lnTo>
                  <a:lnTo>
                    <a:pt x="908" y="2430"/>
                  </a:lnTo>
                  <a:lnTo>
                    <a:pt x="906" y="2454"/>
                  </a:lnTo>
                  <a:lnTo>
                    <a:pt x="897" y="2475"/>
                  </a:lnTo>
                  <a:lnTo>
                    <a:pt x="885" y="2494"/>
                  </a:lnTo>
                  <a:lnTo>
                    <a:pt x="868" y="2509"/>
                  </a:lnTo>
                  <a:lnTo>
                    <a:pt x="850" y="2523"/>
                  </a:lnTo>
                  <a:lnTo>
                    <a:pt x="830" y="2531"/>
                  </a:lnTo>
                  <a:lnTo>
                    <a:pt x="808" y="2537"/>
                  </a:lnTo>
                  <a:lnTo>
                    <a:pt x="788" y="2539"/>
                  </a:lnTo>
                  <a:lnTo>
                    <a:pt x="123" y="2539"/>
                  </a:lnTo>
                  <a:lnTo>
                    <a:pt x="102" y="2537"/>
                  </a:lnTo>
                  <a:lnTo>
                    <a:pt x="80" y="2531"/>
                  </a:lnTo>
                  <a:lnTo>
                    <a:pt x="60" y="2523"/>
                  </a:lnTo>
                  <a:lnTo>
                    <a:pt x="41" y="2509"/>
                  </a:lnTo>
                  <a:lnTo>
                    <a:pt x="25" y="2494"/>
                  </a:lnTo>
                  <a:lnTo>
                    <a:pt x="13" y="2475"/>
                  </a:lnTo>
                  <a:lnTo>
                    <a:pt x="4" y="2454"/>
                  </a:lnTo>
                  <a:lnTo>
                    <a:pt x="0" y="2430"/>
                  </a:lnTo>
                  <a:lnTo>
                    <a:pt x="0" y="176"/>
                  </a:lnTo>
                  <a:lnTo>
                    <a:pt x="4" y="152"/>
                  </a:lnTo>
                  <a:lnTo>
                    <a:pt x="13" y="130"/>
                  </a:lnTo>
                  <a:lnTo>
                    <a:pt x="25" y="110"/>
                  </a:lnTo>
                  <a:lnTo>
                    <a:pt x="41" y="93"/>
                  </a:lnTo>
                  <a:lnTo>
                    <a:pt x="60" y="79"/>
                  </a:lnTo>
                  <a:lnTo>
                    <a:pt x="80" y="69"/>
                  </a:lnTo>
                  <a:lnTo>
                    <a:pt x="102" y="63"/>
                  </a:lnTo>
                  <a:lnTo>
                    <a:pt x="123" y="60"/>
                  </a:lnTo>
                  <a:lnTo>
                    <a:pt x="726" y="60"/>
                  </a:lnTo>
                  <a:lnTo>
                    <a:pt x="753" y="64"/>
                  </a:lnTo>
                  <a:lnTo>
                    <a:pt x="777" y="74"/>
                  </a:lnTo>
                  <a:lnTo>
                    <a:pt x="800" y="89"/>
                  </a:lnTo>
                  <a:lnTo>
                    <a:pt x="820" y="109"/>
                  </a:lnTo>
                  <a:lnTo>
                    <a:pt x="834" y="131"/>
                  </a:lnTo>
                  <a:lnTo>
                    <a:pt x="844" y="156"/>
                  </a:lnTo>
                  <a:lnTo>
                    <a:pt x="847" y="181"/>
                  </a:lnTo>
                  <a:lnTo>
                    <a:pt x="847" y="266"/>
                  </a:lnTo>
                  <a:lnTo>
                    <a:pt x="894" y="219"/>
                  </a:lnTo>
                  <a:lnTo>
                    <a:pt x="944" y="176"/>
                  </a:lnTo>
                  <a:lnTo>
                    <a:pt x="998" y="136"/>
                  </a:lnTo>
                  <a:lnTo>
                    <a:pt x="1055" y="102"/>
                  </a:lnTo>
                  <a:lnTo>
                    <a:pt x="1117" y="73"/>
                  </a:lnTo>
                  <a:lnTo>
                    <a:pt x="1180" y="47"/>
                  </a:lnTo>
                  <a:lnTo>
                    <a:pt x="1246" y="26"/>
                  </a:lnTo>
                  <a:lnTo>
                    <a:pt x="1314" y="12"/>
                  </a:lnTo>
                  <a:lnTo>
                    <a:pt x="1383" y="3"/>
                  </a:lnTo>
                  <a:lnTo>
                    <a:pt x="14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7" name="Group 776"/>
          <p:cNvGrpSpPr/>
          <p:nvPr/>
        </p:nvGrpSpPr>
        <p:grpSpPr>
          <a:xfrm>
            <a:off x="8158647" y="2678113"/>
            <a:ext cx="542925" cy="576262"/>
            <a:chOff x="8126413" y="2678113"/>
            <a:chExt cx="542925" cy="5762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7" name="Freeform 98"/>
            <p:cNvSpPr>
              <a:spLocks noEditPoints="1"/>
            </p:cNvSpPr>
            <p:nvPr/>
          </p:nvSpPr>
          <p:spPr bwMode="auto">
            <a:xfrm>
              <a:off x="8126413" y="2678113"/>
              <a:ext cx="542925" cy="576262"/>
            </a:xfrm>
            <a:custGeom>
              <a:avLst/>
              <a:gdLst>
                <a:gd name="T0" fmla="*/ 1395 w 3416"/>
                <a:gd name="T1" fmla="*/ 146 h 3630"/>
                <a:gd name="T2" fmla="*/ 1025 w 3416"/>
                <a:gd name="T3" fmla="*/ 256 h 3630"/>
                <a:gd name="T4" fmla="*/ 704 w 3416"/>
                <a:gd name="T5" fmla="*/ 451 h 3630"/>
                <a:gd name="T6" fmla="*/ 438 w 3416"/>
                <a:gd name="T7" fmla="*/ 730 h 3630"/>
                <a:gd name="T8" fmla="*/ 251 w 3416"/>
                <a:gd name="T9" fmla="*/ 1073 h 3630"/>
                <a:gd name="T10" fmla="*/ 145 w 3416"/>
                <a:gd name="T11" fmla="*/ 1470 h 3630"/>
                <a:gd name="T12" fmla="*/ 123 w 3416"/>
                <a:gd name="T13" fmla="*/ 1906 h 3630"/>
                <a:gd name="T14" fmla="*/ 187 w 3416"/>
                <a:gd name="T15" fmla="*/ 2303 h 3630"/>
                <a:gd name="T16" fmla="*/ 337 w 3416"/>
                <a:gd name="T17" fmla="*/ 2670 h 3630"/>
                <a:gd name="T18" fmla="*/ 569 w 3416"/>
                <a:gd name="T19" fmla="*/ 3001 h 3630"/>
                <a:gd name="T20" fmla="*/ 843 w 3416"/>
                <a:gd name="T21" fmla="*/ 3249 h 3630"/>
                <a:gd name="T22" fmla="*/ 1158 w 3416"/>
                <a:gd name="T23" fmla="*/ 3416 h 3630"/>
                <a:gd name="T24" fmla="*/ 1511 w 3416"/>
                <a:gd name="T25" fmla="*/ 3499 h 3630"/>
                <a:gd name="T26" fmla="*/ 1894 w 3416"/>
                <a:gd name="T27" fmla="*/ 3499 h 3630"/>
                <a:gd name="T28" fmla="*/ 2250 w 3416"/>
                <a:gd name="T29" fmla="*/ 3416 h 3630"/>
                <a:gd name="T30" fmla="*/ 2564 w 3416"/>
                <a:gd name="T31" fmla="*/ 3249 h 3630"/>
                <a:gd name="T32" fmla="*/ 2840 w 3416"/>
                <a:gd name="T33" fmla="*/ 3001 h 3630"/>
                <a:gd name="T34" fmla="*/ 3076 w 3416"/>
                <a:gd name="T35" fmla="*/ 2670 h 3630"/>
                <a:gd name="T36" fmla="*/ 3227 w 3416"/>
                <a:gd name="T37" fmla="*/ 2303 h 3630"/>
                <a:gd name="T38" fmla="*/ 3291 w 3416"/>
                <a:gd name="T39" fmla="*/ 1906 h 3630"/>
                <a:gd name="T40" fmla="*/ 3274 w 3416"/>
                <a:gd name="T41" fmla="*/ 1493 h 3630"/>
                <a:gd name="T42" fmla="*/ 3181 w 3416"/>
                <a:gd name="T43" fmla="*/ 1120 h 3630"/>
                <a:gd name="T44" fmla="*/ 3017 w 3416"/>
                <a:gd name="T45" fmla="*/ 796 h 3630"/>
                <a:gd name="T46" fmla="*/ 2775 w 3416"/>
                <a:gd name="T47" fmla="*/ 518 h 3630"/>
                <a:gd name="T48" fmla="*/ 2462 w 3416"/>
                <a:gd name="T49" fmla="*/ 298 h 3630"/>
                <a:gd name="T50" fmla="*/ 2104 w 3416"/>
                <a:gd name="T51" fmla="*/ 165 h 3630"/>
                <a:gd name="T52" fmla="*/ 1701 w 3416"/>
                <a:gd name="T53" fmla="*/ 121 h 3630"/>
                <a:gd name="T54" fmla="*/ 2006 w 3416"/>
                <a:gd name="T55" fmla="*/ 23 h 3630"/>
                <a:gd name="T56" fmla="*/ 2379 w 3416"/>
                <a:gd name="T57" fmla="*/ 125 h 3630"/>
                <a:gd name="T58" fmla="*/ 2711 w 3416"/>
                <a:gd name="T59" fmla="*/ 308 h 3630"/>
                <a:gd name="T60" fmla="*/ 2997 w 3416"/>
                <a:gd name="T61" fmla="*/ 569 h 3630"/>
                <a:gd name="T62" fmla="*/ 3214 w 3416"/>
                <a:gd name="T63" fmla="*/ 892 h 3630"/>
                <a:gd name="T64" fmla="*/ 3353 w 3416"/>
                <a:gd name="T65" fmla="*/ 1264 h 3630"/>
                <a:gd name="T66" fmla="*/ 3412 w 3416"/>
                <a:gd name="T67" fmla="*/ 1684 h 3630"/>
                <a:gd name="T68" fmla="*/ 3389 w 3416"/>
                <a:gd name="T69" fmla="*/ 2126 h 3630"/>
                <a:gd name="T70" fmla="*/ 3274 w 3416"/>
                <a:gd name="T71" fmla="*/ 2534 h 3630"/>
                <a:gd name="T72" fmla="*/ 3068 w 3416"/>
                <a:gd name="T73" fmla="*/ 2907 h 3630"/>
                <a:gd name="T74" fmla="*/ 2787 w 3416"/>
                <a:gd name="T75" fmla="*/ 3226 h 3630"/>
                <a:gd name="T76" fmla="*/ 2466 w 3416"/>
                <a:gd name="T77" fmla="*/ 3451 h 3630"/>
                <a:gd name="T78" fmla="*/ 2103 w 3416"/>
                <a:gd name="T79" fmla="*/ 3585 h 3630"/>
                <a:gd name="T80" fmla="*/ 1701 w 3416"/>
                <a:gd name="T81" fmla="*/ 3630 h 3630"/>
                <a:gd name="T82" fmla="*/ 1300 w 3416"/>
                <a:gd name="T83" fmla="*/ 3585 h 3630"/>
                <a:gd name="T84" fmla="*/ 940 w 3416"/>
                <a:gd name="T85" fmla="*/ 3451 h 3630"/>
                <a:gd name="T86" fmla="*/ 621 w 3416"/>
                <a:gd name="T87" fmla="*/ 3226 h 3630"/>
                <a:gd name="T88" fmla="*/ 344 w 3416"/>
                <a:gd name="T89" fmla="*/ 2910 h 3630"/>
                <a:gd name="T90" fmla="*/ 140 w 3416"/>
                <a:gd name="T91" fmla="*/ 2538 h 3630"/>
                <a:gd name="T92" fmla="*/ 25 w 3416"/>
                <a:gd name="T93" fmla="*/ 2130 h 3630"/>
                <a:gd name="T94" fmla="*/ 2 w 3416"/>
                <a:gd name="T95" fmla="*/ 1691 h 3630"/>
                <a:gd name="T96" fmla="*/ 59 w 3416"/>
                <a:gd name="T97" fmla="*/ 1268 h 3630"/>
                <a:gd name="T98" fmla="*/ 195 w 3416"/>
                <a:gd name="T99" fmla="*/ 895 h 3630"/>
                <a:gd name="T100" fmla="*/ 407 w 3416"/>
                <a:gd name="T101" fmla="*/ 574 h 3630"/>
                <a:gd name="T102" fmla="*/ 688 w 3416"/>
                <a:gd name="T103" fmla="*/ 311 h 3630"/>
                <a:gd name="T104" fmla="*/ 1019 w 3416"/>
                <a:gd name="T105" fmla="*/ 127 h 3630"/>
                <a:gd name="T106" fmla="*/ 1393 w 3416"/>
                <a:gd name="T107" fmla="*/ 23 h 3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16" h="3630">
                  <a:moveTo>
                    <a:pt x="1701" y="121"/>
                  </a:moveTo>
                  <a:lnTo>
                    <a:pt x="1597" y="124"/>
                  </a:lnTo>
                  <a:lnTo>
                    <a:pt x="1494" y="132"/>
                  </a:lnTo>
                  <a:lnTo>
                    <a:pt x="1395" y="146"/>
                  </a:lnTo>
                  <a:lnTo>
                    <a:pt x="1298" y="165"/>
                  </a:lnTo>
                  <a:lnTo>
                    <a:pt x="1203" y="190"/>
                  </a:lnTo>
                  <a:lnTo>
                    <a:pt x="1113" y="220"/>
                  </a:lnTo>
                  <a:lnTo>
                    <a:pt x="1025" y="256"/>
                  </a:lnTo>
                  <a:lnTo>
                    <a:pt x="940" y="297"/>
                  </a:lnTo>
                  <a:lnTo>
                    <a:pt x="858" y="343"/>
                  </a:lnTo>
                  <a:lnTo>
                    <a:pt x="780" y="395"/>
                  </a:lnTo>
                  <a:lnTo>
                    <a:pt x="704" y="451"/>
                  </a:lnTo>
                  <a:lnTo>
                    <a:pt x="632" y="514"/>
                  </a:lnTo>
                  <a:lnTo>
                    <a:pt x="563" y="581"/>
                  </a:lnTo>
                  <a:lnTo>
                    <a:pt x="499" y="653"/>
                  </a:lnTo>
                  <a:lnTo>
                    <a:pt x="438" y="730"/>
                  </a:lnTo>
                  <a:lnTo>
                    <a:pt x="384" y="811"/>
                  </a:lnTo>
                  <a:lnTo>
                    <a:pt x="335" y="894"/>
                  </a:lnTo>
                  <a:lnTo>
                    <a:pt x="290" y="982"/>
                  </a:lnTo>
                  <a:lnTo>
                    <a:pt x="251" y="1073"/>
                  </a:lnTo>
                  <a:lnTo>
                    <a:pt x="216" y="1167"/>
                  </a:lnTo>
                  <a:lnTo>
                    <a:pt x="187" y="1265"/>
                  </a:lnTo>
                  <a:lnTo>
                    <a:pt x="163" y="1365"/>
                  </a:lnTo>
                  <a:lnTo>
                    <a:pt x="145" y="1470"/>
                  </a:lnTo>
                  <a:lnTo>
                    <a:pt x="131" y="1577"/>
                  </a:lnTo>
                  <a:lnTo>
                    <a:pt x="123" y="1689"/>
                  </a:lnTo>
                  <a:lnTo>
                    <a:pt x="121" y="1803"/>
                  </a:lnTo>
                  <a:lnTo>
                    <a:pt x="123" y="1906"/>
                  </a:lnTo>
                  <a:lnTo>
                    <a:pt x="131" y="2009"/>
                  </a:lnTo>
                  <a:lnTo>
                    <a:pt x="145" y="2109"/>
                  </a:lnTo>
                  <a:lnTo>
                    <a:pt x="164" y="2208"/>
                  </a:lnTo>
                  <a:lnTo>
                    <a:pt x="187" y="2303"/>
                  </a:lnTo>
                  <a:lnTo>
                    <a:pt x="217" y="2398"/>
                  </a:lnTo>
                  <a:lnTo>
                    <a:pt x="251" y="2490"/>
                  </a:lnTo>
                  <a:lnTo>
                    <a:pt x="292" y="2582"/>
                  </a:lnTo>
                  <a:lnTo>
                    <a:pt x="337" y="2670"/>
                  </a:lnTo>
                  <a:lnTo>
                    <a:pt x="386" y="2756"/>
                  </a:lnTo>
                  <a:lnTo>
                    <a:pt x="443" y="2840"/>
                  </a:lnTo>
                  <a:lnTo>
                    <a:pt x="503" y="2922"/>
                  </a:lnTo>
                  <a:lnTo>
                    <a:pt x="569" y="3001"/>
                  </a:lnTo>
                  <a:lnTo>
                    <a:pt x="634" y="3071"/>
                  </a:lnTo>
                  <a:lnTo>
                    <a:pt x="701" y="3136"/>
                  </a:lnTo>
                  <a:lnTo>
                    <a:pt x="771" y="3196"/>
                  </a:lnTo>
                  <a:lnTo>
                    <a:pt x="843" y="3249"/>
                  </a:lnTo>
                  <a:lnTo>
                    <a:pt x="918" y="3299"/>
                  </a:lnTo>
                  <a:lnTo>
                    <a:pt x="996" y="3343"/>
                  </a:lnTo>
                  <a:lnTo>
                    <a:pt x="1076" y="3381"/>
                  </a:lnTo>
                  <a:lnTo>
                    <a:pt x="1158" y="3416"/>
                  </a:lnTo>
                  <a:lnTo>
                    <a:pt x="1243" y="3444"/>
                  </a:lnTo>
                  <a:lnTo>
                    <a:pt x="1330" y="3467"/>
                  </a:lnTo>
                  <a:lnTo>
                    <a:pt x="1419" y="3486"/>
                  </a:lnTo>
                  <a:lnTo>
                    <a:pt x="1511" y="3499"/>
                  </a:lnTo>
                  <a:lnTo>
                    <a:pt x="1605" y="3507"/>
                  </a:lnTo>
                  <a:lnTo>
                    <a:pt x="1701" y="3509"/>
                  </a:lnTo>
                  <a:lnTo>
                    <a:pt x="1799" y="3507"/>
                  </a:lnTo>
                  <a:lnTo>
                    <a:pt x="1894" y="3499"/>
                  </a:lnTo>
                  <a:lnTo>
                    <a:pt x="1986" y="3486"/>
                  </a:lnTo>
                  <a:lnTo>
                    <a:pt x="2077" y="3467"/>
                  </a:lnTo>
                  <a:lnTo>
                    <a:pt x="2164" y="3444"/>
                  </a:lnTo>
                  <a:lnTo>
                    <a:pt x="2250" y="3416"/>
                  </a:lnTo>
                  <a:lnTo>
                    <a:pt x="2332" y="3381"/>
                  </a:lnTo>
                  <a:lnTo>
                    <a:pt x="2412" y="3343"/>
                  </a:lnTo>
                  <a:lnTo>
                    <a:pt x="2490" y="3299"/>
                  </a:lnTo>
                  <a:lnTo>
                    <a:pt x="2564" y="3249"/>
                  </a:lnTo>
                  <a:lnTo>
                    <a:pt x="2637" y="3196"/>
                  </a:lnTo>
                  <a:lnTo>
                    <a:pt x="2708" y="3136"/>
                  </a:lnTo>
                  <a:lnTo>
                    <a:pt x="2775" y="3071"/>
                  </a:lnTo>
                  <a:lnTo>
                    <a:pt x="2840" y="3001"/>
                  </a:lnTo>
                  <a:lnTo>
                    <a:pt x="2907" y="2922"/>
                  </a:lnTo>
                  <a:lnTo>
                    <a:pt x="2969" y="2840"/>
                  </a:lnTo>
                  <a:lnTo>
                    <a:pt x="3026" y="2756"/>
                  </a:lnTo>
                  <a:lnTo>
                    <a:pt x="3076" y="2670"/>
                  </a:lnTo>
                  <a:lnTo>
                    <a:pt x="3122" y="2582"/>
                  </a:lnTo>
                  <a:lnTo>
                    <a:pt x="3162" y="2490"/>
                  </a:lnTo>
                  <a:lnTo>
                    <a:pt x="3198" y="2398"/>
                  </a:lnTo>
                  <a:lnTo>
                    <a:pt x="3227" y="2303"/>
                  </a:lnTo>
                  <a:lnTo>
                    <a:pt x="3252" y="2208"/>
                  </a:lnTo>
                  <a:lnTo>
                    <a:pt x="3270" y="2109"/>
                  </a:lnTo>
                  <a:lnTo>
                    <a:pt x="3283" y="2009"/>
                  </a:lnTo>
                  <a:lnTo>
                    <a:pt x="3291" y="1906"/>
                  </a:lnTo>
                  <a:lnTo>
                    <a:pt x="3294" y="1803"/>
                  </a:lnTo>
                  <a:lnTo>
                    <a:pt x="3292" y="1696"/>
                  </a:lnTo>
                  <a:lnTo>
                    <a:pt x="3285" y="1593"/>
                  </a:lnTo>
                  <a:lnTo>
                    <a:pt x="3274" y="1493"/>
                  </a:lnTo>
                  <a:lnTo>
                    <a:pt x="3257" y="1395"/>
                  </a:lnTo>
                  <a:lnTo>
                    <a:pt x="3236" y="1300"/>
                  </a:lnTo>
                  <a:lnTo>
                    <a:pt x="3211" y="1209"/>
                  </a:lnTo>
                  <a:lnTo>
                    <a:pt x="3181" y="1120"/>
                  </a:lnTo>
                  <a:lnTo>
                    <a:pt x="3147" y="1034"/>
                  </a:lnTo>
                  <a:lnTo>
                    <a:pt x="3108" y="952"/>
                  </a:lnTo>
                  <a:lnTo>
                    <a:pt x="3064" y="872"/>
                  </a:lnTo>
                  <a:lnTo>
                    <a:pt x="3017" y="796"/>
                  </a:lnTo>
                  <a:lnTo>
                    <a:pt x="2964" y="723"/>
                  </a:lnTo>
                  <a:lnTo>
                    <a:pt x="2907" y="653"/>
                  </a:lnTo>
                  <a:lnTo>
                    <a:pt x="2846" y="586"/>
                  </a:lnTo>
                  <a:lnTo>
                    <a:pt x="2775" y="518"/>
                  </a:lnTo>
                  <a:lnTo>
                    <a:pt x="2701" y="455"/>
                  </a:lnTo>
                  <a:lnTo>
                    <a:pt x="2624" y="397"/>
                  </a:lnTo>
                  <a:lnTo>
                    <a:pt x="2545" y="345"/>
                  </a:lnTo>
                  <a:lnTo>
                    <a:pt x="2462" y="298"/>
                  </a:lnTo>
                  <a:lnTo>
                    <a:pt x="2376" y="257"/>
                  </a:lnTo>
                  <a:lnTo>
                    <a:pt x="2288" y="221"/>
                  </a:lnTo>
                  <a:lnTo>
                    <a:pt x="2198" y="190"/>
                  </a:lnTo>
                  <a:lnTo>
                    <a:pt x="2104" y="165"/>
                  </a:lnTo>
                  <a:lnTo>
                    <a:pt x="2007" y="146"/>
                  </a:lnTo>
                  <a:lnTo>
                    <a:pt x="1908" y="132"/>
                  </a:lnTo>
                  <a:lnTo>
                    <a:pt x="1806" y="124"/>
                  </a:lnTo>
                  <a:lnTo>
                    <a:pt x="1701" y="121"/>
                  </a:lnTo>
                  <a:close/>
                  <a:moveTo>
                    <a:pt x="1701" y="0"/>
                  </a:moveTo>
                  <a:lnTo>
                    <a:pt x="1806" y="2"/>
                  </a:lnTo>
                  <a:lnTo>
                    <a:pt x="1907" y="10"/>
                  </a:lnTo>
                  <a:lnTo>
                    <a:pt x="2006" y="23"/>
                  </a:lnTo>
                  <a:lnTo>
                    <a:pt x="2103" y="41"/>
                  </a:lnTo>
                  <a:lnTo>
                    <a:pt x="2198" y="64"/>
                  </a:lnTo>
                  <a:lnTo>
                    <a:pt x="2290" y="92"/>
                  </a:lnTo>
                  <a:lnTo>
                    <a:pt x="2379" y="125"/>
                  </a:lnTo>
                  <a:lnTo>
                    <a:pt x="2466" y="164"/>
                  </a:lnTo>
                  <a:lnTo>
                    <a:pt x="2551" y="207"/>
                  </a:lnTo>
                  <a:lnTo>
                    <a:pt x="2633" y="255"/>
                  </a:lnTo>
                  <a:lnTo>
                    <a:pt x="2711" y="308"/>
                  </a:lnTo>
                  <a:lnTo>
                    <a:pt x="2787" y="366"/>
                  </a:lnTo>
                  <a:lnTo>
                    <a:pt x="2861" y="429"/>
                  </a:lnTo>
                  <a:lnTo>
                    <a:pt x="2931" y="496"/>
                  </a:lnTo>
                  <a:lnTo>
                    <a:pt x="2997" y="569"/>
                  </a:lnTo>
                  <a:lnTo>
                    <a:pt x="3059" y="645"/>
                  </a:lnTo>
                  <a:lnTo>
                    <a:pt x="3115" y="724"/>
                  </a:lnTo>
                  <a:lnTo>
                    <a:pt x="3167" y="806"/>
                  </a:lnTo>
                  <a:lnTo>
                    <a:pt x="3214" y="892"/>
                  </a:lnTo>
                  <a:lnTo>
                    <a:pt x="3256" y="980"/>
                  </a:lnTo>
                  <a:lnTo>
                    <a:pt x="3293" y="1071"/>
                  </a:lnTo>
                  <a:lnTo>
                    <a:pt x="3325" y="1166"/>
                  </a:lnTo>
                  <a:lnTo>
                    <a:pt x="3353" y="1264"/>
                  </a:lnTo>
                  <a:lnTo>
                    <a:pt x="3375" y="1364"/>
                  </a:lnTo>
                  <a:lnTo>
                    <a:pt x="3392" y="1469"/>
                  </a:lnTo>
                  <a:lnTo>
                    <a:pt x="3406" y="1574"/>
                  </a:lnTo>
                  <a:lnTo>
                    <a:pt x="3412" y="1684"/>
                  </a:lnTo>
                  <a:lnTo>
                    <a:pt x="3416" y="1797"/>
                  </a:lnTo>
                  <a:lnTo>
                    <a:pt x="3412" y="1909"/>
                  </a:lnTo>
                  <a:lnTo>
                    <a:pt x="3403" y="2019"/>
                  </a:lnTo>
                  <a:lnTo>
                    <a:pt x="3389" y="2126"/>
                  </a:lnTo>
                  <a:lnTo>
                    <a:pt x="3369" y="2232"/>
                  </a:lnTo>
                  <a:lnTo>
                    <a:pt x="3343" y="2335"/>
                  </a:lnTo>
                  <a:lnTo>
                    <a:pt x="3311" y="2437"/>
                  </a:lnTo>
                  <a:lnTo>
                    <a:pt x="3274" y="2534"/>
                  </a:lnTo>
                  <a:lnTo>
                    <a:pt x="3231" y="2631"/>
                  </a:lnTo>
                  <a:lnTo>
                    <a:pt x="3182" y="2726"/>
                  </a:lnTo>
                  <a:lnTo>
                    <a:pt x="3128" y="2817"/>
                  </a:lnTo>
                  <a:lnTo>
                    <a:pt x="3068" y="2907"/>
                  </a:lnTo>
                  <a:lnTo>
                    <a:pt x="3002" y="2994"/>
                  </a:lnTo>
                  <a:lnTo>
                    <a:pt x="2931" y="3080"/>
                  </a:lnTo>
                  <a:lnTo>
                    <a:pt x="2861" y="3156"/>
                  </a:lnTo>
                  <a:lnTo>
                    <a:pt x="2787" y="3226"/>
                  </a:lnTo>
                  <a:lnTo>
                    <a:pt x="2711" y="3291"/>
                  </a:lnTo>
                  <a:lnTo>
                    <a:pt x="2633" y="3350"/>
                  </a:lnTo>
                  <a:lnTo>
                    <a:pt x="2551" y="3403"/>
                  </a:lnTo>
                  <a:lnTo>
                    <a:pt x="2466" y="3451"/>
                  </a:lnTo>
                  <a:lnTo>
                    <a:pt x="2379" y="3494"/>
                  </a:lnTo>
                  <a:lnTo>
                    <a:pt x="2290" y="3530"/>
                  </a:lnTo>
                  <a:lnTo>
                    <a:pt x="2198" y="3561"/>
                  </a:lnTo>
                  <a:lnTo>
                    <a:pt x="2103" y="3585"/>
                  </a:lnTo>
                  <a:lnTo>
                    <a:pt x="2006" y="3605"/>
                  </a:lnTo>
                  <a:lnTo>
                    <a:pt x="1907" y="3619"/>
                  </a:lnTo>
                  <a:lnTo>
                    <a:pt x="1806" y="3627"/>
                  </a:lnTo>
                  <a:lnTo>
                    <a:pt x="1701" y="3630"/>
                  </a:lnTo>
                  <a:lnTo>
                    <a:pt x="1598" y="3627"/>
                  </a:lnTo>
                  <a:lnTo>
                    <a:pt x="1496" y="3619"/>
                  </a:lnTo>
                  <a:lnTo>
                    <a:pt x="1397" y="3605"/>
                  </a:lnTo>
                  <a:lnTo>
                    <a:pt x="1300" y="3585"/>
                  </a:lnTo>
                  <a:lnTo>
                    <a:pt x="1207" y="3561"/>
                  </a:lnTo>
                  <a:lnTo>
                    <a:pt x="1115" y="3530"/>
                  </a:lnTo>
                  <a:lnTo>
                    <a:pt x="1026" y="3494"/>
                  </a:lnTo>
                  <a:lnTo>
                    <a:pt x="940" y="3451"/>
                  </a:lnTo>
                  <a:lnTo>
                    <a:pt x="857" y="3403"/>
                  </a:lnTo>
                  <a:lnTo>
                    <a:pt x="775" y="3350"/>
                  </a:lnTo>
                  <a:lnTo>
                    <a:pt x="697" y="3291"/>
                  </a:lnTo>
                  <a:lnTo>
                    <a:pt x="621" y="3226"/>
                  </a:lnTo>
                  <a:lnTo>
                    <a:pt x="548" y="3156"/>
                  </a:lnTo>
                  <a:lnTo>
                    <a:pt x="478" y="3080"/>
                  </a:lnTo>
                  <a:lnTo>
                    <a:pt x="409" y="2995"/>
                  </a:lnTo>
                  <a:lnTo>
                    <a:pt x="344" y="2910"/>
                  </a:lnTo>
                  <a:lnTo>
                    <a:pt x="284" y="2820"/>
                  </a:lnTo>
                  <a:lnTo>
                    <a:pt x="231" y="2728"/>
                  </a:lnTo>
                  <a:lnTo>
                    <a:pt x="183" y="2635"/>
                  </a:lnTo>
                  <a:lnTo>
                    <a:pt x="140" y="2538"/>
                  </a:lnTo>
                  <a:lnTo>
                    <a:pt x="102" y="2439"/>
                  </a:lnTo>
                  <a:lnTo>
                    <a:pt x="72" y="2339"/>
                  </a:lnTo>
                  <a:lnTo>
                    <a:pt x="46" y="2235"/>
                  </a:lnTo>
                  <a:lnTo>
                    <a:pt x="25" y="2130"/>
                  </a:lnTo>
                  <a:lnTo>
                    <a:pt x="11" y="2023"/>
                  </a:lnTo>
                  <a:lnTo>
                    <a:pt x="2" y="1914"/>
                  </a:lnTo>
                  <a:lnTo>
                    <a:pt x="0" y="1803"/>
                  </a:lnTo>
                  <a:lnTo>
                    <a:pt x="2" y="1691"/>
                  </a:lnTo>
                  <a:lnTo>
                    <a:pt x="9" y="1581"/>
                  </a:lnTo>
                  <a:lnTo>
                    <a:pt x="21" y="1473"/>
                  </a:lnTo>
                  <a:lnTo>
                    <a:pt x="39" y="1370"/>
                  </a:lnTo>
                  <a:lnTo>
                    <a:pt x="59" y="1268"/>
                  </a:lnTo>
                  <a:lnTo>
                    <a:pt x="86" y="1170"/>
                  </a:lnTo>
                  <a:lnTo>
                    <a:pt x="118" y="1076"/>
                  </a:lnTo>
                  <a:lnTo>
                    <a:pt x="154" y="983"/>
                  </a:lnTo>
                  <a:lnTo>
                    <a:pt x="195" y="895"/>
                  </a:lnTo>
                  <a:lnTo>
                    <a:pt x="241" y="810"/>
                  </a:lnTo>
                  <a:lnTo>
                    <a:pt x="292" y="728"/>
                  </a:lnTo>
                  <a:lnTo>
                    <a:pt x="347" y="649"/>
                  </a:lnTo>
                  <a:lnTo>
                    <a:pt x="407" y="574"/>
                  </a:lnTo>
                  <a:lnTo>
                    <a:pt x="472" y="503"/>
                  </a:lnTo>
                  <a:lnTo>
                    <a:pt x="541" y="433"/>
                  </a:lnTo>
                  <a:lnTo>
                    <a:pt x="613" y="370"/>
                  </a:lnTo>
                  <a:lnTo>
                    <a:pt x="688" y="311"/>
                  </a:lnTo>
                  <a:lnTo>
                    <a:pt x="766" y="257"/>
                  </a:lnTo>
                  <a:lnTo>
                    <a:pt x="848" y="208"/>
                  </a:lnTo>
                  <a:lnTo>
                    <a:pt x="932" y="165"/>
                  </a:lnTo>
                  <a:lnTo>
                    <a:pt x="1019" y="127"/>
                  </a:lnTo>
                  <a:lnTo>
                    <a:pt x="1108" y="92"/>
                  </a:lnTo>
                  <a:lnTo>
                    <a:pt x="1200" y="65"/>
                  </a:lnTo>
                  <a:lnTo>
                    <a:pt x="1296" y="42"/>
                  </a:lnTo>
                  <a:lnTo>
                    <a:pt x="1393" y="23"/>
                  </a:lnTo>
                  <a:lnTo>
                    <a:pt x="1493" y="10"/>
                  </a:lnTo>
                  <a:lnTo>
                    <a:pt x="1597" y="2"/>
                  </a:lnTo>
                  <a:lnTo>
                    <a:pt x="17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99"/>
            <p:cNvSpPr>
              <a:spLocks noEditPoints="1"/>
            </p:cNvSpPr>
            <p:nvPr/>
          </p:nvSpPr>
          <p:spPr bwMode="auto">
            <a:xfrm>
              <a:off x="8293101" y="2738438"/>
              <a:ext cx="207963" cy="454025"/>
            </a:xfrm>
            <a:custGeom>
              <a:avLst/>
              <a:gdLst>
                <a:gd name="T0" fmla="*/ 520 w 1315"/>
                <a:gd name="T1" fmla="*/ 138 h 2861"/>
                <a:gd name="T2" fmla="*/ 382 w 1315"/>
                <a:gd name="T3" fmla="*/ 211 h 2861"/>
                <a:gd name="T4" fmla="*/ 275 w 1315"/>
                <a:gd name="T5" fmla="*/ 350 h 2861"/>
                <a:gd name="T6" fmla="*/ 186 w 1315"/>
                <a:gd name="T7" fmla="*/ 629 h 2861"/>
                <a:gd name="T8" fmla="*/ 130 w 1315"/>
                <a:gd name="T9" fmla="*/ 1041 h 2861"/>
                <a:gd name="T10" fmla="*/ 121 w 1315"/>
                <a:gd name="T11" fmla="*/ 1392 h 2861"/>
                <a:gd name="T12" fmla="*/ 125 w 1315"/>
                <a:gd name="T13" fmla="*/ 1647 h 2861"/>
                <a:gd name="T14" fmla="*/ 140 w 1315"/>
                <a:gd name="T15" fmla="*/ 1872 h 2861"/>
                <a:gd name="T16" fmla="*/ 170 w 1315"/>
                <a:gd name="T17" fmla="*/ 2137 h 2861"/>
                <a:gd name="T18" fmla="*/ 226 w 1315"/>
                <a:gd name="T19" fmla="*/ 2359 h 2861"/>
                <a:gd name="T20" fmla="*/ 326 w 1315"/>
                <a:gd name="T21" fmla="*/ 2570 h 2861"/>
                <a:gd name="T22" fmla="*/ 448 w 1315"/>
                <a:gd name="T23" fmla="*/ 2686 h 2861"/>
                <a:gd name="T24" fmla="*/ 609 w 1315"/>
                <a:gd name="T25" fmla="*/ 2739 h 2861"/>
                <a:gd name="T26" fmla="*/ 789 w 1315"/>
                <a:gd name="T27" fmla="*/ 2722 h 2861"/>
                <a:gd name="T28" fmla="*/ 933 w 1315"/>
                <a:gd name="T29" fmla="*/ 2636 h 2861"/>
                <a:gd name="T30" fmla="*/ 1051 w 1315"/>
                <a:gd name="T31" fmla="*/ 2451 h 2861"/>
                <a:gd name="T32" fmla="*/ 1143 w 1315"/>
                <a:gd name="T33" fmla="*/ 2190 h 2861"/>
                <a:gd name="T34" fmla="*/ 1183 w 1315"/>
                <a:gd name="T35" fmla="*/ 1935 h 2861"/>
                <a:gd name="T36" fmla="*/ 1199 w 1315"/>
                <a:gd name="T37" fmla="*/ 1694 h 2861"/>
                <a:gd name="T38" fmla="*/ 1205 w 1315"/>
                <a:gd name="T39" fmla="*/ 1457 h 2861"/>
                <a:gd name="T40" fmla="*/ 1199 w 1315"/>
                <a:gd name="T41" fmla="*/ 1074 h 2861"/>
                <a:gd name="T42" fmla="*/ 1165 w 1315"/>
                <a:gd name="T43" fmla="*/ 731 h 2861"/>
                <a:gd name="T44" fmla="*/ 1088 w 1315"/>
                <a:gd name="T45" fmla="*/ 431 h 2861"/>
                <a:gd name="T46" fmla="*/ 975 w 1315"/>
                <a:gd name="T47" fmla="*/ 242 h 2861"/>
                <a:gd name="T48" fmla="*/ 806 w 1315"/>
                <a:gd name="T49" fmla="*/ 143 h 2861"/>
                <a:gd name="T50" fmla="*/ 649 w 1315"/>
                <a:gd name="T51" fmla="*/ 0 h 2861"/>
                <a:gd name="T52" fmla="*/ 868 w 1315"/>
                <a:gd name="T53" fmla="*/ 42 h 2861"/>
                <a:gd name="T54" fmla="*/ 1043 w 1315"/>
                <a:gd name="T55" fmla="*/ 163 h 2861"/>
                <a:gd name="T56" fmla="*/ 1168 w 1315"/>
                <a:gd name="T57" fmla="*/ 349 h 2861"/>
                <a:gd name="T58" fmla="*/ 1256 w 1315"/>
                <a:gd name="T59" fmla="*/ 635 h 2861"/>
                <a:gd name="T60" fmla="*/ 1303 w 1315"/>
                <a:gd name="T61" fmla="*/ 977 h 2861"/>
                <a:gd name="T62" fmla="*/ 1315 w 1315"/>
                <a:gd name="T63" fmla="*/ 1392 h 2861"/>
                <a:gd name="T64" fmla="*/ 1312 w 1315"/>
                <a:gd name="T65" fmla="*/ 1647 h 2861"/>
                <a:gd name="T66" fmla="*/ 1298 w 1315"/>
                <a:gd name="T67" fmla="*/ 1878 h 2861"/>
                <a:gd name="T68" fmla="*/ 1264 w 1315"/>
                <a:gd name="T69" fmla="*/ 2156 h 2861"/>
                <a:gd name="T70" fmla="*/ 1185 w 1315"/>
                <a:gd name="T71" fmla="*/ 2415 h 2861"/>
                <a:gd name="T72" fmla="*/ 1054 w 1315"/>
                <a:gd name="T73" fmla="*/ 2667 h 2861"/>
                <a:gd name="T74" fmla="*/ 915 w 1315"/>
                <a:gd name="T75" fmla="*/ 2789 h 2861"/>
                <a:gd name="T76" fmla="*/ 776 w 1315"/>
                <a:gd name="T77" fmla="*/ 2850 h 2861"/>
                <a:gd name="T78" fmla="*/ 594 w 1315"/>
                <a:gd name="T79" fmla="*/ 2859 h 2861"/>
                <a:gd name="T80" fmla="*/ 382 w 1315"/>
                <a:gd name="T81" fmla="*/ 2789 h 2861"/>
                <a:gd name="T82" fmla="*/ 225 w 1315"/>
                <a:gd name="T83" fmla="*/ 2635 h 2861"/>
                <a:gd name="T84" fmla="*/ 85 w 1315"/>
                <a:gd name="T85" fmla="*/ 2330 h 2861"/>
                <a:gd name="T86" fmla="*/ 36 w 1315"/>
                <a:gd name="T87" fmla="*/ 2086 h 2861"/>
                <a:gd name="T88" fmla="*/ 14 w 1315"/>
                <a:gd name="T89" fmla="*/ 1816 h 2861"/>
                <a:gd name="T90" fmla="*/ 1 w 1315"/>
                <a:gd name="T91" fmla="*/ 1594 h 2861"/>
                <a:gd name="T92" fmla="*/ 1 w 1315"/>
                <a:gd name="T93" fmla="*/ 1275 h 2861"/>
                <a:gd name="T94" fmla="*/ 19 w 1315"/>
                <a:gd name="T95" fmla="*/ 883 h 2861"/>
                <a:gd name="T96" fmla="*/ 76 w 1315"/>
                <a:gd name="T97" fmla="*/ 544 h 2861"/>
                <a:gd name="T98" fmla="*/ 165 w 1315"/>
                <a:gd name="T99" fmla="*/ 291 h 2861"/>
                <a:gd name="T100" fmla="*/ 297 w 1315"/>
                <a:gd name="T101" fmla="*/ 121 h 2861"/>
                <a:gd name="T102" fmla="*/ 480 w 1315"/>
                <a:gd name="T103" fmla="*/ 23 h 2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5" h="2861">
                  <a:moveTo>
                    <a:pt x="654" y="121"/>
                  </a:moveTo>
                  <a:lnTo>
                    <a:pt x="607" y="123"/>
                  </a:lnTo>
                  <a:lnTo>
                    <a:pt x="562" y="129"/>
                  </a:lnTo>
                  <a:lnTo>
                    <a:pt x="520" y="138"/>
                  </a:lnTo>
                  <a:lnTo>
                    <a:pt x="481" y="151"/>
                  </a:lnTo>
                  <a:lnTo>
                    <a:pt x="445" y="167"/>
                  </a:lnTo>
                  <a:lnTo>
                    <a:pt x="412" y="188"/>
                  </a:lnTo>
                  <a:lnTo>
                    <a:pt x="382" y="211"/>
                  </a:lnTo>
                  <a:lnTo>
                    <a:pt x="351" y="240"/>
                  </a:lnTo>
                  <a:lnTo>
                    <a:pt x="324" y="273"/>
                  </a:lnTo>
                  <a:lnTo>
                    <a:pt x="299" y="309"/>
                  </a:lnTo>
                  <a:lnTo>
                    <a:pt x="275" y="350"/>
                  </a:lnTo>
                  <a:lnTo>
                    <a:pt x="254" y="395"/>
                  </a:lnTo>
                  <a:lnTo>
                    <a:pt x="235" y="443"/>
                  </a:lnTo>
                  <a:lnTo>
                    <a:pt x="218" y="496"/>
                  </a:lnTo>
                  <a:lnTo>
                    <a:pt x="186" y="629"/>
                  </a:lnTo>
                  <a:lnTo>
                    <a:pt x="160" y="762"/>
                  </a:lnTo>
                  <a:lnTo>
                    <a:pt x="140" y="896"/>
                  </a:lnTo>
                  <a:lnTo>
                    <a:pt x="134" y="965"/>
                  </a:lnTo>
                  <a:lnTo>
                    <a:pt x="130" y="1041"/>
                  </a:lnTo>
                  <a:lnTo>
                    <a:pt x="126" y="1121"/>
                  </a:lnTo>
                  <a:lnTo>
                    <a:pt x="123" y="1207"/>
                  </a:lnTo>
                  <a:lnTo>
                    <a:pt x="122" y="1297"/>
                  </a:lnTo>
                  <a:lnTo>
                    <a:pt x="121" y="1392"/>
                  </a:lnTo>
                  <a:lnTo>
                    <a:pt x="121" y="1462"/>
                  </a:lnTo>
                  <a:lnTo>
                    <a:pt x="122" y="1528"/>
                  </a:lnTo>
                  <a:lnTo>
                    <a:pt x="122" y="1590"/>
                  </a:lnTo>
                  <a:lnTo>
                    <a:pt x="125" y="1647"/>
                  </a:lnTo>
                  <a:lnTo>
                    <a:pt x="128" y="1700"/>
                  </a:lnTo>
                  <a:lnTo>
                    <a:pt x="131" y="1754"/>
                  </a:lnTo>
                  <a:lnTo>
                    <a:pt x="136" y="1811"/>
                  </a:lnTo>
                  <a:lnTo>
                    <a:pt x="140" y="1872"/>
                  </a:lnTo>
                  <a:lnTo>
                    <a:pt x="145" y="1938"/>
                  </a:lnTo>
                  <a:lnTo>
                    <a:pt x="152" y="2009"/>
                  </a:lnTo>
                  <a:lnTo>
                    <a:pt x="160" y="2076"/>
                  </a:lnTo>
                  <a:lnTo>
                    <a:pt x="170" y="2137"/>
                  </a:lnTo>
                  <a:lnTo>
                    <a:pt x="180" y="2196"/>
                  </a:lnTo>
                  <a:lnTo>
                    <a:pt x="193" y="2250"/>
                  </a:lnTo>
                  <a:lnTo>
                    <a:pt x="206" y="2299"/>
                  </a:lnTo>
                  <a:lnTo>
                    <a:pt x="226" y="2359"/>
                  </a:lnTo>
                  <a:lnTo>
                    <a:pt x="248" y="2417"/>
                  </a:lnTo>
                  <a:lnTo>
                    <a:pt x="273" y="2474"/>
                  </a:lnTo>
                  <a:lnTo>
                    <a:pt x="303" y="2529"/>
                  </a:lnTo>
                  <a:lnTo>
                    <a:pt x="326" y="2570"/>
                  </a:lnTo>
                  <a:lnTo>
                    <a:pt x="352" y="2605"/>
                  </a:lnTo>
                  <a:lnTo>
                    <a:pt x="381" y="2636"/>
                  </a:lnTo>
                  <a:lnTo>
                    <a:pt x="413" y="2663"/>
                  </a:lnTo>
                  <a:lnTo>
                    <a:pt x="448" y="2686"/>
                  </a:lnTo>
                  <a:lnTo>
                    <a:pt x="486" y="2706"/>
                  </a:lnTo>
                  <a:lnTo>
                    <a:pt x="524" y="2722"/>
                  </a:lnTo>
                  <a:lnTo>
                    <a:pt x="565" y="2733"/>
                  </a:lnTo>
                  <a:lnTo>
                    <a:pt x="609" y="2739"/>
                  </a:lnTo>
                  <a:lnTo>
                    <a:pt x="654" y="2741"/>
                  </a:lnTo>
                  <a:lnTo>
                    <a:pt x="700" y="2739"/>
                  </a:lnTo>
                  <a:lnTo>
                    <a:pt x="746" y="2733"/>
                  </a:lnTo>
                  <a:lnTo>
                    <a:pt x="789" y="2722"/>
                  </a:lnTo>
                  <a:lnTo>
                    <a:pt x="828" y="2706"/>
                  </a:lnTo>
                  <a:lnTo>
                    <a:pt x="867" y="2686"/>
                  </a:lnTo>
                  <a:lnTo>
                    <a:pt x="901" y="2663"/>
                  </a:lnTo>
                  <a:lnTo>
                    <a:pt x="933" y="2636"/>
                  </a:lnTo>
                  <a:lnTo>
                    <a:pt x="962" y="2605"/>
                  </a:lnTo>
                  <a:lnTo>
                    <a:pt x="989" y="2570"/>
                  </a:lnTo>
                  <a:lnTo>
                    <a:pt x="1012" y="2529"/>
                  </a:lnTo>
                  <a:lnTo>
                    <a:pt x="1051" y="2451"/>
                  </a:lnTo>
                  <a:lnTo>
                    <a:pt x="1084" y="2372"/>
                  </a:lnTo>
                  <a:lnTo>
                    <a:pt x="1114" y="2294"/>
                  </a:lnTo>
                  <a:lnTo>
                    <a:pt x="1129" y="2244"/>
                  </a:lnTo>
                  <a:lnTo>
                    <a:pt x="1143" y="2190"/>
                  </a:lnTo>
                  <a:lnTo>
                    <a:pt x="1155" y="2132"/>
                  </a:lnTo>
                  <a:lnTo>
                    <a:pt x="1166" y="2069"/>
                  </a:lnTo>
                  <a:lnTo>
                    <a:pt x="1175" y="2003"/>
                  </a:lnTo>
                  <a:lnTo>
                    <a:pt x="1183" y="1935"/>
                  </a:lnTo>
                  <a:lnTo>
                    <a:pt x="1189" y="1869"/>
                  </a:lnTo>
                  <a:lnTo>
                    <a:pt x="1195" y="1806"/>
                  </a:lnTo>
                  <a:lnTo>
                    <a:pt x="1198" y="1748"/>
                  </a:lnTo>
                  <a:lnTo>
                    <a:pt x="1199" y="1694"/>
                  </a:lnTo>
                  <a:lnTo>
                    <a:pt x="1200" y="1641"/>
                  </a:lnTo>
                  <a:lnTo>
                    <a:pt x="1201" y="1584"/>
                  </a:lnTo>
                  <a:lnTo>
                    <a:pt x="1204" y="1523"/>
                  </a:lnTo>
                  <a:lnTo>
                    <a:pt x="1205" y="1457"/>
                  </a:lnTo>
                  <a:lnTo>
                    <a:pt x="1206" y="1386"/>
                  </a:lnTo>
                  <a:lnTo>
                    <a:pt x="1205" y="1276"/>
                  </a:lnTo>
                  <a:lnTo>
                    <a:pt x="1203" y="1172"/>
                  </a:lnTo>
                  <a:lnTo>
                    <a:pt x="1199" y="1074"/>
                  </a:lnTo>
                  <a:lnTo>
                    <a:pt x="1194" y="982"/>
                  </a:lnTo>
                  <a:lnTo>
                    <a:pt x="1187" y="896"/>
                  </a:lnTo>
                  <a:lnTo>
                    <a:pt x="1178" y="813"/>
                  </a:lnTo>
                  <a:lnTo>
                    <a:pt x="1165" y="731"/>
                  </a:lnTo>
                  <a:lnTo>
                    <a:pt x="1149" y="650"/>
                  </a:lnTo>
                  <a:lnTo>
                    <a:pt x="1130" y="570"/>
                  </a:lnTo>
                  <a:lnTo>
                    <a:pt x="1109" y="491"/>
                  </a:lnTo>
                  <a:lnTo>
                    <a:pt x="1088" y="431"/>
                  </a:lnTo>
                  <a:lnTo>
                    <a:pt x="1065" y="377"/>
                  </a:lnTo>
                  <a:lnTo>
                    <a:pt x="1037" y="328"/>
                  </a:lnTo>
                  <a:lnTo>
                    <a:pt x="1008" y="282"/>
                  </a:lnTo>
                  <a:lnTo>
                    <a:pt x="975" y="242"/>
                  </a:lnTo>
                  <a:lnTo>
                    <a:pt x="939" y="206"/>
                  </a:lnTo>
                  <a:lnTo>
                    <a:pt x="896" y="181"/>
                  </a:lnTo>
                  <a:lnTo>
                    <a:pt x="851" y="160"/>
                  </a:lnTo>
                  <a:lnTo>
                    <a:pt x="806" y="143"/>
                  </a:lnTo>
                  <a:lnTo>
                    <a:pt x="758" y="131"/>
                  </a:lnTo>
                  <a:lnTo>
                    <a:pt x="707" y="123"/>
                  </a:lnTo>
                  <a:lnTo>
                    <a:pt x="654" y="121"/>
                  </a:lnTo>
                  <a:close/>
                  <a:moveTo>
                    <a:pt x="649" y="0"/>
                  </a:moveTo>
                  <a:lnTo>
                    <a:pt x="707" y="2"/>
                  </a:lnTo>
                  <a:lnTo>
                    <a:pt x="763" y="10"/>
                  </a:lnTo>
                  <a:lnTo>
                    <a:pt x="817" y="23"/>
                  </a:lnTo>
                  <a:lnTo>
                    <a:pt x="868" y="42"/>
                  </a:lnTo>
                  <a:lnTo>
                    <a:pt x="916" y="65"/>
                  </a:lnTo>
                  <a:lnTo>
                    <a:pt x="962" y="94"/>
                  </a:lnTo>
                  <a:lnTo>
                    <a:pt x="1005" y="127"/>
                  </a:lnTo>
                  <a:lnTo>
                    <a:pt x="1043" y="163"/>
                  </a:lnTo>
                  <a:lnTo>
                    <a:pt x="1079" y="204"/>
                  </a:lnTo>
                  <a:lnTo>
                    <a:pt x="1111" y="248"/>
                  </a:lnTo>
                  <a:lnTo>
                    <a:pt x="1141" y="296"/>
                  </a:lnTo>
                  <a:lnTo>
                    <a:pt x="1168" y="349"/>
                  </a:lnTo>
                  <a:lnTo>
                    <a:pt x="1192" y="406"/>
                  </a:lnTo>
                  <a:lnTo>
                    <a:pt x="1211" y="465"/>
                  </a:lnTo>
                  <a:lnTo>
                    <a:pt x="1236" y="550"/>
                  </a:lnTo>
                  <a:lnTo>
                    <a:pt x="1256" y="635"/>
                  </a:lnTo>
                  <a:lnTo>
                    <a:pt x="1273" y="721"/>
                  </a:lnTo>
                  <a:lnTo>
                    <a:pt x="1287" y="805"/>
                  </a:lnTo>
                  <a:lnTo>
                    <a:pt x="1296" y="890"/>
                  </a:lnTo>
                  <a:lnTo>
                    <a:pt x="1303" y="977"/>
                  </a:lnTo>
                  <a:lnTo>
                    <a:pt x="1308" y="1070"/>
                  </a:lnTo>
                  <a:lnTo>
                    <a:pt x="1312" y="1172"/>
                  </a:lnTo>
                  <a:lnTo>
                    <a:pt x="1314" y="1278"/>
                  </a:lnTo>
                  <a:lnTo>
                    <a:pt x="1315" y="1392"/>
                  </a:lnTo>
                  <a:lnTo>
                    <a:pt x="1315" y="1462"/>
                  </a:lnTo>
                  <a:lnTo>
                    <a:pt x="1314" y="1528"/>
                  </a:lnTo>
                  <a:lnTo>
                    <a:pt x="1313" y="1590"/>
                  </a:lnTo>
                  <a:lnTo>
                    <a:pt x="1312" y="1647"/>
                  </a:lnTo>
                  <a:lnTo>
                    <a:pt x="1308" y="1700"/>
                  </a:lnTo>
                  <a:lnTo>
                    <a:pt x="1307" y="1756"/>
                  </a:lnTo>
                  <a:lnTo>
                    <a:pt x="1304" y="1815"/>
                  </a:lnTo>
                  <a:lnTo>
                    <a:pt x="1298" y="1878"/>
                  </a:lnTo>
                  <a:lnTo>
                    <a:pt x="1292" y="1944"/>
                  </a:lnTo>
                  <a:lnTo>
                    <a:pt x="1284" y="2015"/>
                  </a:lnTo>
                  <a:lnTo>
                    <a:pt x="1275" y="2088"/>
                  </a:lnTo>
                  <a:lnTo>
                    <a:pt x="1264" y="2156"/>
                  </a:lnTo>
                  <a:lnTo>
                    <a:pt x="1251" y="2219"/>
                  </a:lnTo>
                  <a:lnTo>
                    <a:pt x="1234" y="2276"/>
                  </a:lnTo>
                  <a:lnTo>
                    <a:pt x="1218" y="2330"/>
                  </a:lnTo>
                  <a:lnTo>
                    <a:pt x="1185" y="2415"/>
                  </a:lnTo>
                  <a:lnTo>
                    <a:pt x="1149" y="2498"/>
                  </a:lnTo>
                  <a:lnTo>
                    <a:pt x="1109" y="2584"/>
                  </a:lnTo>
                  <a:lnTo>
                    <a:pt x="1083" y="2627"/>
                  </a:lnTo>
                  <a:lnTo>
                    <a:pt x="1054" y="2667"/>
                  </a:lnTo>
                  <a:lnTo>
                    <a:pt x="1023" y="2702"/>
                  </a:lnTo>
                  <a:lnTo>
                    <a:pt x="989" y="2735"/>
                  </a:lnTo>
                  <a:lnTo>
                    <a:pt x="953" y="2763"/>
                  </a:lnTo>
                  <a:lnTo>
                    <a:pt x="915" y="2789"/>
                  </a:lnTo>
                  <a:lnTo>
                    <a:pt x="884" y="2811"/>
                  </a:lnTo>
                  <a:lnTo>
                    <a:pt x="851" y="2827"/>
                  </a:lnTo>
                  <a:lnTo>
                    <a:pt x="815" y="2840"/>
                  </a:lnTo>
                  <a:lnTo>
                    <a:pt x="776" y="2850"/>
                  </a:lnTo>
                  <a:lnTo>
                    <a:pt x="737" y="2857"/>
                  </a:lnTo>
                  <a:lnTo>
                    <a:pt x="696" y="2860"/>
                  </a:lnTo>
                  <a:lnTo>
                    <a:pt x="654" y="2861"/>
                  </a:lnTo>
                  <a:lnTo>
                    <a:pt x="594" y="2859"/>
                  </a:lnTo>
                  <a:lnTo>
                    <a:pt x="536" y="2850"/>
                  </a:lnTo>
                  <a:lnTo>
                    <a:pt x="482" y="2836"/>
                  </a:lnTo>
                  <a:lnTo>
                    <a:pt x="431" y="2815"/>
                  </a:lnTo>
                  <a:lnTo>
                    <a:pt x="382" y="2789"/>
                  </a:lnTo>
                  <a:lnTo>
                    <a:pt x="337" y="2758"/>
                  </a:lnTo>
                  <a:lnTo>
                    <a:pt x="295" y="2722"/>
                  </a:lnTo>
                  <a:lnTo>
                    <a:pt x="259" y="2681"/>
                  </a:lnTo>
                  <a:lnTo>
                    <a:pt x="225" y="2635"/>
                  </a:lnTo>
                  <a:lnTo>
                    <a:pt x="194" y="2584"/>
                  </a:lnTo>
                  <a:lnTo>
                    <a:pt x="154" y="2498"/>
                  </a:lnTo>
                  <a:lnTo>
                    <a:pt x="118" y="2415"/>
                  </a:lnTo>
                  <a:lnTo>
                    <a:pt x="85" y="2330"/>
                  </a:lnTo>
                  <a:lnTo>
                    <a:pt x="71" y="2276"/>
                  </a:lnTo>
                  <a:lnTo>
                    <a:pt x="57" y="2217"/>
                  </a:lnTo>
                  <a:lnTo>
                    <a:pt x="45" y="2154"/>
                  </a:lnTo>
                  <a:lnTo>
                    <a:pt x="36" y="2086"/>
                  </a:lnTo>
                  <a:lnTo>
                    <a:pt x="31" y="2015"/>
                  </a:lnTo>
                  <a:lnTo>
                    <a:pt x="24" y="1944"/>
                  </a:lnTo>
                  <a:lnTo>
                    <a:pt x="19" y="1878"/>
                  </a:lnTo>
                  <a:lnTo>
                    <a:pt x="14" y="1816"/>
                  </a:lnTo>
                  <a:lnTo>
                    <a:pt x="10" y="1759"/>
                  </a:lnTo>
                  <a:lnTo>
                    <a:pt x="7" y="1706"/>
                  </a:lnTo>
                  <a:lnTo>
                    <a:pt x="3" y="1652"/>
                  </a:lnTo>
                  <a:lnTo>
                    <a:pt x="1" y="1594"/>
                  </a:lnTo>
                  <a:lnTo>
                    <a:pt x="1" y="1530"/>
                  </a:lnTo>
                  <a:lnTo>
                    <a:pt x="0" y="1463"/>
                  </a:lnTo>
                  <a:lnTo>
                    <a:pt x="0" y="1392"/>
                  </a:lnTo>
                  <a:lnTo>
                    <a:pt x="1" y="1275"/>
                  </a:lnTo>
                  <a:lnTo>
                    <a:pt x="3" y="1166"/>
                  </a:lnTo>
                  <a:lnTo>
                    <a:pt x="7" y="1065"/>
                  </a:lnTo>
                  <a:lnTo>
                    <a:pt x="12" y="970"/>
                  </a:lnTo>
                  <a:lnTo>
                    <a:pt x="19" y="883"/>
                  </a:lnTo>
                  <a:lnTo>
                    <a:pt x="28" y="800"/>
                  </a:lnTo>
                  <a:lnTo>
                    <a:pt x="41" y="714"/>
                  </a:lnTo>
                  <a:lnTo>
                    <a:pt x="57" y="629"/>
                  </a:lnTo>
                  <a:lnTo>
                    <a:pt x="76" y="544"/>
                  </a:lnTo>
                  <a:lnTo>
                    <a:pt x="97" y="460"/>
                  </a:lnTo>
                  <a:lnTo>
                    <a:pt x="117" y="399"/>
                  </a:lnTo>
                  <a:lnTo>
                    <a:pt x="140" y="343"/>
                  </a:lnTo>
                  <a:lnTo>
                    <a:pt x="165" y="291"/>
                  </a:lnTo>
                  <a:lnTo>
                    <a:pt x="194" y="242"/>
                  </a:lnTo>
                  <a:lnTo>
                    <a:pt x="225" y="197"/>
                  </a:lnTo>
                  <a:lnTo>
                    <a:pt x="260" y="157"/>
                  </a:lnTo>
                  <a:lnTo>
                    <a:pt x="297" y="121"/>
                  </a:lnTo>
                  <a:lnTo>
                    <a:pt x="338" y="89"/>
                  </a:lnTo>
                  <a:lnTo>
                    <a:pt x="382" y="63"/>
                  </a:lnTo>
                  <a:lnTo>
                    <a:pt x="430" y="41"/>
                  </a:lnTo>
                  <a:lnTo>
                    <a:pt x="480" y="23"/>
                  </a:lnTo>
                  <a:lnTo>
                    <a:pt x="534" y="10"/>
                  </a:lnTo>
                  <a:lnTo>
                    <a:pt x="590" y="2"/>
                  </a:lnTo>
                  <a:lnTo>
                    <a:pt x="6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8" name="Group 777"/>
          <p:cNvGrpSpPr/>
          <p:nvPr/>
        </p:nvGrpSpPr>
        <p:grpSpPr>
          <a:xfrm>
            <a:off x="7208865" y="2679700"/>
            <a:ext cx="571500" cy="574675"/>
            <a:chOff x="7208838" y="2679700"/>
            <a:chExt cx="571500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2" name="Freeform 104"/>
            <p:cNvSpPr>
              <a:spLocks noEditPoints="1"/>
            </p:cNvSpPr>
            <p:nvPr/>
          </p:nvSpPr>
          <p:spPr bwMode="auto">
            <a:xfrm>
              <a:off x="7208838" y="2679700"/>
              <a:ext cx="534988" cy="527050"/>
            </a:xfrm>
            <a:custGeom>
              <a:avLst/>
              <a:gdLst>
                <a:gd name="T0" fmla="*/ 958 w 3368"/>
                <a:gd name="T1" fmla="*/ 124 h 3322"/>
                <a:gd name="T2" fmla="*/ 886 w 3368"/>
                <a:gd name="T3" fmla="*/ 149 h 3322"/>
                <a:gd name="T4" fmla="*/ 816 w 3368"/>
                <a:gd name="T5" fmla="*/ 222 h 3322"/>
                <a:gd name="T6" fmla="*/ 121 w 3368"/>
                <a:gd name="T7" fmla="*/ 3108 h 3322"/>
                <a:gd name="T8" fmla="*/ 140 w 3368"/>
                <a:gd name="T9" fmla="*/ 3176 h 3322"/>
                <a:gd name="T10" fmla="*/ 218 w 3368"/>
                <a:gd name="T11" fmla="*/ 3201 h 3322"/>
                <a:gd name="T12" fmla="*/ 705 w 3368"/>
                <a:gd name="T13" fmla="*/ 3198 h 3322"/>
                <a:gd name="T14" fmla="*/ 770 w 3368"/>
                <a:gd name="T15" fmla="*/ 3180 h 3322"/>
                <a:gd name="T16" fmla="*/ 839 w 3368"/>
                <a:gd name="T17" fmla="*/ 3121 h 3322"/>
                <a:gd name="T18" fmla="*/ 1023 w 3368"/>
                <a:gd name="T19" fmla="*/ 2391 h 3322"/>
                <a:gd name="T20" fmla="*/ 1057 w 3368"/>
                <a:gd name="T21" fmla="*/ 2312 h 3322"/>
                <a:gd name="T22" fmla="*/ 1132 w 3368"/>
                <a:gd name="T23" fmla="*/ 2227 h 3322"/>
                <a:gd name="T24" fmla="*/ 1252 w 3368"/>
                <a:gd name="T25" fmla="*/ 2170 h 3322"/>
                <a:gd name="T26" fmla="*/ 1490 w 3368"/>
                <a:gd name="T27" fmla="*/ 2161 h 3322"/>
                <a:gd name="T28" fmla="*/ 1962 w 3368"/>
                <a:gd name="T29" fmla="*/ 2124 h 3322"/>
                <a:gd name="T30" fmla="*/ 2366 w 3368"/>
                <a:gd name="T31" fmla="*/ 2027 h 3322"/>
                <a:gd name="T32" fmla="*/ 2698 w 3368"/>
                <a:gd name="T33" fmla="*/ 1876 h 3322"/>
                <a:gd name="T34" fmla="*/ 2955 w 3368"/>
                <a:gd name="T35" fmla="*/ 1672 h 3322"/>
                <a:gd name="T36" fmla="*/ 3135 w 3368"/>
                <a:gd name="T37" fmla="*/ 1415 h 3322"/>
                <a:gd name="T38" fmla="*/ 3211 w 3368"/>
                <a:gd name="T39" fmla="*/ 1206 h 3322"/>
                <a:gd name="T40" fmla="*/ 3242 w 3368"/>
                <a:gd name="T41" fmla="*/ 1036 h 3322"/>
                <a:gd name="T42" fmla="*/ 3242 w 3368"/>
                <a:gd name="T43" fmla="*/ 827 h 3322"/>
                <a:gd name="T44" fmla="*/ 3180 w 3368"/>
                <a:gd name="T45" fmla="*/ 607 h 3322"/>
                <a:gd name="T46" fmla="*/ 3034 w 3368"/>
                <a:gd name="T47" fmla="*/ 409 h 3322"/>
                <a:gd name="T48" fmla="*/ 2809 w 3368"/>
                <a:gd name="T49" fmla="*/ 263 h 3322"/>
                <a:gd name="T50" fmla="*/ 2508 w 3368"/>
                <a:gd name="T51" fmla="*/ 169 h 3322"/>
                <a:gd name="T52" fmla="*/ 2132 w 3368"/>
                <a:gd name="T53" fmla="*/ 128 h 3322"/>
                <a:gd name="T54" fmla="*/ 995 w 3368"/>
                <a:gd name="T55" fmla="*/ 121 h 3322"/>
                <a:gd name="T56" fmla="*/ 980 w 3368"/>
                <a:gd name="T57" fmla="*/ 0 h 3322"/>
                <a:gd name="T58" fmla="*/ 2230 w 3368"/>
                <a:gd name="T59" fmla="*/ 7 h 3322"/>
                <a:gd name="T60" fmla="*/ 2598 w 3368"/>
                <a:gd name="T61" fmla="*/ 60 h 3322"/>
                <a:gd name="T62" fmla="*/ 2898 w 3368"/>
                <a:gd name="T63" fmla="*/ 167 h 3322"/>
                <a:gd name="T64" fmla="*/ 3126 w 3368"/>
                <a:gd name="T65" fmla="*/ 325 h 3322"/>
                <a:gd name="T66" fmla="*/ 3283 w 3368"/>
                <a:gd name="T67" fmla="*/ 539 h 3322"/>
                <a:gd name="T68" fmla="*/ 3357 w 3368"/>
                <a:gd name="T69" fmla="*/ 777 h 3322"/>
                <a:gd name="T70" fmla="*/ 3365 w 3368"/>
                <a:gd name="T71" fmla="*/ 1004 h 3322"/>
                <a:gd name="T72" fmla="*/ 3337 w 3368"/>
                <a:gd name="T73" fmla="*/ 1194 h 3322"/>
                <a:gd name="T74" fmla="*/ 3282 w 3368"/>
                <a:gd name="T75" fmla="*/ 1377 h 3322"/>
                <a:gd name="T76" fmla="*/ 3121 w 3368"/>
                <a:gd name="T77" fmla="*/ 1660 h 3322"/>
                <a:gd name="T78" fmla="*/ 2883 w 3368"/>
                <a:gd name="T79" fmla="*/ 1893 h 3322"/>
                <a:gd name="T80" fmla="*/ 2571 w 3368"/>
                <a:gd name="T81" fmla="*/ 2072 h 3322"/>
                <a:gd name="T82" fmla="*/ 2189 w 3368"/>
                <a:gd name="T83" fmla="*/ 2196 h 3322"/>
                <a:gd name="T84" fmla="*/ 1739 w 3368"/>
                <a:gd name="T85" fmla="*/ 2265 h 3322"/>
                <a:gd name="T86" fmla="*/ 1331 w 3368"/>
                <a:gd name="T87" fmla="*/ 2277 h 3322"/>
                <a:gd name="T88" fmla="*/ 1222 w 3368"/>
                <a:gd name="T89" fmla="*/ 2305 h 3322"/>
                <a:gd name="T90" fmla="*/ 1163 w 3368"/>
                <a:gd name="T91" fmla="*/ 2365 h 3322"/>
                <a:gd name="T92" fmla="*/ 1139 w 3368"/>
                <a:gd name="T93" fmla="*/ 2411 h 3322"/>
                <a:gd name="T94" fmla="*/ 965 w 3368"/>
                <a:gd name="T95" fmla="*/ 3131 h 3322"/>
                <a:gd name="T96" fmla="*/ 893 w 3368"/>
                <a:gd name="T97" fmla="*/ 3240 h 3322"/>
                <a:gd name="T98" fmla="*/ 798 w 3368"/>
                <a:gd name="T99" fmla="*/ 3300 h 3322"/>
                <a:gd name="T100" fmla="*/ 704 w 3368"/>
                <a:gd name="T101" fmla="*/ 3321 h 3322"/>
                <a:gd name="T102" fmla="*/ 677 w 3368"/>
                <a:gd name="T103" fmla="*/ 3322 h 3322"/>
                <a:gd name="T104" fmla="*/ 186 w 3368"/>
                <a:gd name="T105" fmla="*/ 3319 h 3322"/>
                <a:gd name="T106" fmla="*/ 92 w 3368"/>
                <a:gd name="T107" fmla="*/ 3289 h 3322"/>
                <a:gd name="T108" fmla="*/ 31 w 3368"/>
                <a:gd name="T109" fmla="*/ 3230 h 3322"/>
                <a:gd name="T110" fmla="*/ 1 w 3368"/>
                <a:gd name="T111" fmla="*/ 3130 h 3322"/>
                <a:gd name="T112" fmla="*/ 1 w 3368"/>
                <a:gd name="T113" fmla="*/ 3073 h 3322"/>
                <a:gd name="T114" fmla="*/ 719 w 3368"/>
                <a:gd name="T115" fmla="*/ 149 h 3322"/>
                <a:gd name="T116" fmla="*/ 809 w 3368"/>
                <a:gd name="T117" fmla="*/ 55 h 3322"/>
                <a:gd name="T118" fmla="*/ 911 w 3368"/>
                <a:gd name="T119" fmla="*/ 10 h 3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68" h="3322">
                  <a:moveTo>
                    <a:pt x="993" y="121"/>
                  </a:moveTo>
                  <a:lnTo>
                    <a:pt x="984" y="121"/>
                  </a:lnTo>
                  <a:lnTo>
                    <a:pt x="972" y="122"/>
                  </a:lnTo>
                  <a:lnTo>
                    <a:pt x="958" y="124"/>
                  </a:lnTo>
                  <a:lnTo>
                    <a:pt x="941" y="127"/>
                  </a:lnTo>
                  <a:lnTo>
                    <a:pt x="924" y="132"/>
                  </a:lnTo>
                  <a:lnTo>
                    <a:pt x="905" y="139"/>
                  </a:lnTo>
                  <a:lnTo>
                    <a:pt x="886" y="149"/>
                  </a:lnTo>
                  <a:lnTo>
                    <a:pt x="866" y="161"/>
                  </a:lnTo>
                  <a:lnTo>
                    <a:pt x="849" y="178"/>
                  </a:lnTo>
                  <a:lnTo>
                    <a:pt x="831" y="198"/>
                  </a:lnTo>
                  <a:lnTo>
                    <a:pt x="816" y="222"/>
                  </a:lnTo>
                  <a:lnTo>
                    <a:pt x="803" y="250"/>
                  </a:lnTo>
                  <a:lnTo>
                    <a:pt x="793" y="283"/>
                  </a:lnTo>
                  <a:lnTo>
                    <a:pt x="121" y="3097"/>
                  </a:lnTo>
                  <a:lnTo>
                    <a:pt x="121" y="3108"/>
                  </a:lnTo>
                  <a:lnTo>
                    <a:pt x="122" y="3124"/>
                  </a:lnTo>
                  <a:lnTo>
                    <a:pt x="126" y="3141"/>
                  </a:lnTo>
                  <a:lnTo>
                    <a:pt x="131" y="3160"/>
                  </a:lnTo>
                  <a:lnTo>
                    <a:pt x="140" y="3176"/>
                  </a:lnTo>
                  <a:lnTo>
                    <a:pt x="154" y="3187"/>
                  </a:lnTo>
                  <a:lnTo>
                    <a:pt x="172" y="3195"/>
                  </a:lnTo>
                  <a:lnTo>
                    <a:pt x="193" y="3200"/>
                  </a:lnTo>
                  <a:lnTo>
                    <a:pt x="218" y="3201"/>
                  </a:lnTo>
                  <a:lnTo>
                    <a:pt x="678" y="3201"/>
                  </a:lnTo>
                  <a:lnTo>
                    <a:pt x="684" y="3201"/>
                  </a:lnTo>
                  <a:lnTo>
                    <a:pt x="693" y="3200"/>
                  </a:lnTo>
                  <a:lnTo>
                    <a:pt x="705" y="3198"/>
                  </a:lnTo>
                  <a:lnTo>
                    <a:pt x="720" y="3196"/>
                  </a:lnTo>
                  <a:lnTo>
                    <a:pt x="735" y="3193"/>
                  </a:lnTo>
                  <a:lnTo>
                    <a:pt x="753" y="3187"/>
                  </a:lnTo>
                  <a:lnTo>
                    <a:pt x="770" y="3180"/>
                  </a:lnTo>
                  <a:lnTo>
                    <a:pt x="789" y="3170"/>
                  </a:lnTo>
                  <a:lnTo>
                    <a:pt x="807" y="3157"/>
                  </a:lnTo>
                  <a:lnTo>
                    <a:pt x="823" y="3141"/>
                  </a:lnTo>
                  <a:lnTo>
                    <a:pt x="839" y="3121"/>
                  </a:lnTo>
                  <a:lnTo>
                    <a:pt x="852" y="3097"/>
                  </a:lnTo>
                  <a:lnTo>
                    <a:pt x="864" y="3070"/>
                  </a:lnTo>
                  <a:lnTo>
                    <a:pt x="872" y="3038"/>
                  </a:lnTo>
                  <a:lnTo>
                    <a:pt x="1023" y="2391"/>
                  </a:lnTo>
                  <a:lnTo>
                    <a:pt x="1028" y="2373"/>
                  </a:lnTo>
                  <a:lnTo>
                    <a:pt x="1035" y="2354"/>
                  </a:lnTo>
                  <a:lnTo>
                    <a:pt x="1045" y="2333"/>
                  </a:lnTo>
                  <a:lnTo>
                    <a:pt x="1057" y="2312"/>
                  </a:lnTo>
                  <a:lnTo>
                    <a:pt x="1072" y="2290"/>
                  </a:lnTo>
                  <a:lnTo>
                    <a:pt x="1089" y="2268"/>
                  </a:lnTo>
                  <a:lnTo>
                    <a:pt x="1109" y="2247"/>
                  </a:lnTo>
                  <a:lnTo>
                    <a:pt x="1132" y="2227"/>
                  </a:lnTo>
                  <a:lnTo>
                    <a:pt x="1157" y="2210"/>
                  </a:lnTo>
                  <a:lnTo>
                    <a:pt x="1186" y="2193"/>
                  </a:lnTo>
                  <a:lnTo>
                    <a:pt x="1218" y="2180"/>
                  </a:lnTo>
                  <a:lnTo>
                    <a:pt x="1252" y="2170"/>
                  </a:lnTo>
                  <a:lnTo>
                    <a:pt x="1290" y="2164"/>
                  </a:lnTo>
                  <a:lnTo>
                    <a:pt x="1331" y="2162"/>
                  </a:lnTo>
                  <a:lnTo>
                    <a:pt x="1362" y="2162"/>
                  </a:lnTo>
                  <a:lnTo>
                    <a:pt x="1490" y="2161"/>
                  </a:lnTo>
                  <a:lnTo>
                    <a:pt x="1614" y="2158"/>
                  </a:lnTo>
                  <a:lnTo>
                    <a:pt x="1735" y="2150"/>
                  </a:lnTo>
                  <a:lnTo>
                    <a:pt x="1850" y="2138"/>
                  </a:lnTo>
                  <a:lnTo>
                    <a:pt x="1962" y="2124"/>
                  </a:lnTo>
                  <a:lnTo>
                    <a:pt x="2070" y="2105"/>
                  </a:lnTo>
                  <a:lnTo>
                    <a:pt x="2172" y="2082"/>
                  </a:lnTo>
                  <a:lnTo>
                    <a:pt x="2271" y="2057"/>
                  </a:lnTo>
                  <a:lnTo>
                    <a:pt x="2366" y="2027"/>
                  </a:lnTo>
                  <a:lnTo>
                    <a:pt x="2455" y="1995"/>
                  </a:lnTo>
                  <a:lnTo>
                    <a:pt x="2541" y="1959"/>
                  </a:lnTo>
                  <a:lnTo>
                    <a:pt x="2622" y="1919"/>
                  </a:lnTo>
                  <a:lnTo>
                    <a:pt x="2698" y="1876"/>
                  </a:lnTo>
                  <a:lnTo>
                    <a:pt x="2769" y="1830"/>
                  </a:lnTo>
                  <a:lnTo>
                    <a:pt x="2836" y="1781"/>
                  </a:lnTo>
                  <a:lnTo>
                    <a:pt x="2898" y="1728"/>
                  </a:lnTo>
                  <a:lnTo>
                    <a:pt x="2955" y="1672"/>
                  </a:lnTo>
                  <a:lnTo>
                    <a:pt x="3008" y="1612"/>
                  </a:lnTo>
                  <a:lnTo>
                    <a:pt x="3056" y="1550"/>
                  </a:lnTo>
                  <a:lnTo>
                    <a:pt x="3098" y="1484"/>
                  </a:lnTo>
                  <a:lnTo>
                    <a:pt x="3135" y="1415"/>
                  </a:lnTo>
                  <a:lnTo>
                    <a:pt x="3167" y="1343"/>
                  </a:lnTo>
                  <a:lnTo>
                    <a:pt x="3195" y="1268"/>
                  </a:lnTo>
                  <a:lnTo>
                    <a:pt x="3202" y="1239"/>
                  </a:lnTo>
                  <a:lnTo>
                    <a:pt x="3211" y="1206"/>
                  </a:lnTo>
                  <a:lnTo>
                    <a:pt x="3221" y="1169"/>
                  </a:lnTo>
                  <a:lnTo>
                    <a:pt x="3229" y="1128"/>
                  </a:lnTo>
                  <a:lnTo>
                    <a:pt x="3236" y="1083"/>
                  </a:lnTo>
                  <a:lnTo>
                    <a:pt x="3242" y="1036"/>
                  </a:lnTo>
                  <a:lnTo>
                    <a:pt x="3246" y="986"/>
                  </a:lnTo>
                  <a:lnTo>
                    <a:pt x="3249" y="935"/>
                  </a:lnTo>
                  <a:lnTo>
                    <a:pt x="3246" y="881"/>
                  </a:lnTo>
                  <a:lnTo>
                    <a:pt x="3242" y="827"/>
                  </a:lnTo>
                  <a:lnTo>
                    <a:pt x="3233" y="772"/>
                  </a:lnTo>
                  <a:lnTo>
                    <a:pt x="3221" y="716"/>
                  </a:lnTo>
                  <a:lnTo>
                    <a:pt x="3203" y="661"/>
                  </a:lnTo>
                  <a:lnTo>
                    <a:pt x="3180" y="607"/>
                  </a:lnTo>
                  <a:lnTo>
                    <a:pt x="3151" y="553"/>
                  </a:lnTo>
                  <a:lnTo>
                    <a:pt x="3116" y="501"/>
                  </a:lnTo>
                  <a:lnTo>
                    <a:pt x="3077" y="453"/>
                  </a:lnTo>
                  <a:lnTo>
                    <a:pt x="3034" y="409"/>
                  </a:lnTo>
                  <a:lnTo>
                    <a:pt x="2984" y="367"/>
                  </a:lnTo>
                  <a:lnTo>
                    <a:pt x="2931" y="330"/>
                  </a:lnTo>
                  <a:lnTo>
                    <a:pt x="2873" y="294"/>
                  </a:lnTo>
                  <a:lnTo>
                    <a:pt x="2809" y="263"/>
                  </a:lnTo>
                  <a:lnTo>
                    <a:pt x="2741" y="234"/>
                  </a:lnTo>
                  <a:lnTo>
                    <a:pt x="2668" y="209"/>
                  </a:lnTo>
                  <a:lnTo>
                    <a:pt x="2591" y="188"/>
                  </a:lnTo>
                  <a:lnTo>
                    <a:pt x="2508" y="169"/>
                  </a:lnTo>
                  <a:lnTo>
                    <a:pt x="2421" y="154"/>
                  </a:lnTo>
                  <a:lnTo>
                    <a:pt x="2330" y="142"/>
                  </a:lnTo>
                  <a:lnTo>
                    <a:pt x="2234" y="134"/>
                  </a:lnTo>
                  <a:lnTo>
                    <a:pt x="2132" y="128"/>
                  </a:lnTo>
                  <a:lnTo>
                    <a:pt x="2027" y="127"/>
                  </a:lnTo>
                  <a:lnTo>
                    <a:pt x="993" y="121"/>
                  </a:lnTo>
                  <a:close/>
                  <a:moveTo>
                    <a:pt x="995" y="121"/>
                  </a:moveTo>
                  <a:lnTo>
                    <a:pt x="995" y="121"/>
                  </a:lnTo>
                  <a:lnTo>
                    <a:pt x="997" y="121"/>
                  </a:lnTo>
                  <a:lnTo>
                    <a:pt x="997" y="121"/>
                  </a:lnTo>
                  <a:lnTo>
                    <a:pt x="995" y="121"/>
                  </a:lnTo>
                  <a:close/>
                  <a:moveTo>
                    <a:pt x="980" y="0"/>
                  </a:moveTo>
                  <a:lnTo>
                    <a:pt x="998" y="0"/>
                  </a:lnTo>
                  <a:lnTo>
                    <a:pt x="2021" y="0"/>
                  </a:lnTo>
                  <a:lnTo>
                    <a:pt x="2128" y="2"/>
                  </a:lnTo>
                  <a:lnTo>
                    <a:pt x="2230" y="7"/>
                  </a:lnTo>
                  <a:lnTo>
                    <a:pt x="2328" y="15"/>
                  </a:lnTo>
                  <a:lnTo>
                    <a:pt x="2423" y="27"/>
                  </a:lnTo>
                  <a:lnTo>
                    <a:pt x="2514" y="43"/>
                  </a:lnTo>
                  <a:lnTo>
                    <a:pt x="2598" y="60"/>
                  </a:lnTo>
                  <a:lnTo>
                    <a:pt x="2680" y="82"/>
                  </a:lnTo>
                  <a:lnTo>
                    <a:pt x="2757" y="107"/>
                  </a:lnTo>
                  <a:lnTo>
                    <a:pt x="2830" y="136"/>
                  </a:lnTo>
                  <a:lnTo>
                    <a:pt x="2898" y="167"/>
                  </a:lnTo>
                  <a:lnTo>
                    <a:pt x="2962" y="202"/>
                  </a:lnTo>
                  <a:lnTo>
                    <a:pt x="3022" y="239"/>
                  </a:lnTo>
                  <a:lnTo>
                    <a:pt x="3076" y="280"/>
                  </a:lnTo>
                  <a:lnTo>
                    <a:pt x="3126" y="325"/>
                  </a:lnTo>
                  <a:lnTo>
                    <a:pt x="3171" y="373"/>
                  </a:lnTo>
                  <a:lnTo>
                    <a:pt x="3212" y="423"/>
                  </a:lnTo>
                  <a:lnTo>
                    <a:pt x="3251" y="480"/>
                  </a:lnTo>
                  <a:lnTo>
                    <a:pt x="3283" y="539"/>
                  </a:lnTo>
                  <a:lnTo>
                    <a:pt x="3309" y="598"/>
                  </a:lnTo>
                  <a:lnTo>
                    <a:pt x="3330" y="657"/>
                  </a:lnTo>
                  <a:lnTo>
                    <a:pt x="3346" y="718"/>
                  </a:lnTo>
                  <a:lnTo>
                    <a:pt x="3357" y="777"/>
                  </a:lnTo>
                  <a:lnTo>
                    <a:pt x="3363" y="836"/>
                  </a:lnTo>
                  <a:lnTo>
                    <a:pt x="3368" y="893"/>
                  </a:lnTo>
                  <a:lnTo>
                    <a:pt x="3368" y="950"/>
                  </a:lnTo>
                  <a:lnTo>
                    <a:pt x="3365" y="1004"/>
                  </a:lnTo>
                  <a:lnTo>
                    <a:pt x="3360" y="1056"/>
                  </a:lnTo>
                  <a:lnTo>
                    <a:pt x="3353" y="1105"/>
                  </a:lnTo>
                  <a:lnTo>
                    <a:pt x="3346" y="1151"/>
                  </a:lnTo>
                  <a:lnTo>
                    <a:pt x="3337" y="1194"/>
                  </a:lnTo>
                  <a:lnTo>
                    <a:pt x="3328" y="1234"/>
                  </a:lnTo>
                  <a:lnTo>
                    <a:pt x="3318" y="1268"/>
                  </a:lnTo>
                  <a:lnTo>
                    <a:pt x="3309" y="1299"/>
                  </a:lnTo>
                  <a:lnTo>
                    <a:pt x="3282" y="1377"/>
                  </a:lnTo>
                  <a:lnTo>
                    <a:pt x="3250" y="1453"/>
                  </a:lnTo>
                  <a:lnTo>
                    <a:pt x="3211" y="1524"/>
                  </a:lnTo>
                  <a:lnTo>
                    <a:pt x="3169" y="1594"/>
                  </a:lnTo>
                  <a:lnTo>
                    <a:pt x="3121" y="1660"/>
                  </a:lnTo>
                  <a:lnTo>
                    <a:pt x="3069" y="1723"/>
                  </a:lnTo>
                  <a:lnTo>
                    <a:pt x="3012" y="1783"/>
                  </a:lnTo>
                  <a:lnTo>
                    <a:pt x="2950" y="1839"/>
                  </a:lnTo>
                  <a:lnTo>
                    <a:pt x="2883" y="1893"/>
                  </a:lnTo>
                  <a:lnTo>
                    <a:pt x="2811" y="1942"/>
                  </a:lnTo>
                  <a:lnTo>
                    <a:pt x="2736" y="1988"/>
                  </a:lnTo>
                  <a:lnTo>
                    <a:pt x="2656" y="2032"/>
                  </a:lnTo>
                  <a:lnTo>
                    <a:pt x="2571" y="2072"/>
                  </a:lnTo>
                  <a:lnTo>
                    <a:pt x="2482" y="2108"/>
                  </a:lnTo>
                  <a:lnTo>
                    <a:pt x="2388" y="2141"/>
                  </a:lnTo>
                  <a:lnTo>
                    <a:pt x="2290" y="2171"/>
                  </a:lnTo>
                  <a:lnTo>
                    <a:pt x="2189" y="2196"/>
                  </a:lnTo>
                  <a:lnTo>
                    <a:pt x="2082" y="2218"/>
                  </a:lnTo>
                  <a:lnTo>
                    <a:pt x="1971" y="2237"/>
                  </a:lnTo>
                  <a:lnTo>
                    <a:pt x="1858" y="2252"/>
                  </a:lnTo>
                  <a:lnTo>
                    <a:pt x="1739" y="2265"/>
                  </a:lnTo>
                  <a:lnTo>
                    <a:pt x="1618" y="2272"/>
                  </a:lnTo>
                  <a:lnTo>
                    <a:pt x="1491" y="2277"/>
                  </a:lnTo>
                  <a:lnTo>
                    <a:pt x="1362" y="2277"/>
                  </a:lnTo>
                  <a:lnTo>
                    <a:pt x="1331" y="2277"/>
                  </a:lnTo>
                  <a:lnTo>
                    <a:pt x="1298" y="2279"/>
                  </a:lnTo>
                  <a:lnTo>
                    <a:pt x="1270" y="2284"/>
                  </a:lnTo>
                  <a:lnTo>
                    <a:pt x="1244" y="2294"/>
                  </a:lnTo>
                  <a:lnTo>
                    <a:pt x="1222" y="2305"/>
                  </a:lnTo>
                  <a:lnTo>
                    <a:pt x="1203" y="2320"/>
                  </a:lnTo>
                  <a:lnTo>
                    <a:pt x="1187" y="2334"/>
                  </a:lnTo>
                  <a:lnTo>
                    <a:pt x="1174" y="2349"/>
                  </a:lnTo>
                  <a:lnTo>
                    <a:pt x="1163" y="2365"/>
                  </a:lnTo>
                  <a:lnTo>
                    <a:pt x="1155" y="2379"/>
                  </a:lnTo>
                  <a:lnTo>
                    <a:pt x="1148" y="2392"/>
                  </a:lnTo>
                  <a:lnTo>
                    <a:pt x="1143" y="2402"/>
                  </a:lnTo>
                  <a:lnTo>
                    <a:pt x="1139" y="2411"/>
                  </a:lnTo>
                  <a:lnTo>
                    <a:pt x="1138" y="2415"/>
                  </a:lnTo>
                  <a:lnTo>
                    <a:pt x="986" y="3055"/>
                  </a:lnTo>
                  <a:lnTo>
                    <a:pt x="978" y="3096"/>
                  </a:lnTo>
                  <a:lnTo>
                    <a:pt x="965" y="3131"/>
                  </a:lnTo>
                  <a:lnTo>
                    <a:pt x="951" y="3164"/>
                  </a:lnTo>
                  <a:lnTo>
                    <a:pt x="933" y="3193"/>
                  </a:lnTo>
                  <a:lnTo>
                    <a:pt x="914" y="3218"/>
                  </a:lnTo>
                  <a:lnTo>
                    <a:pt x="893" y="3240"/>
                  </a:lnTo>
                  <a:lnTo>
                    <a:pt x="870" y="3259"/>
                  </a:lnTo>
                  <a:lnTo>
                    <a:pt x="846" y="3275"/>
                  </a:lnTo>
                  <a:lnTo>
                    <a:pt x="822" y="3289"/>
                  </a:lnTo>
                  <a:lnTo>
                    <a:pt x="798" y="3300"/>
                  </a:lnTo>
                  <a:lnTo>
                    <a:pt x="774" y="3307"/>
                  </a:lnTo>
                  <a:lnTo>
                    <a:pt x="749" y="3314"/>
                  </a:lnTo>
                  <a:lnTo>
                    <a:pt x="726" y="3318"/>
                  </a:lnTo>
                  <a:lnTo>
                    <a:pt x="704" y="3321"/>
                  </a:lnTo>
                  <a:lnTo>
                    <a:pt x="684" y="3322"/>
                  </a:lnTo>
                  <a:lnTo>
                    <a:pt x="681" y="3322"/>
                  </a:lnTo>
                  <a:lnTo>
                    <a:pt x="679" y="3322"/>
                  </a:lnTo>
                  <a:lnTo>
                    <a:pt x="677" y="3322"/>
                  </a:lnTo>
                  <a:lnTo>
                    <a:pt x="676" y="3322"/>
                  </a:lnTo>
                  <a:lnTo>
                    <a:pt x="672" y="3322"/>
                  </a:lnTo>
                  <a:lnTo>
                    <a:pt x="218" y="3322"/>
                  </a:lnTo>
                  <a:lnTo>
                    <a:pt x="186" y="3319"/>
                  </a:lnTo>
                  <a:lnTo>
                    <a:pt x="158" y="3315"/>
                  </a:lnTo>
                  <a:lnTo>
                    <a:pt x="133" y="3308"/>
                  </a:lnTo>
                  <a:lnTo>
                    <a:pt x="111" y="3300"/>
                  </a:lnTo>
                  <a:lnTo>
                    <a:pt x="92" y="3289"/>
                  </a:lnTo>
                  <a:lnTo>
                    <a:pt x="75" y="3278"/>
                  </a:lnTo>
                  <a:lnTo>
                    <a:pt x="62" y="3267"/>
                  </a:lnTo>
                  <a:lnTo>
                    <a:pt x="49" y="3255"/>
                  </a:lnTo>
                  <a:lnTo>
                    <a:pt x="31" y="3230"/>
                  </a:lnTo>
                  <a:lnTo>
                    <a:pt x="19" y="3204"/>
                  </a:lnTo>
                  <a:lnTo>
                    <a:pt x="10" y="3179"/>
                  </a:lnTo>
                  <a:lnTo>
                    <a:pt x="5" y="3153"/>
                  </a:lnTo>
                  <a:lnTo>
                    <a:pt x="1" y="3130"/>
                  </a:lnTo>
                  <a:lnTo>
                    <a:pt x="0" y="3109"/>
                  </a:lnTo>
                  <a:lnTo>
                    <a:pt x="0" y="3093"/>
                  </a:lnTo>
                  <a:lnTo>
                    <a:pt x="0" y="3081"/>
                  </a:lnTo>
                  <a:lnTo>
                    <a:pt x="1" y="3073"/>
                  </a:lnTo>
                  <a:lnTo>
                    <a:pt x="672" y="259"/>
                  </a:lnTo>
                  <a:lnTo>
                    <a:pt x="684" y="219"/>
                  </a:lnTo>
                  <a:lnTo>
                    <a:pt x="700" y="181"/>
                  </a:lnTo>
                  <a:lnTo>
                    <a:pt x="719" y="149"/>
                  </a:lnTo>
                  <a:lnTo>
                    <a:pt x="738" y="120"/>
                  </a:lnTo>
                  <a:lnTo>
                    <a:pt x="760" y="94"/>
                  </a:lnTo>
                  <a:lnTo>
                    <a:pt x="785" y="72"/>
                  </a:lnTo>
                  <a:lnTo>
                    <a:pt x="809" y="55"/>
                  </a:lnTo>
                  <a:lnTo>
                    <a:pt x="834" y="39"/>
                  </a:lnTo>
                  <a:lnTo>
                    <a:pt x="861" y="26"/>
                  </a:lnTo>
                  <a:lnTo>
                    <a:pt x="886" y="16"/>
                  </a:lnTo>
                  <a:lnTo>
                    <a:pt x="911" y="10"/>
                  </a:lnTo>
                  <a:lnTo>
                    <a:pt x="936" y="4"/>
                  </a:lnTo>
                  <a:lnTo>
                    <a:pt x="958" y="1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05"/>
            <p:cNvSpPr>
              <a:spLocks noEditPoints="1"/>
            </p:cNvSpPr>
            <p:nvPr/>
          </p:nvSpPr>
          <p:spPr bwMode="auto">
            <a:xfrm>
              <a:off x="7407276" y="2773363"/>
              <a:ext cx="190500" cy="169862"/>
            </a:xfrm>
            <a:custGeom>
              <a:avLst/>
              <a:gdLst>
                <a:gd name="T0" fmla="*/ 435 w 1203"/>
                <a:gd name="T1" fmla="*/ 126 h 1077"/>
                <a:gd name="T2" fmla="*/ 352 w 1203"/>
                <a:gd name="T3" fmla="*/ 148 h 1077"/>
                <a:gd name="T4" fmla="*/ 302 w 1203"/>
                <a:gd name="T5" fmla="*/ 195 h 1077"/>
                <a:gd name="T6" fmla="*/ 275 w 1203"/>
                <a:gd name="T7" fmla="*/ 241 h 1077"/>
                <a:gd name="T8" fmla="*/ 266 w 1203"/>
                <a:gd name="T9" fmla="*/ 262 h 1077"/>
                <a:gd name="T10" fmla="*/ 125 w 1203"/>
                <a:gd name="T11" fmla="*/ 846 h 1077"/>
                <a:gd name="T12" fmla="*/ 121 w 1203"/>
                <a:gd name="T13" fmla="*/ 890 h 1077"/>
                <a:gd name="T14" fmla="*/ 129 w 1203"/>
                <a:gd name="T15" fmla="*/ 925 h 1077"/>
                <a:gd name="T16" fmla="*/ 169 w 1203"/>
                <a:gd name="T17" fmla="*/ 951 h 1077"/>
                <a:gd name="T18" fmla="*/ 215 w 1203"/>
                <a:gd name="T19" fmla="*/ 953 h 1077"/>
                <a:gd name="T20" fmla="*/ 297 w 1203"/>
                <a:gd name="T21" fmla="*/ 954 h 1077"/>
                <a:gd name="T22" fmla="*/ 403 w 1203"/>
                <a:gd name="T23" fmla="*/ 948 h 1077"/>
                <a:gd name="T24" fmla="*/ 525 w 1203"/>
                <a:gd name="T25" fmla="*/ 935 h 1077"/>
                <a:gd name="T26" fmla="*/ 654 w 1203"/>
                <a:gd name="T27" fmla="*/ 909 h 1077"/>
                <a:gd name="T28" fmla="*/ 782 w 1203"/>
                <a:gd name="T29" fmla="*/ 867 h 1077"/>
                <a:gd name="T30" fmla="*/ 897 w 1203"/>
                <a:gd name="T31" fmla="*/ 805 h 1077"/>
                <a:gd name="T32" fmla="*/ 993 w 1203"/>
                <a:gd name="T33" fmla="*/ 720 h 1077"/>
                <a:gd name="T34" fmla="*/ 1059 w 1203"/>
                <a:gd name="T35" fmla="*/ 607 h 1077"/>
                <a:gd name="T36" fmla="*/ 1083 w 1203"/>
                <a:gd name="T37" fmla="*/ 512 h 1077"/>
                <a:gd name="T38" fmla="*/ 1088 w 1203"/>
                <a:gd name="T39" fmla="*/ 467 h 1077"/>
                <a:gd name="T40" fmla="*/ 1085 w 1203"/>
                <a:gd name="T41" fmla="*/ 391 h 1077"/>
                <a:gd name="T42" fmla="*/ 1057 w 1203"/>
                <a:gd name="T43" fmla="*/ 303 h 1077"/>
                <a:gd name="T44" fmla="*/ 996 w 1203"/>
                <a:gd name="T45" fmla="*/ 224 h 1077"/>
                <a:gd name="T46" fmla="*/ 899 w 1203"/>
                <a:gd name="T47" fmla="*/ 170 h 1077"/>
                <a:gd name="T48" fmla="*/ 794 w 1203"/>
                <a:gd name="T49" fmla="*/ 144 h 1077"/>
                <a:gd name="T50" fmla="*/ 692 w 1203"/>
                <a:gd name="T51" fmla="*/ 132 h 1077"/>
                <a:gd name="T52" fmla="*/ 561 w 1203"/>
                <a:gd name="T53" fmla="*/ 125 h 1077"/>
                <a:gd name="T54" fmla="*/ 546 w 1203"/>
                <a:gd name="T55" fmla="*/ 0 h 1077"/>
                <a:gd name="T56" fmla="*/ 679 w 1203"/>
                <a:gd name="T57" fmla="*/ 8 h 1077"/>
                <a:gd name="T58" fmla="*/ 787 w 1203"/>
                <a:gd name="T59" fmla="*/ 20 h 1077"/>
                <a:gd name="T60" fmla="*/ 885 w 1203"/>
                <a:gd name="T61" fmla="*/ 38 h 1077"/>
                <a:gd name="T62" fmla="*/ 1015 w 1203"/>
                <a:gd name="T63" fmla="*/ 90 h 1077"/>
                <a:gd name="T64" fmla="*/ 1112 w 1203"/>
                <a:gd name="T65" fmla="*/ 174 h 1077"/>
                <a:gd name="T66" fmla="*/ 1175 w 1203"/>
                <a:gd name="T67" fmla="*/ 285 h 1077"/>
                <a:gd name="T68" fmla="*/ 1200 w 1203"/>
                <a:gd name="T69" fmla="*/ 395 h 1077"/>
                <a:gd name="T70" fmla="*/ 1202 w 1203"/>
                <a:gd name="T71" fmla="*/ 485 h 1077"/>
                <a:gd name="T72" fmla="*/ 1194 w 1203"/>
                <a:gd name="T73" fmla="*/ 535 h 1077"/>
                <a:gd name="T74" fmla="*/ 1163 w 1203"/>
                <a:gd name="T75" fmla="*/ 651 h 1077"/>
                <a:gd name="T76" fmla="*/ 1080 w 1203"/>
                <a:gd name="T77" fmla="*/ 797 h 1077"/>
                <a:gd name="T78" fmla="*/ 948 w 1203"/>
                <a:gd name="T79" fmla="*/ 913 h 1077"/>
                <a:gd name="T80" fmla="*/ 769 w 1203"/>
                <a:gd name="T81" fmla="*/ 1001 h 1077"/>
                <a:gd name="T82" fmla="*/ 557 w 1203"/>
                <a:gd name="T83" fmla="*/ 1055 h 1077"/>
                <a:gd name="T84" fmla="*/ 370 w 1203"/>
                <a:gd name="T85" fmla="*/ 1075 h 1077"/>
                <a:gd name="T86" fmla="*/ 239 w 1203"/>
                <a:gd name="T87" fmla="*/ 1077 h 1077"/>
                <a:gd name="T88" fmla="*/ 176 w 1203"/>
                <a:gd name="T89" fmla="*/ 1074 h 1077"/>
                <a:gd name="T90" fmla="*/ 151 w 1203"/>
                <a:gd name="T91" fmla="*/ 1072 h 1077"/>
                <a:gd name="T92" fmla="*/ 86 w 1203"/>
                <a:gd name="T93" fmla="*/ 1040 h 1077"/>
                <a:gd name="T94" fmla="*/ 37 w 1203"/>
                <a:gd name="T95" fmla="*/ 992 h 1077"/>
                <a:gd name="T96" fmla="*/ 8 w 1203"/>
                <a:gd name="T97" fmla="*/ 932 h 1077"/>
                <a:gd name="T98" fmla="*/ 3 w 1203"/>
                <a:gd name="T99" fmla="*/ 848 h 1077"/>
                <a:gd name="T100" fmla="*/ 12 w 1203"/>
                <a:gd name="T101" fmla="*/ 800 h 1077"/>
                <a:gd name="T102" fmla="*/ 148 w 1203"/>
                <a:gd name="T103" fmla="*/ 218 h 1077"/>
                <a:gd name="T104" fmla="*/ 169 w 1203"/>
                <a:gd name="T105" fmla="*/ 170 h 1077"/>
                <a:gd name="T106" fmla="*/ 211 w 1203"/>
                <a:gd name="T107" fmla="*/ 106 h 1077"/>
                <a:gd name="T108" fmla="*/ 278 w 1203"/>
                <a:gd name="T109" fmla="*/ 46 h 1077"/>
                <a:gd name="T110" fmla="*/ 375 w 1203"/>
                <a:gd name="T111" fmla="*/ 9 h 1077"/>
                <a:gd name="T112" fmla="*/ 501 w 1203"/>
                <a:gd name="T113" fmla="*/ 0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03" h="1077">
                  <a:moveTo>
                    <a:pt x="516" y="123"/>
                  </a:moveTo>
                  <a:lnTo>
                    <a:pt x="474" y="123"/>
                  </a:lnTo>
                  <a:lnTo>
                    <a:pt x="435" y="126"/>
                  </a:lnTo>
                  <a:lnTo>
                    <a:pt x="399" y="130"/>
                  </a:lnTo>
                  <a:lnTo>
                    <a:pt x="374" y="137"/>
                  </a:lnTo>
                  <a:lnTo>
                    <a:pt x="352" y="148"/>
                  </a:lnTo>
                  <a:lnTo>
                    <a:pt x="333" y="162"/>
                  </a:lnTo>
                  <a:lnTo>
                    <a:pt x="317" y="177"/>
                  </a:lnTo>
                  <a:lnTo>
                    <a:pt x="302" y="195"/>
                  </a:lnTo>
                  <a:lnTo>
                    <a:pt x="290" y="211"/>
                  </a:lnTo>
                  <a:lnTo>
                    <a:pt x="281" y="227"/>
                  </a:lnTo>
                  <a:lnTo>
                    <a:pt x="275" y="241"/>
                  </a:lnTo>
                  <a:lnTo>
                    <a:pt x="269" y="252"/>
                  </a:lnTo>
                  <a:lnTo>
                    <a:pt x="267" y="260"/>
                  </a:lnTo>
                  <a:lnTo>
                    <a:pt x="266" y="262"/>
                  </a:lnTo>
                  <a:lnTo>
                    <a:pt x="127" y="836"/>
                  </a:lnTo>
                  <a:lnTo>
                    <a:pt x="126" y="838"/>
                  </a:lnTo>
                  <a:lnTo>
                    <a:pt x="125" y="846"/>
                  </a:lnTo>
                  <a:lnTo>
                    <a:pt x="123" y="858"/>
                  </a:lnTo>
                  <a:lnTo>
                    <a:pt x="122" y="874"/>
                  </a:lnTo>
                  <a:lnTo>
                    <a:pt x="121" y="890"/>
                  </a:lnTo>
                  <a:lnTo>
                    <a:pt x="122" y="902"/>
                  </a:lnTo>
                  <a:lnTo>
                    <a:pt x="124" y="914"/>
                  </a:lnTo>
                  <a:lnTo>
                    <a:pt x="129" y="925"/>
                  </a:lnTo>
                  <a:lnTo>
                    <a:pt x="138" y="935"/>
                  </a:lnTo>
                  <a:lnTo>
                    <a:pt x="150" y="944"/>
                  </a:lnTo>
                  <a:lnTo>
                    <a:pt x="169" y="951"/>
                  </a:lnTo>
                  <a:lnTo>
                    <a:pt x="180" y="952"/>
                  </a:lnTo>
                  <a:lnTo>
                    <a:pt x="196" y="953"/>
                  </a:lnTo>
                  <a:lnTo>
                    <a:pt x="215" y="953"/>
                  </a:lnTo>
                  <a:lnTo>
                    <a:pt x="240" y="954"/>
                  </a:lnTo>
                  <a:lnTo>
                    <a:pt x="266" y="954"/>
                  </a:lnTo>
                  <a:lnTo>
                    <a:pt x="297" y="954"/>
                  </a:lnTo>
                  <a:lnTo>
                    <a:pt x="330" y="953"/>
                  </a:lnTo>
                  <a:lnTo>
                    <a:pt x="365" y="952"/>
                  </a:lnTo>
                  <a:lnTo>
                    <a:pt x="403" y="948"/>
                  </a:lnTo>
                  <a:lnTo>
                    <a:pt x="442" y="945"/>
                  </a:lnTo>
                  <a:lnTo>
                    <a:pt x="483" y="941"/>
                  </a:lnTo>
                  <a:lnTo>
                    <a:pt x="525" y="935"/>
                  </a:lnTo>
                  <a:lnTo>
                    <a:pt x="568" y="929"/>
                  </a:lnTo>
                  <a:lnTo>
                    <a:pt x="611" y="920"/>
                  </a:lnTo>
                  <a:lnTo>
                    <a:pt x="654" y="909"/>
                  </a:lnTo>
                  <a:lnTo>
                    <a:pt x="697" y="897"/>
                  </a:lnTo>
                  <a:lnTo>
                    <a:pt x="740" y="884"/>
                  </a:lnTo>
                  <a:lnTo>
                    <a:pt x="782" y="867"/>
                  </a:lnTo>
                  <a:lnTo>
                    <a:pt x="821" y="848"/>
                  </a:lnTo>
                  <a:lnTo>
                    <a:pt x="861" y="829"/>
                  </a:lnTo>
                  <a:lnTo>
                    <a:pt x="897" y="805"/>
                  </a:lnTo>
                  <a:lnTo>
                    <a:pt x="932" y="779"/>
                  </a:lnTo>
                  <a:lnTo>
                    <a:pt x="964" y="752"/>
                  </a:lnTo>
                  <a:lnTo>
                    <a:pt x="993" y="720"/>
                  </a:lnTo>
                  <a:lnTo>
                    <a:pt x="1019" y="686"/>
                  </a:lnTo>
                  <a:lnTo>
                    <a:pt x="1041" y="648"/>
                  </a:lnTo>
                  <a:lnTo>
                    <a:pt x="1059" y="607"/>
                  </a:lnTo>
                  <a:lnTo>
                    <a:pt x="1073" y="563"/>
                  </a:lnTo>
                  <a:lnTo>
                    <a:pt x="1083" y="516"/>
                  </a:lnTo>
                  <a:lnTo>
                    <a:pt x="1083" y="512"/>
                  </a:lnTo>
                  <a:lnTo>
                    <a:pt x="1085" y="501"/>
                  </a:lnTo>
                  <a:lnTo>
                    <a:pt x="1087" y="486"/>
                  </a:lnTo>
                  <a:lnTo>
                    <a:pt x="1088" y="467"/>
                  </a:lnTo>
                  <a:lnTo>
                    <a:pt x="1089" y="444"/>
                  </a:lnTo>
                  <a:lnTo>
                    <a:pt x="1088" y="418"/>
                  </a:lnTo>
                  <a:lnTo>
                    <a:pt x="1085" y="391"/>
                  </a:lnTo>
                  <a:lnTo>
                    <a:pt x="1079" y="362"/>
                  </a:lnTo>
                  <a:lnTo>
                    <a:pt x="1070" y="332"/>
                  </a:lnTo>
                  <a:lnTo>
                    <a:pt x="1057" y="303"/>
                  </a:lnTo>
                  <a:lnTo>
                    <a:pt x="1040" y="274"/>
                  </a:lnTo>
                  <a:lnTo>
                    <a:pt x="1020" y="248"/>
                  </a:lnTo>
                  <a:lnTo>
                    <a:pt x="996" y="224"/>
                  </a:lnTo>
                  <a:lnTo>
                    <a:pt x="967" y="203"/>
                  </a:lnTo>
                  <a:lnTo>
                    <a:pt x="934" y="184"/>
                  </a:lnTo>
                  <a:lnTo>
                    <a:pt x="899" y="170"/>
                  </a:lnTo>
                  <a:lnTo>
                    <a:pt x="859" y="158"/>
                  </a:lnTo>
                  <a:lnTo>
                    <a:pt x="816" y="148"/>
                  </a:lnTo>
                  <a:lnTo>
                    <a:pt x="794" y="144"/>
                  </a:lnTo>
                  <a:lnTo>
                    <a:pt x="765" y="140"/>
                  </a:lnTo>
                  <a:lnTo>
                    <a:pt x="731" y="137"/>
                  </a:lnTo>
                  <a:lnTo>
                    <a:pt x="692" y="132"/>
                  </a:lnTo>
                  <a:lnTo>
                    <a:pt x="650" y="129"/>
                  </a:lnTo>
                  <a:lnTo>
                    <a:pt x="605" y="126"/>
                  </a:lnTo>
                  <a:lnTo>
                    <a:pt x="561" y="125"/>
                  </a:lnTo>
                  <a:lnTo>
                    <a:pt x="516" y="123"/>
                  </a:lnTo>
                  <a:close/>
                  <a:moveTo>
                    <a:pt x="501" y="0"/>
                  </a:moveTo>
                  <a:lnTo>
                    <a:pt x="546" y="0"/>
                  </a:lnTo>
                  <a:lnTo>
                    <a:pt x="592" y="1"/>
                  </a:lnTo>
                  <a:lnTo>
                    <a:pt x="636" y="5"/>
                  </a:lnTo>
                  <a:lnTo>
                    <a:pt x="679" y="8"/>
                  </a:lnTo>
                  <a:lnTo>
                    <a:pt x="719" y="11"/>
                  </a:lnTo>
                  <a:lnTo>
                    <a:pt x="755" y="16"/>
                  </a:lnTo>
                  <a:lnTo>
                    <a:pt x="787" y="20"/>
                  </a:lnTo>
                  <a:lnTo>
                    <a:pt x="815" y="23"/>
                  </a:lnTo>
                  <a:lnTo>
                    <a:pt x="835" y="27"/>
                  </a:lnTo>
                  <a:lnTo>
                    <a:pt x="885" y="38"/>
                  </a:lnTo>
                  <a:lnTo>
                    <a:pt x="932" y="52"/>
                  </a:lnTo>
                  <a:lnTo>
                    <a:pt x="976" y="70"/>
                  </a:lnTo>
                  <a:lnTo>
                    <a:pt x="1015" y="90"/>
                  </a:lnTo>
                  <a:lnTo>
                    <a:pt x="1052" y="115"/>
                  </a:lnTo>
                  <a:lnTo>
                    <a:pt x="1084" y="142"/>
                  </a:lnTo>
                  <a:lnTo>
                    <a:pt x="1112" y="174"/>
                  </a:lnTo>
                  <a:lnTo>
                    <a:pt x="1137" y="208"/>
                  </a:lnTo>
                  <a:lnTo>
                    <a:pt x="1159" y="247"/>
                  </a:lnTo>
                  <a:lnTo>
                    <a:pt x="1175" y="285"/>
                  </a:lnTo>
                  <a:lnTo>
                    <a:pt x="1187" y="323"/>
                  </a:lnTo>
                  <a:lnTo>
                    <a:pt x="1195" y="360"/>
                  </a:lnTo>
                  <a:lnTo>
                    <a:pt x="1200" y="395"/>
                  </a:lnTo>
                  <a:lnTo>
                    <a:pt x="1203" y="428"/>
                  </a:lnTo>
                  <a:lnTo>
                    <a:pt x="1203" y="459"/>
                  </a:lnTo>
                  <a:lnTo>
                    <a:pt x="1202" y="485"/>
                  </a:lnTo>
                  <a:lnTo>
                    <a:pt x="1199" y="507"/>
                  </a:lnTo>
                  <a:lnTo>
                    <a:pt x="1196" y="524"/>
                  </a:lnTo>
                  <a:lnTo>
                    <a:pt x="1194" y="535"/>
                  </a:lnTo>
                  <a:lnTo>
                    <a:pt x="1192" y="540"/>
                  </a:lnTo>
                  <a:lnTo>
                    <a:pt x="1181" y="598"/>
                  </a:lnTo>
                  <a:lnTo>
                    <a:pt x="1163" y="651"/>
                  </a:lnTo>
                  <a:lnTo>
                    <a:pt x="1141" y="703"/>
                  </a:lnTo>
                  <a:lnTo>
                    <a:pt x="1113" y="752"/>
                  </a:lnTo>
                  <a:lnTo>
                    <a:pt x="1080" y="797"/>
                  </a:lnTo>
                  <a:lnTo>
                    <a:pt x="1042" y="838"/>
                  </a:lnTo>
                  <a:lnTo>
                    <a:pt x="998" y="878"/>
                  </a:lnTo>
                  <a:lnTo>
                    <a:pt x="948" y="913"/>
                  </a:lnTo>
                  <a:lnTo>
                    <a:pt x="894" y="946"/>
                  </a:lnTo>
                  <a:lnTo>
                    <a:pt x="834" y="975"/>
                  </a:lnTo>
                  <a:lnTo>
                    <a:pt x="769" y="1001"/>
                  </a:lnTo>
                  <a:lnTo>
                    <a:pt x="698" y="1023"/>
                  </a:lnTo>
                  <a:lnTo>
                    <a:pt x="623" y="1042"/>
                  </a:lnTo>
                  <a:lnTo>
                    <a:pt x="557" y="1055"/>
                  </a:lnTo>
                  <a:lnTo>
                    <a:pt x="491" y="1064"/>
                  </a:lnTo>
                  <a:lnTo>
                    <a:pt x="428" y="1071"/>
                  </a:lnTo>
                  <a:lnTo>
                    <a:pt x="370" y="1075"/>
                  </a:lnTo>
                  <a:lnTo>
                    <a:pt x="315" y="1077"/>
                  </a:lnTo>
                  <a:lnTo>
                    <a:pt x="266" y="1077"/>
                  </a:lnTo>
                  <a:lnTo>
                    <a:pt x="239" y="1077"/>
                  </a:lnTo>
                  <a:lnTo>
                    <a:pt x="214" y="1076"/>
                  </a:lnTo>
                  <a:lnTo>
                    <a:pt x="192" y="1075"/>
                  </a:lnTo>
                  <a:lnTo>
                    <a:pt x="176" y="1074"/>
                  </a:lnTo>
                  <a:lnTo>
                    <a:pt x="162" y="1073"/>
                  </a:lnTo>
                  <a:lnTo>
                    <a:pt x="154" y="1072"/>
                  </a:lnTo>
                  <a:lnTo>
                    <a:pt x="151" y="1072"/>
                  </a:lnTo>
                  <a:lnTo>
                    <a:pt x="139" y="1065"/>
                  </a:lnTo>
                  <a:lnTo>
                    <a:pt x="111" y="1054"/>
                  </a:lnTo>
                  <a:lnTo>
                    <a:pt x="86" y="1040"/>
                  </a:lnTo>
                  <a:lnTo>
                    <a:pt x="67" y="1024"/>
                  </a:lnTo>
                  <a:lnTo>
                    <a:pt x="50" y="1009"/>
                  </a:lnTo>
                  <a:lnTo>
                    <a:pt x="37" y="992"/>
                  </a:lnTo>
                  <a:lnTo>
                    <a:pt x="27" y="977"/>
                  </a:lnTo>
                  <a:lnTo>
                    <a:pt x="18" y="963"/>
                  </a:lnTo>
                  <a:lnTo>
                    <a:pt x="8" y="932"/>
                  </a:lnTo>
                  <a:lnTo>
                    <a:pt x="3" y="902"/>
                  </a:lnTo>
                  <a:lnTo>
                    <a:pt x="0" y="874"/>
                  </a:lnTo>
                  <a:lnTo>
                    <a:pt x="3" y="848"/>
                  </a:lnTo>
                  <a:lnTo>
                    <a:pt x="5" y="827"/>
                  </a:lnTo>
                  <a:lnTo>
                    <a:pt x="8" y="811"/>
                  </a:lnTo>
                  <a:lnTo>
                    <a:pt x="12" y="800"/>
                  </a:lnTo>
                  <a:lnTo>
                    <a:pt x="145" y="232"/>
                  </a:lnTo>
                  <a:lnTo>
                    <a:pt x="146" y="227"/>
                  </a:lnTo>
                  <a:lnTo>
                    <a:pt x="148" y="218"/>
                  </a:lnTo>
                  <a:lnTo>
                    <a:pt x="153" y="205"/>
                  </a:lnTo>
                  <a:lnTo>
                    <a:pt x="160" y="188"/>
                  </a:lnTo>
                  <a:lnTo>
                    <a:pt x="169" y="170"/>
                  </a:lnTo>
                  <a:lnTo>
                    <a:pt x="180" y="149"/>
                  </a:lnTo>
                  <a:lnTo>
                    <a:pt x="194" y="128"/>
                  </a:lnTo>
                  <a:lnTo>
                    <a:pt x="211" y="106"/>
                  </a:lnTo>
                  <a:lnTo>
                    <a:pt x="230" y="85"/>
                  </a:lnTo>
                  <a:lnTo>
                    <a:pt x="253" y="64"/>
                  </a:lnTo>
                  <a:lnTo>
                    <a:pt x="278" y="46"/>
                  </a:lnTo>
                  <a:lnTo>
                    <a:pt x="307" y="30"/>
                  </a:lnTo>
                  <a:lnTo>
                    <a:pt x="339" y="18"/>
                  </a:lnTo>
                  <a:lnTo>
                    <a:pt x="375" y="9"/>
                  </a:lnTo>
                  <a:lnTo>
                    <a:pt x="415" y="4"/>
                  </a:lnTo>
                  <a:lnTo>
                    <a:pt x="457" y="1"/>
                  </a:lnTo>
                  <a:lnTo>
                    <a:pt x="5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06"/>
            <p:cNvSpPr>
              <a:spLocks noEditPoints="1"/>
            </p:cNvSpPr>
            <p:nvPr/>
          </p:nvSpPr>
          <p:spPr bwMode="auto">
            <a:xfrm>
              <a:off x="7208838" y="2749550"/>
              <a:ext cx="571500" cy="504825"/>
            </a:xfrm>
            <a:custGeom>
              <a:avLst/>
              <a:gdLst>
                <a:gd name="T0" fmla="*/ 3340 w 3597"/>
                <a:gd name="T1" fmla="*/ 741 h 3177"/>
                <a:gd name="T2" fmla="*/ 3205 w 3597"/>
                <a:gd name="T3" fmla="*/ 1089 h 3177"/>
                <a:gd name="T4" fmla="*/ 2864 w 3597"/>
                <a:gd name="T5" fmla="*/ 1461 h 3177"/>
                <a:gd name="T6" fmla="*/ 2345 w 3597"/>
                <a:gd name="T7" fmla="*/ 1709 h 3177"/>
                <a:gd name="T8" fmla="*/ 1662 w 3597"/>
                <a:gd name="T9" fmla="*/ 1823 h 3177"/>
                <a:gd name="T10" fmla="*/ 1295 w 3597"/>
                <a:gd name="T11" fmla="*/ 1833 h 3177"/>
                <a:gd name="T12" fmla="*/ 1170 w 3597"/>
                <a:gd name="T13" fmla="*/ 1903 h 3177"/>
                <a:gd name="T14" fmla="*/ 1134 w 3597"/>
                <a:gd name="T15" fmla="*/ 1969 h 3177"/>
                <a:gd name="T16" fmla="*/ 902 w 3597"/>
                <a:gd name="T17" fmla="*/ 2781 h 3177"/>
                <a:gd name="T18" fmla="*/ 756 w 3597"/>
                <a:gd name="T19" fmla="*/ 2866 h 3177"/>
                <a:gd name="T20" fmla="*/ 184 w 3597"/>
                <a:gd name="T21" fmla="*/ 2873 h 3177"/>
                <a:gd name="T22" fmla="*/ 142 w 3597"/>
                <a:gd name="T23" fmla="*/ 3040 h 3177"/>
                <a:gd name="T24" fmla="*/ 985 w 3597"/>
                <a:gd name="T25" fmla="*/ 3056 h 3177"/>
                <a:gd name="T26" fmla="*/ 1072 w 3597"/>
                <a:gd name="T27" fmla="*/ 3019 h 3177"/>
                <a:gd name="T28" fmla="*/ 1285 w 3597"/>
                <a:gd name="T29" fmla="*/ 2248 h 3177"/>
                <a:gd name="T30" fmla="*/ 1351 w 3597"/>
                <a:gd name="T31" fmla="*/ 2124 h 3177"/>
                <a:gd name="T32" fmla="*/ 1515 w 3597"/>
                <a:gd name="T33" fmla="*/ 2026 h 3177"/>
                <a:gd name="T34" fmla="*/ 2000 w 3597"/>
                <a:gd name="T35" fmla="*/ 2004 h 3177"/>
                <a:gd name="T36" fmla="*/ 2634 w 3597"/>
                <a:gd name="T37" fmla="*/ 1882 h 3177"/>
                <a:gd name="T38" fmla="*/ 3102 w 3597"/>
                <a:gd name="T39" fmla="*/ 1637 h 3177"/>
                <a:gd name="T40" fmla="*/ 3397 w 3597"/>
                <a:gd name="T41" fmla="*/ 1272 h 3177"/>
                <a:gd name="T42" fmla="*/ 3475 w 3597"/>
                <a:gd name="T43" fmla="*/ 966 h 3177"/>
                <a:gd name="T44" fmla="*/ 3426 w 3597"/>
                <a:gd name="T45" fmla="*/ 629 h 3177"/>
                <a:gd name="T46" fmla="*/ 3222 w 3597"/>
                <a:gd name="T47" fmla="*/ 9 h 3177"/>
                <a:gd name="T48" fmla="*/ 3427 w 3597"/>
                <a:gd name="T49" fmla="*/ 288 h 3177"/>
                <a:gd name="T50" fmla="*/ 3562 w 3597"/>
                <a:gd name="T51" fmla="*/ 677 h 3177"/>
                <a:gd name="T52" fmla="*/ 3594 w 3597"/>
                <a:gd name="T53" fmla="*/ 1033 h 3177"/>
                <a:gd name="T54" fmla="*/ 3474 w 3597"/>
                <a:gd name="T55" fmla="*/ 1393 h 3177"/>
                <a:gd name="T56" fmla="*/ 3147 w 3597"/>
                <a:gd name="T57" fmla="*/ 1760 h 3177"/>
                <a:gd name="T58" fmla="*/ 2652 w 3597"/>
                <a:gd name="T59" fmla="*/ 2009 h 3177"/>
                <a:gd name="T60" fmla="*/ 2003 w 3597"/>
                <a:gd name="T61" fmla="*/ 2132 h 3177"/>
                <a:gd name="T62" fmla="*/ 1532 w 3597"/>
                <a:gd name="T63" fmla="*/ 2153 h 3177"/>
                <a:gd name="T64" fmla="*/ 1425 w 3597"/>
                <a:gd name="T65" fmla="*/ 2232 h 3177"/>
                <a:gd name="T66" fmla="*/ 1248 w 3597"/>
                <a:gd name="T67" fmla="*/ 2930 h 3177"/>
                <a:gd name="T68" fmla="*/ 1153 w 3597"/>
                <a:gd name="T69" fmla="*/ 3108 h 3177"/>
                <a:gd name="T70" fmla="*/ 1016 w 3597"/>
                <a:gd name="T71" fmla="*/ 3174 h 3177"/>
                <a:gd name="T72" fmla="*/ 91 w 3597"/>
                <a:gd name="T73" fmla="*/ 3152 h 3177"/>
                <a:gd name="T74" fmla="*/ 3 w 3597"/>
                <a:gd name="T75" fmla="*/ 2996 h 3177"/>
                <a:gd name="T76" fmla="*/ 3 w 3597"/>
                <a:gd name="T77" fmla="*/ 2682 h 3177"/>
                <a:gd name="T78" fmla="*/ 87 w 3597"/>
                <a:gd name="T79" fmla="*/ 2639 h 3177"/>
                <a:gd name="T80" fmla="*/ 123 w 3597"/>
                <a:gd name="T81" fmla="*/ 2721 h 3177"/>
                <a:gd name="T82" fmla="*/ 140 w 3597"/>
                <a:gd name="T83" fmla="*/ 2739 h 3177"/>
                <a:gd name="T84" fmla="*/ 686 w 3597"/>
                <a:gd name="T85" fmla="*/ 2755 h 3177"/>
                <a:gd name="T86" fmla="*/ 772 w 3597"/>
                <a:gd name="T87" fmla="*/ 2734 h 3177"/>
                <a:gd name="T88" fmla="*/ 866 w 3597"/>
                <a:gd name="T89" fmla="*/ 2624 h 3177"/>
                <a:gd name="T90" fmla="*/ 1059 w 3597"/>
                <a:gd name="T91" fmla="*/ 1866 h 3177"/>
                <a:gd name="T92" fmla="*/ 1188 w 3597"/>
                <a:gd name="T93" fmla="*/ 1747 h 3177"/>
                <a:gd name="T94" fmla="*/ 1492 w 3597"/>
                <a:gd name="T95" fmla="*/ 1715 h 3177"/>
                <a:gd name="T96" fmla="*/ 2174 w 3597"/>
                <a:gd name="T97" fmla="*/ 1636 h 3177"/>
                <a:gd name="T98" fmla="*/ 2700 w 3597"/>
                <a:gd name="T99" fmla="*/ 1430 h 3177"/>
                <a:gd name="T100" fmla="*/ 3058 w 3597"/>
                <a:gd name="T101" fmla="*/ 1104 h 3177"/>
                <a:gd name="T102" fmla="*/ 3214 w 3597"/>
                <a:gd name="T103" fmla="*/ 759 h 3177"/>
                <a:gd name="T104" fmla="*/ 3248 w 3597"/>
                <a:gd name="T105" fmla="*/ 480 h 3177"/>
                <a:gd name="T106" fmla="*/ 3172 w 3597"/>
                <a:gd name="T107" fmla="*/ 145 h 3177"/>
                <a:gd name="T108" fmla="*/ 3154 w 3597"/>
                <a:gd name="T109" fmla="*/ 13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7" h="3177">
                  <a:moveTo>
                    <a:pt x="3366" y="448"/>
                  </a:moveTo>
                  <a:lnTo>
                    <a:pt x="3366" y="513"/>
                  </a:lnTo>
                  <a:lnTo>
                    <a:pt x="3363" y="574"/>
                  </a:lnTo>
                  <a:lnTo>
                    <a:pt x="3357" y="634"/>
                  </a:lnTo>
                  <a:lnTo>
                    <a:pt x="3349" y="689"/>
                  </a:lnTo>
                  <a:lnTo>
                    <a:pt x="3340" y="741"/>
                  </a:lnTo>
                  <a:lnTo>
                    <a:pt x="3329" y="786"/>
                  </a:lnTo>
                  <a:lnTo>
                    <a:pt x="3317" y="825"/>
                  </a:lnTo>
                  <a:lnTo>
                    <a:pt x="3306" y="858"/>
                  </a:lnTo>
                  <a:lnTo>
                    <a:pt x="3277" y="939"/>
                  </a:lnTo>
                  <a:lnTo>
                    <a:pt x="3244" y="1016"/>
                  </a:lnTo>
                  <a:lnTo>
                    <a:pt x="3205" y="1089"/>
                  </a:lnTo>
                  <a:lnTo>
                    <a:pt x="3161" y="1160"/>
                  </a:lnTo>
                  <a:lnTo>
                    <a:pt x="3112" y="1227"/>
                  </a:lnTo>
                  <a:lnTo>
                    <a:pt x="3058" y="1291"/>
                  </a:lnTo>
                  <a:lnTo>
                    <a:pt x="2998" y="1351"/>
                  </a:lnTo>
                  <a:lnTo>
                    <a:pt x="2933" y="1408"/>
                  </a:lnTo>
                  <a:lnTo>
                    <a:pt x="2864" y="1461"/>
                  </a:lnTo>
                  <a:lnTo>
                    <a:pt x="2789" y="1512"/>
                  </a:lnTo>
                  <a:lnTo>
                    <a:pt x="2710" y="1558"/>
                  </a:lnTo>
                  <a:lnTo>
                    <a:pt x="2625" y="1601"/>
                  </a:lnTo>
                  <a:lnTo>
                    <a:pt x="2537" y="1640"/>
                  </a:lnTo>
                  <a:lnTo>
                    <a:pt x="2443" y="1676"/>
                  </a:lnTo>
                  <a:lnTo>
                    <a:pt x="2345" y="1709"/>
                  </a:lnTo>
                  <a:lnTo>
                    <a:pt x="2241" y="1736"/>
                  </a:lnTo>
                  <a:lnTo>
                    <a:pt x="2134" y="1761"/>
                  </a:lnTo>
                  <a:lnTo>
                    <a:pt x="2023" y="1782"/>
                  </a:lnTo>
                  <a:lnTo>
                    <a:pt x="1906" y="1800"/>
                  </a:lnTo>
                  <a:lnTo>
                    <a:pt x="1786" y="1813"/>
                  </a:lnTo>
                  <a:lnTo>
                    <a:pt x="1662" y="1823"/>
                  </a:lnTo>
                  <a:lnTo>
                    <a:pt x="1533" y="1828"/>
                  </a:lnTo>
                  <a:lnTo>
                    <a:pt x="1400" y="1831"/>
                  </a:lnTo>
                  <a:lnTo>
                    <a:pt x="1387" y="1831"/>
                  </a:lnTo>
                  <a:lnTo>
                    <a:pt x="1374" y="1831"/>
                  </a:lnTo>
                  <a:lnTo>
                    <a:pt x="1328" y="1831"/>
                  </a:lnTo>
                  <a:lnTo>
                    <a:pt x="1295" y="1833"/>
                  </a:lnTo>
                  <a:lnTo>
                    <a:pt x="1265" y="1838"/>
                  </a:lnTo>
                  <a:lnTo>
                    <a:pt x="1240" y="1848"/>
                  </a:lnTo>
                  <a:lnTo>
                    <a:pt x="1218" y="1859"/>
                  </a:lnTo>
                  <a:lnTo>
                    <a:pt x="1199" y="1874"/>
                  </a:lnTo>
                  <a:lnTo>
                    <a:pt x="1183" y="1888"/>
                  </a:lnTo>
                  <a:lnTo>
                    <a:pt x="1170" y="1903"/>
                  </a:lnTo>
                  <a:lnTo>
                    <a:pt x="1159" y="1919"/>
                  </a:lnTo>
                  <a:lnTo>
                    <a:pt x="1150" y="1933"/>
                  </a:lnTo>
                  <a:lnTo>
                    <a:pt x="1144" y="1946"/>
                  </a:lnTo>
                  <a:lnTo>
                    <a:pt x="1139" y="1956"/>
                  </a:lnTo>
                  <a:lnTo>
                    <a:pt x="1136" y="1965"/>
                  </a:lnTo>
                  <a:lnTo>
                    <a:pt x="1134" y="1969"/>
                  </a:lnTo>
                  <a:lnTo>
                    <a:pt x="983" y="2615"/>
                  </a:lnTo>
                  <a:lnTo>
                    <a:pt x="972" y="2657"/>
                  </a:lnTo>
                  <a:lnTo>
                    <a:pt x="959" y="2694"/>
                  </a:lnTo>
                  <a:lnTo>
                    <a:pt x="942" y="2726"/>
                  </a:lnTo>
                  <a:lnTo>
                    <a:pt x="923" y="2756"/>
                  </a:lnTo>
                  <a:lnTo>
                    <a:pt x="902" y="2781"/>
                  </a:lnTo>
                  <a:lnTo>
                    <a:pt x="879" y="2803"/>
                  </a:lnTo>
                  <a:lnTo>
                    <a:pt x="856" y="2821"/>
                  </a:lnTo>
                  <a:lnTo>
                    <a:pt x="831" y="2836"/>
                  </a:lnTo>
                  <a:lnTo>
                    <a:pt x="805" y="2849"/>
                  </a:lnTo>
                  <a:lnTo>
                    <a:pt x="780" y="2859"/>
                  </a:lnTo>
                  <a:lnTo>
                    <a:pt x="756" y="2866"/>
                  </a:lnTo>
                  <a:lnTo>
                    <a:pt x="732" y="2871"/>
                  </a:lnTo>
                  <a:lnTo>
                    <a:pt x="708" y="2875"/>
                  </a:lnTo>
                  <a:lnTo>
                    <a:pt x="688" y="2876"/>
                  </a:lnTo>
                  <a:lnTo>
                    <a:pt x="668" y="2876"/>
                  </a:lnTo>
                  <a:lnTo>
                    <a:pt x="215" y="2876"/>
                  </a:lnTo>
                  <a:lnTo>
                    <a:pt x="184" y="2873"/>
                  </a:lnTo>
                  <a:lnTo>
                    <a:pt x="154" y="2869"/>
                  </a:lnTo>
                  <a:lnTo>
                    <a:pt x="123" y="2864"/>
                  </a:lnTo>
                  <a:lnTo>
                    <a:pt x="123" y="2996"/>
                  </a:lnTo>
                  <a:lnTo>
                    <a:pt x="126" y="3013"/>
                  </a:lnTo>
                  <a:lnTo>
                    <a:pt x="132" y="3027"/>
                  </a:lnTo>
                  <a:lnTo>
                    <a:pt x="142" y="3040"/>
                  </a:lnTo>
                  <a:lnTo>
                    <a:pt x="155" y="3048"/>
                  </a:lnTo>
                  <a:lnTo>
                    <a:pt x="170" y="3054"/>
                  </a:lnTo>
                  <a:lnTo>
                    <a:pt x="184" y="3056"/>
                  </a:lnTo>
                  <a:lnTo>
                    <a:pt x="971" y="3056"/>
                  </a:lnTo>
                  <a:lnTo>
                    <a:pt x="976" y="3056"/>
                  </a:lnTo>
                  <a:lnTo>
                    <a:pt x="985" y="3056"/>
                  </a:lnTo>
                  <a:lnTo>
                    <a:pt x="996" y="3054"/>
                  </a:lnTo>
                  <a:lnTo>
                    <a:pt x="1009" y="3052"/>
                  </a:lnTo>
                  <a:lnTo>
                    <a:pt x="1024" y="3047"/>
                  </a:lnTo>
                  <a:lnTo>
                    <a:pt x="1040" y="3041"/>
                  </a:lnTo>
                  <a:lnTo>
                    <a:pt x="1056" y="3031"/>
                  </a:lnTo>
                  <a:lnTo>
                    <a:pt x="1072" y="3019"/>
                  </a:lnTo>
                  <a:lnTo>
                    <a:pt x="1088" y="3002"/>
                  </a:lnTo>
                  <a:lnTo>
                    <a:pt x="1102" y="2982"/>
                  </a:lnTo>
                  <a:lnTo>
                    <a:pt x="1114" y="2957"/>
                  </a:lnTo>
                  <a:lnTo>
                    <a:pt x="1125" y="2928"/>
                  </a:lnTo>
                  <a:lnTo>
                    <a:pt x="1134" y="2893"/>
                  </a:lnTo>
                  <a:lnTo>
                    <a:pt x="1285" y="2248"/>
                  </a:lnTo>
                  <a:lnTo>
                    <a:pt x="1290" y="2229"/>
                  </a:lnTo>
                  <a:lnTo>
                    <a:pt x="1297" y="2210"/>
                  </a:lnTo>
                  <a:lnTo>
                    <a:pt x="1307" y="2189"/>
                  </a:lnTo>
                  <a:lnTo>
                    <a:pt x="1319" y="2167"/>
                  </a:lnTo>
                  <a:lnTo>
                    <a:pt x="1334" y="2145"/>
                  </a:lnTo>
                  <a:lnTo>
                    <a:pt x="1351" y="2124"/>
                  </a:lnTo>
                  <a:lnTo>
                    <a:pt x="1371" y="2103"/>
                  </a:lnTo>
                  <a:lnTo>
                    <a:pt x="1394" y="2084"/>
                  </a:lnTo>
                  <a:lnTo>
                    <a:pt x="1419" y="2065"/>
                  </a:lnTo>
                  <a:lnTo>
                    <a:pt x="1448" y="2050"/>
                  </a:lnTo>
                  <a:lnTo>
                    <a:pt x="1480" y="2036"/>
                  </a:lnTo>
                  <a:lnTo>
                    <a:pt x="1515" y="2026"/>
                  </a:lnTo>
                  <a:lnTo>
                    <a:pt x="1553" y="2020"/>
                  </a:lnTo>
                  <a:lnTo>
                    <a:pt x="1593" y="2018"/>
                  </a:lnTo>
                  <a:lnTo>
                    <a:pt x="1624" y="2018"/>
                  </a:lnTo>
                  <a:lnTo>
                    <a:pt x="1753" y="2017"/>
                  </a:lnTo>
                  <a:lnTo>
                    <a:pt x="1879" y="2012"/>
                  </a:lnTo>
                  <a:lnTo>
                    <a:pt x="2000" y="2004"/>
                  </a:lnTo>
                  <a:lnTo>
                    <a:pt x="2117" y="1992"/>
                  </a:lnTo>
                  <a:lnTo>
                    <a:pt x="2229" y="1977"/>
                  </a:lnTo>
                  <a:lnTo>
                    <a:pt x="2336" y="1959"/>
                  </a:lnTo>
                  <a:lnTo>
                    <a:pt x="2440" y="1937"/>
                  </a:lnTo>
                  <a:lnTo>
                    <a:pt x="2539" y="1911"/>
                  </a:lnTo>
                  <a:lnTo>
                    <a:pt x="2634" y="1882"/>
                  </a:lnTo>
                  <a:lnTo>
                    <a:pt x="2723" y="1850"/>
                  </a:lnTo>
                  <a:lnTo>
                    <a:pt x="2808" y="1814"/>
                  </a:lnTo>
                  <a:lnTo>
                    <a:pt x="2888" y="1775"/>
                  </a:lnTo>
                  <a:lnTo>
                    <a:pt x="2964" y="1733"/>
                  </a:lnTo>
                  <a:lnTo>
                    <a:pt x="3035" y="1687"/>
                  </a:lnTo>
                  <a:lnTo>
                    <a:pt x="3102" y="1637"/>
                  </a:lnTo>
                  <a:lnTo>
                    <a:pt x="3164" y="1584"/>
                  </a:lnTo>
                  <a:lnTo>
                    <a:pt x="3220" y="1528"/>
                  </a:lnTo>
                  <a:lnTo>
                    <a:pt x="3272" y="1470"/>
                  </a:lnTo>
                  <a:lnTo>
                    <a:pt x="3319" y="1407"/>
                  </a:lnTo>
                  <a:lnTo>
                    <a:pt x="3361" y="1341"/>
                  </a:lnTo>
                  <a:lnTo>
                    <a:pt x="3397" y="1272"/>
                  </a:lnTo>
                  <a:lnTo>
                    <a:pt x="3429" y="1199"/>
                  </a:lnTo>
                  <a:lnTo>
                    <a:pt x="3457" y="1124"/>
                  </a:lnTo>
                  <a:lnTo>
                    <a:pt x="3465" y="1091"/>
                  </a:lnTo>
                  <a:lnTo>
                    <a:pt x="3471" y="1055"/>
                  </a:lnTo>
                  <a:lnTo>
                    <a:pt x="3474" y="1012"/>
                  </a:lnTo>
                  <a:lnTo>
                    <a:pt x="3475" y="966"/>
                  </a:lnTo>
                  <a:lnTo>
                    <a:pt x="3473" y="917"/>
                  </a:lnTo>
                  <a:lnTo>
                    <a:pt x="3469" y="864"/>
                  </a:lnTo>
                  <a:lnTo>
                    <a:pt x="3462" y="808"/>
                  </a:lnTo>
                  <a:lnTo>
                    <a:pt x="3452" y="749"/>
                  </a:lnTo>
                  <a:lnTo>
                    <a:pt x="3440" y="690"/>
                  </a:lnTo>
                  <a:lnTo>
                    <a:pt x="3426" y="629"/>
                  </a:lnTo>
                  <a:lnTo>
                    <a:pt x="3408" y="569"/>
                  </a:lnTo>
                  <a:lnTo>
                    <a:pt x="3388" y="508"/>
                  </a:lnTo>
                  <a:lnTo>
                    <a:pt x="3366" y="448"/>
                  </a:lnTo>
                  <a:close/>
                  <a:moveTo>
                    <a:pt x="3195" y="0"/>
                  </a:moveTo>
                  <a:lnTo>
                    <a:pt x="3210" y="2"/>
                  </a:lnTo>
                  <a:lnTo>
                    <a:pt x="3222" y="9"/>
                  </a:lnTo>
                  <a:lnTo>
                    <a:pt x="3233" y="19"/>
                  </a:lnTo>
                  <a:lnTo>
                    <a:pt x="3277" y="65"/>
                  </a:lnTo>
                  <a:lnTo>
                    <a:pt x="3319" y="117"/>
                  </a:lnTo>
                  <a:lnTo>
                    <a:pt x="3359" y="171"/>
                  </a:lnTo>
                  <a:lnTo>
                    <a:pt x="3394" y="228"/>
                  </a:lnTo>
                  <a:lnTo>
                    <a:pt x="3427" y="288"/>
                  </a:lnTo>
                  <a:lnTo>
                    <a:pt x="3457" y="350"/>
                  </a:lnTo>
                  <a:lnTo>
                    <a:pt x="3484" y="415"/>
                  </a:lnTo>
                  <a:lnTo>
                    <a:pt x="3507" y="480"/>
                  </a:lnTo>
                  <a:lnTo>
                    <a:pt x="3529" y="545"/>
                  </a:lnTo>
                  <a:lnTo>
                    <a:pt x="3547" y="611"/>
                  </a:lnTo>
                  <a:lnTo>
                    <a:pt x="3562" y="677"/>
                  </a:lnTo>
                  <a:lnTo>
                    <a:pt x="3575" y="741"/>
                  </a:lnTo>
                  <a:lnTo>
                    <a:pt x="3584" y="804"/>
                  </a:lnTo>
                  <a:lnTo>
                    <a:pt x="3591" y="865"/>
                  </a:lnTo>
                  <a:lnTo>
                    <a:pt x="3595" y="924"/>
                  </a:lnTo>
                  <a:lnTo>
                    <a:pt x="3597" y="980"/>
                  </a:lnTo>
                  <a:lnTo>
                    <a:pt x="3594" y="1033"/>
                  </a:lnTo>
                  <a:lnTo>
                    <a:pt x="3589" y="1082"/>
                  </a:lnTo>
                  <a:lnTo>
                    <a:pt x="3582" y="1127"/>
                  </a:lnTo>
                  <a:lnTo>
                    <a:pt x="3571" y="1166"/>
                  </a:lnTo>
                  <a:lnTo>
                    <a:pt x="3544" y="1244"/>
                  </a:lnTo>
                  <a:lnTo>
                    <a:pt x="3512" y="1320"/>
                  </a:lnTo>
                  <a:lnTo>
                    <a:pt x="3474" y="1393"/>
                  </a:lnTo>
                  <a:lnTo>
                    <a:pt x="3431" y="1462"/>
                  </a:lnTo>
                  <a:lnTo>
                    <a:pt x="3384" y="1528"/>
                  </a:lnTo>
                  <a:lnTo>
                    <a:pt x="3332" y="1591"/>
                  </a:lnTo>
                  <a:lnTo>
                    <a:pt x="3275" y="1650"/>
                  </a:lnTo>
                  <a:lnTo>
                    <a:pt x="3213" y="1707"/>
                  </a:lnTo>
                  <a:lnTo>
                    <a:pt x="3147" y="1760"/>
                  </a:lnTo>
                  <a:lnTo>
                    <a:pt x="3075" y="1810"/>
                  </a:lnTo>
                  <a:lnTo>
                    <a:pt x="2999" y="1857"/>
                  </a:lnTo>
                  <a:lnTo>
                    <a:pt x="2920" y="1900"/>
                  </a:lnTo>
                  <a:lnTo>
                    <a:pt x="2835" y="1940"/>
                  </a:lnTo>
                  <a:lnTo>
                    <a:pt x="2746" y="1976"/>
                  </a:lnTo>
                  <a:lnTo>
                    <a:pt x="2652" y="2009"/>
                  </a:lnTo>
                  <a:lnTo>
                    <a:pt x="2555" y="2039"/>
                  </a:lnTo>
                  <a:lnTo>
                    <a:pt x="2453" y="2065"/>
                  </a:lnTo>
                  <a:lnTo>
                    <a:pt x="2347" y="2087"/>
                  </a:lnTo>
                  <a:lnTo>
                    <a:pt x="2236" y="2106"/>
                  </a:lnTo>
                  <a:lnTo>
                    <a:pt x="2122" y="2121"/>
                  </a:lnTo>
                  <a:lnTo>
                    <a:pt x="2003" y="2132"/>
                  </a:lnTo>
                  <a:lnTo>
                    <a:pt x="1881" y="2140"/>
                  </a:lnTo>
                  <a:lnTo>
                    <a:pt x="1754" y="2144"/>
                  </a:lnTo>
                  <a:lnTo>
                    <a:pt x="1624" y="2144"/>
                  </a:lnTo>
                  <a:lnTo>
                    <a:pt x="1593" y="2144"/>
                  </a:lnTo>
                  <a:lnTo>
                    <a:pt x="1560" y="2146"/>
                  </a:lnTo>
                  <a:lnTo>
                    <a:pt x="1532" y="2153"/>
                  </a:lnTo>
                  <a:lnTo>
                    <a:pt x="1506" y="2162"/>
                  </a:lnTo>
                  <a:lnTo>
                    <a:pt x="1484" y="2174"/>
                  </a:lnTo>
                  <a:lnTo>
                    <a:pt x="1465" y="2187"/>
                  </a:lnTo>
                  <a:lnTo>
                    <a:pt x="1449" y="2201"/>
                  </a:lnTo>
                  <a:lnTo>
                    <a:pt x="1436" y="2217"/>
                  </a:lnTo>
                  <a:lnTo>
                    <a:pt x="1425" y="2232"/>
                  </a:lnTo>
                  <a:lnTo>
                    <a:pt x="1417" y="2246"/>
                  </a:lnTo>
                  <a:lnTo>
                    <a:pt x="1410" y="2260"/>
                  </a:lnTo>
                  <a:lnTo>
                    <a:pt x="1405" y="2271"/>
                  </a:lnTo>
                  <a:lnTo>
                    <a:pt x="1402" y="2278"/>
                  </a:lnTo>
                  <a:lnTo>
                    <a:pt x="1400" y="2284"/>
                  </a:lnTo>
                  <a:lnTo>
                    <a:pt x="1248" y="2930"/>
                  </a:lnTo>
                  <a:lnTo>
                    <a:pt x="1240" y="2969"/>
                  </a:lnTo>
                  <a:lnTo>
                    <a:pt x="1226" y="3004"/>
                  </a:lnTo>
                  <a:lnTo>
                    <a:pt x="1211" y="3035"/>
                  </a:lnTo>
                  <a:lnTo>
                    <a:pt x="1193" y="3063"/>
                  </a:lnTo>
                  <a:lnTo>
                    <a:pt x="1175" y="3087"/>
                  </a:lnTo>
                  <a:lnTo>
                    <a:pt x="1153" y="3108"/>
                  </a:lnTo>
                  <a:lnTo>
                    <a:pt x="1130" y="3125"/>
                  </a:lnTo>
                  <a:lnTo>
                    <a:pt x="1107" y="3141"/>
                  </a:lnTo>
                  <a:lnTo>
                    <a:pt x="1084" y="3153"/>
                  </a:lnTo>
                  <a:lnTo>
                    <a:pt x="1061" y="3162"/>
                  </a:lnTo>
                  <a:lnTo>
                    <a:pt x="1038" y="3168"/>
                  </a:lnTo>
                  <a:lnTo>
                    <a:pt x="1016" y="3174"/>
                  </a:lnTo>
                  <a:lnTo>
                    <a:pt x="996" y="3176"/>
                  </a:lnTo>
                  <a:lnTo>
                    <a:pt x="976" y="3177"/>
                  </a:lnTo>
                  <a:lnTo>
                    <a:pt x="184" y="3177"/>
                  </a:lnTo>
                  <a:lnTo>
                    <a:pt x="151" y="3174"/>
                  </a:lnTo>
                  <a:lnTo>
                    <a:pt x="120" y="3165"/>
                  </a:lnTo>
                  <a:lnTo>
                    <a:pt x="91" y="3152"/>
                  </a:lnTo>
                  <a:lnTo>
                    <a:pt x="66" y="3133"/>
                  </a:lnTo>
                  <a:lnTo>
                    <a:pt x="44" y="3111"/>
                  </a:lnTo>
                  <a:lnTo>
                    <a:pt x="26" y="3086"/>
                  </a:lnTo>
                  <a:lnTo>
                    <a:pt x="14" y="3058"/>
                  </a:lnTo>
                  <a:lnTo>
                    <a:pt x="5" y="3027"/>
                  </a:lnTo>
                  <a:lnTo>
                    <a:pt x="3" y="2996"/>
                  </a:lnTo>
                  <a:lnTo>
                    <a:pt x="3" y="2730"/>
                  </a:lnTo>
                  <a:lnTo>
                    <a:pt x="0" y="2716"/>
                  </a:lnTo>
                  <a:lnTo>
                    <a:pt x="0" y="2703"/>
                  </a:lnTo>
                  <a:lnTo>
                    <a:pt x="1" y="2692"/>
                  </a:lnTo>
                  <a:lnTo>
                    <a:pt x="2" y="2684"/>
                  </a:lnTo>
                  <a:lnTo>
                    <a:pt x="3" y="2682"/>
                  </a:lnTo>
                  <a:lnTo>
                    <a:pt x="9" y="2666"/>
                  </a:lnTo>
                  <a:lnTo>
                    <a:pt x="20" y="2652"/>
                  </a:lnTo>
                  <a:lnTo>
                    <a:pt x="34" y="2642"/>
                  </a:lnTo>
                  <a:lnTo>
                    <a:pt x="52" y="2636"/>
                  </a:lnTo>
                  <a:lnTo>
                    <a:pt x="69" y="2634"/>
                  </a:lnTo>
                  <a:lnTo>
                    <a:pt x="87" y="2639"/>
                  </a:lnTo>
                  <a:lnTo>
                    <a:pt x="101" y="2649"/>
                  </a:lnTo>
                  <a:lnTo>
                    <a:pt x="113" y="2661"/>
                  </a:lnTo>
                  <a:lnTo>
                    <a:pt x="121" y="2677"/>
                  </a:lnTo>
                  <a:lnTo>
                    <a:pt x="123" y="2694"/>
                  </a:lnTo>
                  <a:lnTo>
                    <a:pt x="123" y="2718"/>
                  </a:lnTo>
                  <a:lnTo>
                    <a:pt x="123" y="2721"/>
                  </a:lnTo>
                  <a:lnTo>
                    <a:pt x="124" y="2723"/>
                  </a:lnTo>
                  <a:lnTo>
                    <a:pt x="124" y="2724"/>
                  </a:lnTo>
                  <a:lnTo>
                    <a:pt x="126" y="2726"/>
                  </a:lnTo>
                  <a:lnTo>
                    <a:pt x="127" y="2727"/>
                  </a:lnTo>
                  <a:lnTo>
                    <a:pt x="130" y="2730"/>
                  </a:lnTo>
                  <a:lnTo>
                    <a:pt x="140" y="2739"/>
                  </a:lnTo>
                  <a:lnTo>
                    <a:pt x="154" y="2747"/>
                  </a:lnTo>
                  <a:lnTo>
                    <a:pt x="174" y="2751"/>
                  </a:lnTo>
                  <a:lnTo>
                    <a:pt x="196" y="2754"/>
                  </a:lnTo>
                  <a:lnTo>
                    <a:pt x="220" y="2755"/>
                  </a:lnTo>
                  <a:lnTo>
                    <a:pt x="680" y="2755"/>
                  </a:lnTo>
                  <a:lnTo>
                    <a:pt x="686" y="2755"/>
                  </a:lnTo>
                  <a:lnTo>
                    <a:pt x="695" y="2754"/>
                  </a:lnTo>
                  <a:lnTo>
                    <a:pt x="707" y="2752"/>
                  </a:lnTo>
                  <a:lnTo>
                    <a:pt x="722" y="2750"/>
                  </a:lnTo>
                  <a:lnTo>
                    <a:pt x="737" y="2747"/>
                  </a:lnTo>
                  <a:lnTo>
                    <a:pt x="755" y="2741"/>
                  </a:lnTo>
                  <a:lnTo>
                    <a:pt x="772" y="2734"/>
                  </a:lnTo>
                  <a:lnTo>
                    <a:pt x="791" y="2724"/>
                  </a:lnTo>
                  <a:lnTo>
                    <a:pt x="809" y="2711"/>
                  </a:lnTo>
                  <a:lnTo>
                    <a:pt x="825" y="2695"/>
                  </a:lnTo>
                  <a:lnTo>
                    <a:pt x="841" y="2675"/>
                  </a:lnTo>
                  <a:lnTo>
                    <a:pt x="854" y="2651"/>
                  </a:lnTo>
                  <a:lnTo>
                    <a:pt x="866" y="2624"/>
                  </a:lnTo>
                  <a:lnTo>
                    <a:pt x="874" y="2592"/>
                  </a:lnTo>
                  <a:lnTo>
                    <a:pt x="1025" y="1945"/>
                  </a:lnTo>
                  <a:lnTo>
                    <a:pt x="1030" y="1927"/>
                  </a:lnTo>
                  <a:lnTo>
                    <a:pt x="1037" y="1908"/>
                  </a:lnTo>
                  <a:lnTo>
                    <a:pt x="1047" y="1887"/>
                  </a:lnTo>
                  <a:lnTo>
                    <a:pt x="1059" y="1866"/>
                  </a:lnTo>
                  <a:lnTo>
                    <a:pt x="1074" y="1844"/>
                  </a:lnTo>
                  <a:lnTo>
                    <a:pt x="1091" y="1822"/>
                  </a:lnTo>
                  <a:lnTo>
                    <a:pt x="1111" y="1801"/>
                  </a:lnTo>
                  <a:lnTo>
                    <a:pt x="1134" y="1781"/>
                  </a:lnTo>
                  <a:lnTo>
                    <a:pt x="1159" y="1764"/>
                  </a:lnTo>
                  <a:lnTo>
                    <a:pt x="1188" y="1747"/>
                  </a:lnTo>
                  <a:lnTo>
                    <a:pt x="1220" y="1734"/>
                  </a:lnTo>
                  <a:lnTo>
                    <a:pt x="1254" y="1724"/>
                  </a:lnTo>
                  <a:lnTo>
                    <a:pt x="1292" y="1718"/>
                  </a:lnTo>
                  <a:lnTo>
                    <a:pt x="1333" y="1716"/>
                  </a:lnTo>
                  <a:lnTo>
                    <a:pt x="1364" y="1716"/>
                  </a:lnTo>
                  <a:lnTo>
                    <a:pt x="1492" y="1715"/>
                  </a:lnTo>
                  <a:lnTo>
                    <a:pt x="1616" y="1712"/>
                  </a:lnTo>
                  <a:lnTo>
                    <a:pt x="1737" y="1704"/>
                  </a:lnTo>
                  <a:lnTo>
                    <a:pt x="1852" y="1692"/>
                  </a:lnTo>
                  <a:lnTo>
                    <a:pt x="1964" y="1678"/>
                  </a:lnTo>
                  <a:lnTo>
                    <a:pt x="2072" y="1659"/>
                  </a:lnTo>
                  <a:lnTo>
                    <a:pt x="2174" y="1636"/>
                  </a:lnTo>
                  <a:lnTo>
                    <a:pt x="2273" y="1611"/>
                  </a:lnTo>
                  <a:lnTo>
                    <a:pt x="2368" y="1581"/>
                  </a:lnTo>
                  <a:lnTo>
                    <a:pt x="2457" y="1549"/>
                  </a:lnTo>
                  <a:lnTo>
                    <a:pt x="2543" y="1513"/>
                  </a:lnTo>
                  <a:lnTo>
                    <a:pt x="2624" y="1473"/>
                  </a:lnTo>
                  <a:lnTo>
                    <a:pt x="2700" y="1430"/>
                  </a:lnTo>
                  <a:lnTo>
                    <a:pt x="2771" y="1384"/>
                  </a:lnTo>
                  <a:lnTo>
                    <a:pt x="2838" y="1335"/>
                  </a:lnTo>
                  <a:lnTo>
                    <a:pt x="2900" y="1282"/>
                  </a:lnTo>
                  <a:lnTo>
                    <a:pt x="2957" y="1226"/>
                  </a:lnTo>
                  <a:lnTo>
                    <a:pt x="3010" y="1166"/>
                  </a:lnTo>
                  <a:lnTo>
                    <a:pt x="3058" y="1104"/>
                  </a:lnTo>
                  <a:lnTo>
                    <a:pt x="3100" y="1038"/>
                  </a:lnTo>
                  <a:lnTo>
                    <a:pt x="3137" y="969"/>
                  </a:lnTo>
                  <a:lnTo>
                    <a:pt x="3169" y="897"/>
                  </a:lnTo>
                  <a:lnTo>
                    <a:pt x="3197" y="822"/>
                  </a:lnTo>
                  <a:lnTo>
                    <a:pt x="3205" y="793"/>
                  </a:lnTo>
                  <a:lnTo>
                    <a:pt x="3214" y="759"/>
                  </a:lnTo>
                  <a:lnTo>
                    <a:pt x="3223" y="721"/>
                  </a:lnTo>
                  <a:lnTo>
                    <a:pt x="3232" y="679"/>
                  </a:lnTo>
                  <a:lnTo>
                    <a:pt x="3238" y="633"/>
                  </a:lnTo>
                  <a:lnTo>
                    <a:pt x="3244" y="584"/>
                  </a:lnTo>
                  <a:lnTo>
                    <a:pt x="3247" y="533"/>
                  </a:lnTo>
                  <a:lnTo>
                    <a:pt x="3248" y="480"/>
                  </a:lnTo>
                  <a:lnTo>
                    <a:pt x="3246" y="425"/>
                  </a:lnTo>
                  <a:lnTo>
                    <a:pt x="3241" y="370"/>
                  </a:lnTo>
                  <a:lnTo>
                    <a:pt x="3231" y="314"/>
                  </a:lnTo>
                  <a:lnTo>
                    <a:pt x="3216" y="257"/>
                  </a:lnTo>
                  <a:lnTo>
                    <a:pt x="3198" y="200"/>
                  </a:lnTo>
                  <a:lnTo>
                    <a:pt x="3172" y="145"/>
                  </a:lnTo>
                  <a:lnTo>
                    <a:pt x="3141" y="92"/>
                  </a:lnTo>
                  <a:lnTo>
                    <a:pt x="3134" y="76"/>
                  </a:lnTo>
                  <a:lnTo>
                    <a:pt x="3132" y="59"/>
                  </a:lnTo>
                  <a:lnTo>
                    <a:pt x="3134" y="42"/>
                  </a:lnTo>
                  <a:lnTo>
                    <a:pt x="3141" y="26"/>
                  </a:lnTo>
                  <a:lnTo>
                    <a:pt x="3154" y="13"/>
                  </a:lnTo>
                  <a:lnTo>
                    <a:pt x="3167" y="6"/>
                  </a:lnTo>
                  <a:lnTo>
                    <a:pt x="3181" y="1"/>
                  </a:lnTo>
                  <a:lnTo>
                    <a:pt x="3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9" name="Group 778"/>
          <p:cNvGrpSpPr/>
          <p:nvPr/>
        </p:nvGrpSpPr>
        <p:grpSpPr>
          <a:xfrm>
            <a:off x="6270990" y="2678113"/>
            <a:ext cx="576262" cy="576262"/>
            <a:chOff x="6249988" y="2678113"/>
            <a:chExt cx="576262" cy="5762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8" name="Freeform 111"/>
            <p:cNvSpPr>
              <a:spLocks noEditPoints="1"/>
            </p:cNvSpPr>
            <p:nvPr/>
          </p:nvSpPr>
          <p:spPr bwMode="auto">
            <a:xfrm>
              <a:off x="6434138" y="2678113"/>
              <a:ext cx="228600" cy="233362"/>
            </a:xfrm>
            <a:custGeom>
              <a:avLst/>
              <a:gdLst>
                <a:gd name="T0" fmla="*/ 640 w 1446"/>
                <a:gd name="T1" fmla="*/ 116 h 1466"/>
                <a:gd name="T2" fmla="*/ 539 w 1446"/>
                <a:gd name="T3" fmla="*/ 120 h 1466"/>
                <a:gd name="T4" fmla="*/ 438 w 1446"/>
                <a:gd name="T5" fmla="*/ 131 h 1466"/>
                <a:gd name="T6" fmla="*/ 337 w 1446"/>
                <a:gd name="T7" fmla="*/ 148 h 1466"/>
                <a:gd name="T8" fmla="*/ 236 w 1446"/>
                <a:gd name="T9" fmla="*/ 172 h 1466"/>
                <a:gd name="T10" fmla="*/ 1325 w 1446"/>
                <a:gd name="T11" fmla="*/ 1188 h 1466"/>
                <a:gd name="T12" fmla="*/ 1325 w 1446"/>
                <a:gd name="T13" fmla="*/ 250 h 1466"/>
                <a:gd name="T14" fmla="*/ 1231 w 1446"/>
                <a:gd name="T15" fmla="*/ 214 h 1466"/>
                <a:gd name="T16" fmla="*/ 1135 w 1446"/>
                <a:gd name="T17" fmla="*/ 182 h 1466"/>
                <a:gd name="T18" fmla="*/ 1039 w 1446"/>
                <a:gd name="T19" fmla="*/ 158 h 1466"/>
                <a:gd name="T20" fmla="*/ 941 w 1446"/>
                <a:gd name="T21" fmla="*/ 138 h 1466"/>
                <a:gd name="T22" fmla="*/ 842 w 1446"/>
                <a:gd name="T23" fmla="*/ 125 h 1466"/>
                <a:gd name="T24" fmla="*/ 742 w 1446"/>
                <a:gd name="T25" fmla="*/ 117 h 1466"/>
                <a:gd name="T26" fmla="*/ 640 w 1446"/>
                <a:gd name="T27" fmla="*/ 116 h 1466"/>
                <a:gd name="T28" fmla="*/ 658 w 1446"/>
                <a:gd name="T29" fmla="*/ 0 h 1466"/>
                <a:gd name="T30" fmla="*/ 769 w 1446"/>
                <a:gd name="T31" fmla="*/ 4 h 1466"/>
                <a:gd name="T32" fmla="*/ 879 w 1446"/>
                <a:gd name="T33" fmla="*/ 13 h 1466"/>
                <a:gd name="T34" fmla="*/ 988 w 1446"/>
                <a:gd name="T35" fmla="*/ 29 h 1466"/>
                <a:gd name="T36" fmla="*/ 1096 w 1446"/>
                <a:gd name="T37" fmla="*/ 52 h 1466"/>
                <a:gd name="T38" fmla="*/ 1202 w 1446"/>
                <a:gd name="T39" fmla="*/ 82 h 1466"/>
                <a:gd name="T40" fmla="*/ 1307 w 1446"/>
                <a:gd name="T41" fmla="*/ 117 h 1466"/>
                <a:gd name="T42" fmla="*/ 1409 w 1446"/>
                <a:gd name="T43" fmla="*/ 160 h 1466"/>
                <a:gd name="T44" fmla="*/ 1446 w 1446"/>
                <a:gd name="T45" fmla="*/ 178 h 1466"/>
                <a:gd name="T46" fmla="*/ 1446 w 1446"/>
                <a:gd name="T47" fmla="*/ 1466 h 1466"/>
                <a:gd name="T48" fmla="*/ 0 w 1446"/>
                <a:gd name="T49" fmla="*/ 124 h 1466"/>
                <a:gd name="T50" fmla="*/ 97 w 1446"/>
                <a:gd name="T51" fmla="*/ 93 h 1466"/>
                <a:gd name="T52" fmla="*/ 208 w 1446"/>
                <a:gd name="T53" fmla="*/ 60 h 1466"/>
                <a:gd name="T54" fmla="*/ 321 w 1446"/>
                <a:gd name="T55" fmla="*/ 35 h 1466"/>
                <a:gd name="T56" fmla="*/ 434 w 1446"/>
                <a:gd name="T57" fmla="*/ 17 h 1466"/>
                <a:gd name="T58" fmla="*/ 546 w 1446"/>
                <a:gd name="T59" fmla="*/ 5 h 1466"/>
                <a:gd name="T60" fmla="*/ 658 w 1446"/>
                <a:gd name="T61" fmla="*/ 0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46" h="1466">
                  <a:moveTo>
                    <a:pt x="640" y="116"/>
                  </a:moveTo>
                  <a:lnTo>
                    <a:pt x="539" y="120"/>
                  </a:lnTo>
                  <a:lnTo>
                    <a:pt x="438" y="131"/>
                  </a:lnTo>
                  <a:lnTo>
                    <a:pt x="337" y="148"/>
                  </a:lnTo>
                  <a:lnTo>
                    <a:pt x="236" y="172"/>
                  </a:lnTo>
                  <a:lnTo>
                    <a:pt x="1325" y="1188"/>
                  </a:lnTo>
                  <a:lnTo>
                    <a:pt x="1325" y="250"/>
                  </a:lnTo>
                  <a:lnTo>
                    <a:pt x="1231" y="214"/>
                  </a:lnTo>
                  <a:lnTo>
                    <a:pt x="1135" y="182"/>
                  </a:lnTo>
                  <a:lnTo>
                    <a:pt x="1039" y="158"/>
                  </a:lnTo>
                  <a:lnTo>
                    <a:pt x="941" y="138"/>
                  </a:lnTo>
                  <a:lnTo>
                    <a:pt x="842" y="125"/>
                  </a:lnTo>
                  <a:lnTo>
                    <a:pt x="742" y="117"/>
                  </a:lnTo>
                  <a:lnTo>
                    <a:pt x="640" y="116"/>
                  </a:lnTo>
                  <a:close/>
                  <a:moveTo>
                    <a:pt x="658" y="0"/>
                  </a:moveTo>
                  <a:lnTo>
                    <a:pt x="769" y="4"/>
                  </a:lnTo>
                  <a:lnTo>
                    <a:pt x="879" y="13"/>
                  </a:lnTo>
                  <a:lnTo>
                    <a:pt x="988" y="29"/>
                  </a:lnTo>
                  <a:lnTo>
                    <a:pt x="1096" y="52"/>
                  </a:lnTo>
                  <a:lnTo>
                    <a:pt x="1202" y="82"/>
                  </a:lnTo>
                  <a:lnTo>
                    <a:pt x="1307" y="117"/>
                  </a:lnTo>
                  <a:lnTo>
                    <a:pt x="1409" y="160"/>
                  </a:lnTo>
                  <a:lnTo>
                    <a:pt x="1446" y="178"/>
                  </a:lnTo>
                  <a:lnTo>
                    <a:pt x="1446" y="1466"/>
                  </a:lnTo>
                  <a:lnTo>
                    <a:pt x="0" y="124"/>
                  </a:lnTo>
                  <a:lnTo>
                    <a:pt x="97" y="93"/>
                  </a:lnTo>
                  <a:lnTo>
                    <a:pt x="208" y="60"/>
                  </a:lnTo>
                  <a:lnTo>
                    <a:pt x="321" y="35"/>
                  </a:lnTo>
                  <a:lnTo>
                    <a:pt x="434" y="17"/>
                  </a:lnTo>
                  <a:lnTo>
                    <a:pt x="546" y="5"/>
                  </a:lnTo>
                  <a:lnTo>
                    <a:pt x="6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12"/>
            <p:cNvSpPr>
              <a:spLocks noEditPoints="1"/>
            </p:cNvSpPr>
            <p:nvPr/>
          </p:nvSpPr>
          <p:spPr bwMode="auto">
            <a:xfrm>
              <a:off x="6273800" y="2952750"/>
              <a:ext cx="130175" cy="269875"/>
            </a:xfrm>
            <a:custGeom>
              <a:avLst/>
              <a:gdLst>
                <a:gd name="T0" fmla="*/ 702 w 823"/>
                <a:gd name="T1" fmla="*/ 291 h 1700"/>
                <a:gd name="T2" fmla="*/ 145 w 823"/>
                <a:gd name="T3" fmla="*/ 823 h 1700"/>
                <a:gd name="T4" fmla="*/ 191 w 823"/>
                <a:gd name="T5" fmla="*/ 910 h 1700"/>
                <a:gd name="T6" fmla="*/ 239 w 823"/>
                <a:gd name="T7" fmla="*/ 995 h 1700"/>
                <a:gd name="T8" fmla="*/ 293 w 823"/>
                <a:gd name="T9" fmla="*/ 1075 h 1700"/>
                <a:gd name="T10" fmla="*/ 350 w 823"/>
                <a:gd name="T11" fmla="*/ 1152 h 1700"/>
                <a:gd name="T12" fmla="*/ 412 w 823"/>
                <a:gd name="T13" fmla="*/ 1226 h 1700"/>
                <a:gd name="T14" fmla="*/ 479 w 823"/>
                <a:gd name="T15" fmla="*/ 1295 h 1700"/>
                <a:gd name="T16" fmla="*/ 549 w 823"/>
                <a:gd name="T17" fmla="*/ 1362 h 1700"/>
                <a:gd name="T18" fmla="*/ 624 w 823"/>
                <a:gd name="T19" fmla="*/ 1424 h 1700"/>
                <a:gd name="T20" fmla="*/ 702 w 823"/>
                <a:gd name="T21" fmla="*/ 1482 h 1700"/>
                <a:gd name="T22" fmla="*/ 702 w 823"/>
                <a:gd name="T23" fmla="*/ 291 h 1700"/>
                <a:gd name="T24" fmla="*/ 823 w 823"/>
                <a:gd name="T25" fmla="*/ 0 h 1700"/>
                <a:gd name="T26" fmla="*/ 823 w 823"/>
                <a:gd name="T27" fmla="*/ 1700 h 1700"/>
                <a:gd name="T28" fmla="*/ 732 w 823"/>
                <a:gd name="T29" fmla="*/ 1646 h 1700"/>
                <a:gd name="T30" fmla="*/ 648 w 823"/>
                <a:gd name="T31" fmla="*/ 1591 h 1700"/>
                <a:gd name="T32" fmla="*/ 568 w 823"/>
                <a:gd name="T33" fmla="*/ 1532 h 1700"/>
                <a:gd name="T34" fmla="*/ 491 w 823"/>
                <a:gd name="T35" fmla="*/ 1469 h 1700"/>
                <a:gd name="T36" fmla="*/ 417 w 823"/>
                <a:gd name="T37" fmla="*/ 1403 h 1700"/>
                <a:gd name="T38" fmla="*/ 348 w 823"/>
                <a:gd name="T39" fmla="*/ 1331 h 1700"/>
                <a:gd name="T40" fmla="*/ 282 w 823"/>
                <a:gd name="T41" fmla="*/ 1258 h 1700"/>
                <a:gd name="T42" fmla="*/ 220 w 823"/>
                <a:gd name="T43" fmla="*/ 1180 h 1700"/>
                <a:gd name="T44" fmla="*/ 163 w 823"/>
                <a:gd name="T45" fmla="*/ 1098 h 1700"/>
                <a:gd name="T46" fmla="*/ 110 w 823"/>
                <a:gd name="T47" fmla="*/ 1013 h 1700"/>
                <a:gd name="T48" fmla="*/ 62 w 823"/>
                <a:gd name="T49" fmla="*/ 927 h 1700"/>
                <a:gd name="T50" fmla="*/ 18 w 823"/>
                <a:gd name="T51" fmla="*/ 835 h 1700"/>
                <a:gd name="T52" fmla="*/ 0 w 823"/>
                <a:gd name="T53" fmla="*/ 799 h 1700"/>
                <a:gd name="T54" fmla="*/ 823 w 823"/>
                <a:gd name="T55" fmla="*/ 0 h 1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3" h="1700">
                  <a:moveTo>
                    <a:pt x="702" y="291"/>
                  </a:moveTo>
                  <a:lnTo>
                    <a:pt x="145" y="823"/>
                  </a:lnTo>
                  <a:lnTo>
                    <a:pt x="191" y="910"/>
                  </a:lnTo>
                  <a:lnTo>
                    <a:pt x="239" y="995"/>
                  </a:lnTo>
                  <a:lnTo>
                    <a:pt x="293" y="1075"/>
                  </a:lnTo>
                  <a:lnTo>
                    <a:pt x="350" y="1152"/>
                  </a:lnTo>
                  <a:lnTo>
                    <a:pt x="412" y="1226"/>
                  </a:lnTo>
                  <a:lnTo>
                    <a:pt x="479" y="1295"/>
                  </a:lnTo>
                  <a:lnTo>
                    <a:pt x="549" y="1362"/>
                  </a:lnTo>
                  <a:lnTo>
                    <a:pt x="624" y="1424"/>
                  </a:lnTo>
                  <a:lnTo>
                    <a:pt x="702" y="1482"/>
                  </a:lnTo>
                  <a:lnTo>
                    <a:pt x="702" y="291"/>
                  </a:lnTo>
                  <a:close/>
                  <a:moveTo>
                    <a:pt x="823" y="0"/>
                  </a:moveTo>
                  <a:lnTo>
                    <a:pt x="823" y="1700"/>
                  </a:lnTo>
                  <a:lnTo>
                    <a:pt x="732" y="1646"/>
                  </a:lnTo>
                  <a:lnTo>
                    <a:pt x="648" y="1591"/>
                  </a:lnTo>
                  <a:lnTo>
                    <a:pt x="568" y="1532"/>
                  </a:lnTo>
                  <a:lnTo>
                    <a:pt x="491" y="1469"/>
                  </a:lnTo>
                  <a:lnTo>
                    <a:pt x="417" y="1403"/>
                  </a:lnTo>
                  <a:lnTo>
                    <a:pt x="348" y="1331"/>
                  </a:lnTo>
                  <a:lnTo>
                    <a:pt x="282" y="1258"/>
                  </a:lnTo>
                  <a:lnTo>
                    <a:pt x="220" y="1180"/>
                  </a:lnTo>
                  <a:lnTo>
                    <a:pt x="163" y="1098"/>
                  </a:lnTo>
                  <a:lnTo>
                    <a:pt x="110" y="1013"/>
                  </a:lnTo>
                  <a:lnTo>
                    <a:pt x="62" y="927"/>
                  </a:lnTo>
                  <a:lnTo>
                    <a:pt x="18" y="835"/>
                  </a:lnTo>
                  <a:lnTo>
                    <a:pt x="0" y="799"/>
                  </a:lnTo>
                  <a:lnTo>
                    <a:pt x="8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13"/>
            <p:cNvSpPr>
              <a:spLocks noEditPoints="1"/>
            </p:cNvSpPr>
            <p:nvPr/>
          </p:nvSpPr>
          <p:spPr bwMode="auto">
            <a:xfrm>
              <a:off x="6249988" y="2708275"/>
              <a:ext cx="280987" cy="349250"/>
            </a:xfrm>
            <a:custGeom>
              <a:avLst/>
              <a:gdLst>
                <a:gd name="T0" fmla="*/ 839 w 1767"/>
                <a:gd name="T1" fmla="*/ 247 h 2196"/>
                <a:gd name="T2" fmla="*/ 619 w 1767"/>
                <a:gd name="T3" fmla="*/ 431 h 2196"/>
                <a:gd name="T4" fmla="*/ 436 w 1767"/>
                <a:gd name="T5" fmla="*/ 648 h 2196"/>
                <a:gd name="T6" fmla="*/ 292 w 1767"/>
                <a:gd name="T7" fmla="*/ 890 h 2196"/>
                <a:gd name="T8" fmla="*/ 189 w 1767"/>
                <a:gd name="T9" fmla="*/ 1154 h 2196"/>
                <a:gd name="T10" fmla="*/ 132 w 1767"/>
                <a:gd name="T11" fmla="*/ 1434 h 2196"/>
                <a:gd name="T12" fmla="*/ 123 w 1767"/>
                <a:gd name="T13" fmla="*/ 1710 h 2196"/>
                <a:gd name="T14" fmla="*/ 157 w 1767"/>
                <a:gd name="T15" fmla="*/ 1972 h 2196"/>
                <a:gd name="T16" fmla="*/ 254 w 1767"/>
                <a:gd name="T17" fmla="*/ 1884 h 2196"/>
                <a:gd name="T18" fmla="*/ 380 w 1767"/>
                <a:gd name="T19" fmla="*/ 1770 h 2196"/>
                <a:gd name="T20" fmla="*/ 528 w 1767"/>
                <a:gd name="T21" fmla="*/ 1635 h 2196"/>
                <a:gd name="T22" fmla="*/ 691 w 1767"/>
                <a:gd name="T23" fmla="*/ 1487 h 2196"/>
                <a:gd name="T24" fmla="*/ 861 w 1767"/>
                <a:gd name="T25" fmla="*/ 1332 h 2196"/>
                <a:gd name="T26" fmla="*/ 1031 w 1767"/>
                <a:gd name="T27" fmla="*/ 1177 h 2196"/>
                <a:gd name="T28" fmla="*/ 1194 w 1767"/>
                <a:gd name="T29" fmla="*/ 1029 h 2196"/>
                <a:gd name="T30" fmla="*/ 1341 w 1767"/>
                <a:gd name="T31" fmla="*/ 894 h 2196"/>
                <a:gd name="T32" fmla="*/ 1466 w 1767"/>
                <a:gd name="T33" fmla="*/ 781 h 2196"/>
                <a:gd name="T34" fmla="*/ 1561 w 1767"/>
                <a:gd name="T35" fmla="*/ 693 h 2196"/>
                <a:gd name="T36" fmla="*/ 1536 w 1767"/>
                <a:gd name="T37" fmla="*/ 626 h 2196"/>
                <a:gd name="T38" fmla="*/ 1439 w 1767"/>
                <a:gd name="T39" fmla="*/ 539 h 2196"/>
                <a:gd name="T40" fmla="*/ 1327 w 1767"/>
                <a:gd name="T41" fmla="*/ 436 h 2196"/>
                <a:gd name="T42" fmla="*/ 1212 w 1767"/>
                <a:gd name="T43" fmla="*/ 332 h 2196"/>
                <a:gd name="T44" fmla="*/ 1107 w 1767"/>
                <a:gd name="T45" fmla="*/ 237 h 2196"/>
                <a:gd name="T46" fmla="*/ 1024 w 1767"/>
                <a:gd name="T47" fmla="*/ 162 h 2196"/>
                <a:gd name="T48" fmla="*/ 1053 w 1767"/>
                <a:gd name="T49" fmla="*/ 30 h 2196"/>
                <a:gd name="T50" fmla="*/ 1078 w 1767"/>
                <a:gd name="T51" fmla="*/ 52 h 2196"/>
                <a:gd name="T52" fmla="*/ 1135 w 1767"/>
                <a:gd name="T53" fmla="*/ 105 h 2196"/>
                <a:gd name="T54" fmla="*/ 1217 w 1767"/>
                <a:gd name="T55" fmla="*/ 179 h 2196"/>
                <a:gd name="T56" fmla="*/ 1312 w 1767"/>
                <a:gd name="T57" fmla="*/ 266 h 2196"/>
                <a:gd name="T58" fmla="*/ 1416 w 1767"/>
                <a:gd name="T59" fmla="*/ 358 h 2196"/>
                <a:gd name="T60" fmla="*/ 1515 w 1767"/>
                <a:gd name="T61" fmla="*/ 448 h 2196"/>
                <a:gd name="T62" fmla="*/ 1604 w 1767"/>
                <a:gd name="T63" fmla="*/ 528 h 2196"/>
                <a:gd name="T64" fmla="*/ 1673 w 1767"/>
                <a:gd name="T65" fmla="*/ 589 h 2196"/>
                <a:gd name="T66" fmla="*/ 1713 w 1767"/>
                <a:gd name="T67" fmla="*/ 624 h 2196"/>
                <a:gd name="T68" fmla="*/ 1718 w 1767"/>
                <a:gd name="T69" fmla="*/ 714 h 2196"/>
                <a:gd name="T70" fmla="*/ 1693 w 1767"/>
                <a:gd name="T71" fmla="*/ 738 h 2196"/>
                <a:gd name="T72" fmla="*/ 1632 w 1767"/>
                <a:gd name="T73" fmla="*/ 793 h 2196"/>
                <a:gd name="T74" fmla="*/ 1542 w 1767"/>
                <a:gd name="T75" fmla="*/ 874 h 2196"/>
                <a:gd name="T76" fmla="*/ 1429 w 1767"/>
                <a:gd name="T77" fmla="*/ 979 h 2196"/>
                <a:gd name="T78" fmla="*/ 1297 w 1767"/>
                <a:gd name="T79" fmla="*/ 1099 h 2196"/>
                <a:gd name="T80" fmla="*/ 1152 w 1767"/>
                <a:gd name="T81" fmla="*/ 1231 h 2196"/>
                <a:gd name="T82" fmla="*/ 999 w 1767"/>
                <a:gd name="T83" fmla="*/ 1370 h 2196"/>
                <a:gd name="T84" fmla="*/ 845 w 1767"/>
                <a:gd name="T85" fmla="*/ 1511 h 2196"/>
                <a:gd name="T86" fmla="*/ 693 w 1767"/>
                <a:gd name="T87" fmla="*/ 1649 h 2196"/>
                <a:gd name="T88" fmla="*/ 551 w 1767"/>
                <a:gd name="T89" fmla="*/ 1778 h 2196"/>
                <a:gd name="T90" fmla="*/ 422 w 1767"/>
                <a:gd name="T91" fmla="*/ 1895 h 2196"/>
                <a:gd name="T92" fmla="*/ 315 w 1767"/>
                <a:gd name="T93" fmla="*/ 1993 h 2196"/>
                <a:gd name="T94" fmla="*/ 231 w 1767"/>
                <a:gd name="T95" fmla="*/ 2069 h 2196"/>
                <a:gd name="T96" fmla="*/ 178 w 1767"/>
                <a:gd name="T97" fmla="*/ 2116 h 2196"/>
                <a:gd name="T98" fmla="*/ 91 w 1767"/>
                <a:gd name="T99" fmla="*/ 2196 h 2196"/>
                <a:gd name="T100" fmla="*/ 25 w 1767"/>
                <a:gd name="T101" fmla="*/ 1908 h 2196"/>
                <a:gd name="T102" fmla="*/ 0 w 1767"/>
                <a:gd name="T103" fmla="*/ 1628 h 2196"/>
                <a:gd name="T104" fmla="*/ 28 w 1767"/>
                <a:gd name="T105" fmla="*/ 1312 h 2196"/>
                <a:gd name="T106" fmla="*/ 109 w 1767"/>
                <a:gd name="T107" fmla="*/ 1011 h 2196"/>
                <a:gd name="T108" fmla="*/ 240 w 1767"/>
                <a:gd name="T109" fmla="*/ 731 h 2196"/>
                <a:gd name="T110" fmla="*/ 417 w 1767"/>
                <a:gd name="T111" fmla="*/ 477 h 2196"/>
                <a:gd name="T112" fmla="*/ 636 w 1767"/>
                <a:gd name="T113" fmla="*/ 255 h 2196"/>
                <a:gd name="T114" fmla="*/ 892 w 1767"/>
                <a:gd name="T115" fmla="*/ 70 h 2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67" h="2196">
                  <a:moveTo>
                    <a:pt x="1004" y="145"/>
                  </a:moveTo>
                  <a:lnTo>
                    <a:pt x="920" y="194"/>
                  </a:lnTo>
                  <a:lnTo>
                    <a:pt x="839" y="247"/>
                  </a:lnTo>
                  <a:lnTo>
                    <a:pt x="762" y="304"/>
                  </a:lnTo>
                  <a:lnTo>
                    <a:pt x="689" y="366"/>
                  </a:lnTo>
                  <a:lnTo>
                    <a:pt x="619" y="431"/>
                  </a:lnTo>
                  <a:lnTo>
                    <a:pt x="554" y="500"/>
                  </a:lnTo>
                  <a:lnTo>
                    <a:pt x="493" y="572"/>
                  </a:lnTo>
                  <a:lnTo>
                    <a:pt x="436" y="648"/>
                  </a:lnTo>
                  <a:lnTo>
                    <a:pt x="383" y="726"/>
                  </a:lnTo>
                  <a:lnTo>
                    <a:pt x="334" y="807"/>
                  </a:lnTo>
                  <a:lnTo>
                    <a:pt x="292" y="890"/>
                  </a:lnTo>
                  <a:lnTo>
                    <a:pt x="252" y="976"/>
                  </a:lnTo>
                  <a:lnTo>
                    <a:pt x="218" y="1064"/>
                  </a:lnTo>
                  <a:lnTo>
                    <a:pt x="189" y="1154"/>
                  </a:lnTo>
                  <a:lnTo>
                    <a:pt x="165" y="1246"/>
                  </a:lnTo>
                  <a:lnTo>
                    <a:pt x="146" y="1339"/>
                  </a:lnTo>
                  <a:lnTo>
                    <a:pt x="132" y="1434"/>
                  </a:lnTo>
                  <a:lnTo>
                    <a:pt x="124" y="1530"/>
                  </a:lnTo>
                  <a:lnTo>
                    <a:pt x="121" y="1628"/>
                  </a:lnTo>
                  <a:lnTo>
                    <a:pt x="123" y="1710"/>
                  </a:lnTo>
                  <a:lnTo>
                    <a:pt x="130" y="1795"/>
                  </a:lnTo>
                  <a:lnTo>
                    <a:pt x="142" y="1883"/>
                  </a:lnTo>
                  <a:lnTo>
                    <a:pt x="157" y="1972"/>
                  </a:lnTo>
                  <a:lnTo>
                    <a:pt x="186" y="1947"/>
                  </a:lnTo>
                  <a:lnTo>
                    <a:pt x="218" y="1917"/>
                  </a:lnTo>
                  <a:lnTo>
                    <a:pt x="254" y="1884"/>
                  </a:lnTo>
                  <a:lnTo>
                    <a:pt x="293" y="1849"/>
                  </a:lnTo>
                  <a:lnTo>
                    <a:pt x="334" y="1810"/>
                  </a:lnTo>
                  <a:lnTo>
                    <a:pt x="380" y="1770"/>
                  </a:lnTo>
                  <a:lnTo>
                    <a:pt x="427" y="1727"/>
                  </a:lnTo>
                  <a:lnTo>
                    <a:pt x="476" y="1682"/>
                  </a:lnTo>
                  <a:lnTo>
                    <a:pt x="528" y="1635"/>
                  </a:lnTo>
                  <a:lnTo>
                    <a:pt x="581" y="1587"/>
                  </a:lnTo>
                  <a:lnTo>
                    <a:pt x="635" y="1537"/>
                  </a:lnTo>
                  <a:lnTo>
                    <a:pt x="691" y="1487"/>
                  </a:lnTo>
                  <a:lnTo>
                    <a:pt x="747" y="1435"/>
                  </a:lnTo>
                  <a:lnTo>
                    <a:pt x="804" y="1383"/>
                  </a:lnTo>
                  <a:lnTo>
                    <a:pt x="861" y="1332"/>
                  </a:lnTo>
                  <a:lnTo>
                    <a:pt x="917" y="1280"/>
                  </a:lnTo>
                  <a:lnTo>
                    <a:pt x="975" y="1228"/>
                  </a:lnTo>
                  <a:lnTo>
                    <a:pt x="1031" y="1177"/>
                  </a:lnTo>
                  <a:lnTo>
                    <a:pt x="1087" y="1126"/>
                  </a:lnTo>
                  <a:lnTo>
                    <a:pt x="1141" y="1077"/>
                  </a:lnTo>
                  <a:lnTo>
                    <a:pt x="1194" y="1029"/>
                  </a:lnTo>
                  <a:lnTo>
                    <a:pt x="1244" y="982"/>
                  </a:lnTo>
                  <a:lnTo>
                    <a:pt x="1294" y="937"/>
                  </a:lnTo>
                  <a:lnTo>
                    <a:pt x="1341" y="894"/>
                  </a:lnTo>
                  <a:lnTo>
                    <a:pt x="1386" y="853"/>
                  </a:lnTo>
                  <a:lnTo>
                    <a:pt x="1428" y="816"/>
                  </a:lnTo>
                  <a:lnTo>
                    <a:pt x="1466" y="781"/>
                  </a:lnTo>
                  <a:lnTo>
                    <a:pt x="1502" y="748"/>
                  </a:lnTo>
                  <a:lnTo>
                    <a:pt x="1533" y="719"/>
                  </a:lnTo>
                  <a:lnTo>
                    <a:pt x="1561" y="693"/>
                  </a:lnTo>
                  <a:lnTo>
                    <a:pt x="1585" y="672"/>
                  </a:lnTo>
                  <a:lnTo>
                    <a:pt x="1562" y="650"/>
                  </a:lnTo>
                  <a:lnTo>
                    <a:pt x="1536" y="626"/>
                  </a:lnTo>
                  <a:lnTo>
                    <a:pt x="1506" y="599"/>
                  </a:lnTo>
                  <a:lnTo>
                    <a:pt x="1473" y="569"/>
                  </a:lnTo>
                  <a:lnTo>
                    <a:pt x="1439" y="539"/>
                  </a:lnTo>
                  <a:lnTo>
                    <a:pt x="1403" y="506"/>
                  </a:lnTo>
                  <a:lnTo>
                    <a:pt x="1365" y="472"/>
                  </a:lnTo>
                  <a:lnTo>
                    <a:pt x="1327" y="436"/>
                  </a:lnTo>
                  <a:lnTo>
                    <a:pt x="1288" y="401"/>
                  </a:lnTo>
                  <a:lnTo>
                    <a:pt x="1250" y="366"/>
                  </a:lnTo>
                  <a:lnTo>
                    <a:pt x="1212" y="332"/>
                  </a:lnTo>
                  <a:lnTo>
                    <a:pt x="1175" y="299"/>
                  </a:lnTo>
                  <a:lnTo>
                    <a:pt x="1140" y="267"/>
                  </a:lnTo>
                  <a:lnTo>
                    <a:pt x="1107" y="237"/>
                  </a:lnTo>
                  <a:lnTo>
                    <a:pt x="1076" y="210"/>
                  </a:lnTo>
                  <a:lnTo>
                    <a:pt x="1048" y="184"/>
                  </a:lnTo>
                  <a:lnTo>
                    <a:pt x="1024" y="162"/>
                  </a:lnTo>
                  <a:lnTo>
                    <a:pt x="1004" y="145"/>
                  </a:lnTo>
                  <a:close/>
                  <a:moveTo>
                    <a:pt x="1022" y="0"/>
                  </a:moveTo>
                  <a:lnTo>
                    <a:pt x="1053" y="30"/>
                  </a:lnTo>
                  <a:lnTo>
                    <a:pt x="1057" y="34"/>
                  </a:lnTo>
                  <a:lnTo>
                    <a:pt x="1065" y="41"/>
                  </a:lnTo>
                  <a:lnTo>
                    <a:pt x="1078" y="52"/>
                  </a:lnTo>
                  <a:lnTo>
                    <a:pt x="1093" y="68"/>
                  </a:lnTo>
                  <a:lnTo>
                    <a:pt x="1113" y="85"/>
                  </a:lnTo>
                  <a:lnTo>
                    <a:pt x="1135" y="105"/>
                  </a:lnTo>
                  <a:lnTo>
                    <a:pt x="1161" y="127"/>
                  </a:lnTo>
                  <a:lnTo>
                    <a:pt x="1187" y="153"/>
                  </a:lnTo>
                  <a:lnTo>
                    <a:pt x="1217" y="179"/>
                  </a:lnTo>
                  <a:lnTo>
                    <a:pt x="1247" y="206"/>
                  </a:lnTo>
                  <a:lnTo>
                    <a:pt x="1279" y="236"/>
                  </a:lnTo>
                  <a:lnTo>
                    <a:pt x="1312" y="266"/>
                  </a:lnTo>
                  <a:lnTo>
                    <a:pt x="1346" y="297"/>
                  </a:lnTo>
                  <a:lnTo>
                    <a:pt x="1381" y="327"/>
                  </a:lnTo>
                  <a:lnTo>
                    <a:pt x="1416" y="358"/>
                  </a:lnTo>
                  <a:lnTo>
                    <a:pt x="1450" y="389"/>
                  </a:lnTo>
                  <a:lnTo>
                    <a:pt x="1483" y="419"/>
                  </a:lnTo>
                  <a:lnTo>
                    <a:pt x="1515" y="448"/>
                  </a:lnTo>
                  <a:lnTo>
                    <a:pt x="1547" y="476"/>
                  </a:lnTo>
                  <a:lnTo>
                    <a:pt x="1576" y="502"/>
                  </a:lnTo>
                  <a:lnTo>
                    <a:pt x="1604" y="528"/>
                  </a:lnTo>
                  <a:lnTo>
                    <a:pt x="1629" y="551"/>
                  </a:lnTo>
                  <a:lnTo>
                    <a:pt x="1652" y="571"/>
                  </a:lnTo>
                  <a:lnTo>
                    <a:pt x="1673" y="589"/>
                  </a:lnTo>
                  <a:lnTo>
                    <a:pt x="1690" y="604"/>
                  </a:lnTo>
                  <a:lnTo>
                    <a:pt x="1703" y="616"/>
                  </a:lnTo>
                  <a:lnTo>
                    <a:pt x="1713" y="624"/>
                  </a:lnTo>
                  <a:lnTo>
                    <a:pt x="1718" y="629"/>
                  </a:lnTo>
                  <a:lnTo>
                    <a:pt x="1767" y="672"/>
                  </a:lnTo>
                  <a:lnTo>
                    <a:pt x="1718" y="714"/>
                  </a:lnTo>
                  <a:lnTo>
                    <a:pt x="1714" y="718"/>
                  </a:lnTo>
                  <a:lnTo>
                    <a:pt x="1705" y="726"/>
                  </a:lnTo>
                  <a:lnTo>
                    <a:pt x="1693" y="738"/>
                  </a:lnTo>
                  <a:lnTo>
                    <a:pt x="1676" y="752"/>
                  </a:lnTo>
                  <a:lnTo>
                    <a:pt x="1657" y="771"/>
                  </a:lnTo>
                  <a:lnTo>
                    <a:pt x="1632" y="793"/>
                  </a:lnTo>
                  <a:lnTo>
                    <a:pt x="1606" y="817"/>
                  </a:lnTo>
                  <a:lnTo>
                    <a:pt x="1575" y="844"/>
                  </a:lnTo>
                  <a:lnTo>
                    <a:pt x="1542" y="874"/>
                  </a:lnTo>
                  <a:lnTo>
                    <a:pt x="1507" y="907"/>
                  </a:lnTo>
                  <a:lnTo>
                    <a:pt x="1470" y="941"/>
                  </a:lnTo>
                  <a:lnTo>
                    <a:pt x="1429" y="979"/>
                  </a:lnTo>
                  <a:lnTo>
                    <a:pt x="1387" y="1017"/>
                  </a:lnTo>
                  <a:lnTo>
                    <a:pt x="1343" y="1057"/>
                  </a:lnTo>
                  <a:lnTo>
                    <a:pt x="1297" y="1099"/>
                  </a:lnTo>
                  <a:lnTo>
                    <a:pt x="1250" y="1141"/>
                  </a:lnTo>
                  <a:lnTo>
                    <a:pt x="1201" y="1185"/>
                  </a:lnTo>
                  <a:lnTo>
                    <a:pt x="1152" y="1231"/>
                  </a:lnTo>
                  <a:lnTo>
                    <a:pt x="1101" y="1277"/>
                  </a:lnTo>
                  <a:lnTo>
                    <a:pt x="1051" y="1323"/>
                  </a:lnTo>
                  <a:lnTo>
                    <a:pt x="999" y="1370"/>
                  </a:lnTo>
                  <a:lnTo>
                    <a:pt x="947" y="1416"/>
                  </a:lnTo>
                  <a:lnTo>
                    <a:pt x="895" y="1464"/>
                  </a:lnTo>
                  <a:lnTo>
                    <a:pt x="845" y="1511"/>
                  </a:lnTo>
                  <a:lnTo>
                    <a:pt x="793" y="1557"/>
                  </a:lnTo>
                  <a:lnTo>
                    <a:pt x="743" y="1603"/>
                  </a:lnTo>
                  <a:lnTo>
                    <a:pt x="693" y="1649"/>
                  </a:lnTo>
                  <a:lnTo>
                    <a:pt x="645" y="1693"/>
                  </a:lnTo>
                  <a:lnTo>
                    <a:pt x="597" y="1735"/>
                  </a:lnTo>
                  <a:lnTo>
                    <a:pt x="551" y="1778"/>
                  </a:lnTo>
                  <a:lnTo>
                    <a:pt x="506" y="1818"/>
                  </a:lnTo>
                  <a:lnTo>
                    <a:pt x="463" y="1858"/>
                  </a:lnTo>
                  <a:lnTo>
                    <a:pt x="422" y="1895"/>
                  </a:lnTo>
                  <a:lnTo>
                    <a:pt x="384" y="1929"/>
                  </a:lnTo>
                  <a:lnTo>
                    <a:pt x="348" y="1962"/>
                  </a:lnTo>
                  <a:lnTo>
                    <a:pt x="315" y="1993"/>
                  </a:lnTo>
                  <a:lnTo>
                    <a:pt x="284" y="2020"/>
                  </a:lnTo>
                  <a:lnTo>
                    <a:pt x="255" y="2046"/>
                  </a:lnTo>
                  <a:lnTo>
                    <a:pt x="231" y="2069"/>
                  </a:lnTo>
                  <a:lnTo>
                    <a:pt x="210" y="2087"/>
                  </a:lnTo>
                  <a:lnTo>
                    <a:pt x="193" y="2103"/>
                  </a:lnTo>
                  <a:lnTo>
                    <a:pt x="178" y="2116"/>
                  </a:lnTo>
                  <a:lnTo>
                    <a:pt x="168" y="2125"/>
                  </a:lnTo>
                  <a:lnTo>
                    <a:pt x="163" y="2129"/>
                  </a:lnTo>
                  <a:lnTo>
                    <a:pt x="91" y="2196"/>
                  </a:lnTo>
                  <a:lnTo>
                    <a:pt x="66" y="2100"/>
                  </a:lnTo>
                  <a:lnTo>
                    <a:pt x="43" y="2004"/>
                  </a:lnTo>
                  <a:lnTo>
                    <a:pt x="25" y="1908"/>
                  </a:lnTo>
                  <a:lnTo>
                    <a:pt x="11" y="1814"/>
                  </a:lnTo>
                  <a:lnTo>
                    <a:pt x="3" y="1719"/>
                  </a:lnTo>
                  <a:lnTo>
                    <a:pt x="0" y="1628"/>
                  </a:lnTo>
                  <a:lnTo>
                    <a:pt x="3" y="1521"/>
                  </a:lnTo>
                  <a:lnTo>
                    <a:pt x="12" y="1415"/>
                  </a:lnTo>
                  <a:lnTo>
                    <a:pt x="28" y="1312"/>
                  </a:lnTo>
                  <a:lnTo>
                    <a:pt x="50" y="1210"/>
                  </a:lnTo>
                  <a:lnTo>
                    <a:pt x="76" y="1110"/>
                  </a:lnTo>
                  <a:lnTo>
                    <a:pt x="109" y="1011"/>
                  </a:lnTo>
                  <a:lnTo>
                    <a:pt x="147" y="915"/>
                  </a:lnTo>
                  <a:lnTo>
                    <a:pt x="191" y="821"/>
                  </a:lnTo>
                  <a:lnTo>
                    <a:pt x="240" y="731"/>
                  </a:lnTo>
                  <a:lnTo>
                    <a:pt x="294" y="643"/>
                  </a:lnTo>
                  <a:lnTo>
                    <a:pt x="353" y="558"/>
                  </a:lnTo>
                  <a:lnTo>
                    <a:pt x="417" y="477"/>
                  </a:lnTo>
                  <a:lnTo>
                    <a:pt x="485" y="399"/>
                  </a:lnTo>
                  <a:lnTo>
                    <a:pt x="558" y="324"/>
                  </a:lnTo>
                  <a:lnTo>
                    <a:pt x="636" y="255"/>
                  </a:lnTo>
                  <a:lnTo>
                    <a:pt x="717" y="189"/>
                  </a:lnTo>
                  <a:lnTo>
                    <a:pt x="803" y="127"/>
                  </a:lnTo>
                  <a:lnTo>
                    <a:pt x="892" y="70"/>
                  </a:lnTo>
                  <a:lnTo>
                    <a:pt x="986" y="18"/>
                  </a:lnTo>
                  <a:lnTo>
                    <a:pt x="10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14"/>
            <p:cNvSpPr>
              <a:spLocks noEditPoints="1"/>
            </p:cNvSpPr>
            <p:nvPr/>
          </p:nvSpPr>
          <p:spPr bwMode="auto">
            <a:xfrm>
              <a:off x="6423025" y="3081338"/>
              <a:ext cx="379412" cy="173037"/>
            </a:xfrm>
            <a:custGeom>
              <a:avLst/>
              <a:gdLst>
                <a:gd name="T0" fmla="*/ 121 w 2396"/>
                <a:gd name="T1" fmla="*/ 121 h 1089"/>
                <a:gd name="T2" fmla="*/ 121 w 2396"/>
                <a:gd name="T3" fmla="*/ 866 h 1089"/>
                <a:gd name="T4" fmla="*/ 208 w 2396"/>
                <a:gd name="T5" fmla="*/ 895 h 1089"/>
                <a:gd name="T6" fmla="*/ 296 w 2396"/>
                <a:gd name="T7" fmla="*/ 922 h 1089"/>
                <a:gd name="T8" fmla="*/ 385 w 2396"/>
                <a:gd name="T9" fmla="*/ 943 h 1089"/>
                <a:gd name="T10" fmla="*/ 475 w 2396"/>
                <a:gd name="T11" fmla="*/ 958 h 1089"/>
                <a:gd name="T12" fmla="*/ 569 w 2396"/>
                <a:gd name="T13" fmla="*/ 968 h 1089"/>
                <a:gd name="T14" fmla="*/ 883 w 2396"/>
                <a:gd name="T15" fmla="*/ 968 h 1089"/>
                <a:gd name="T16" fmla="*/ 988 w 2396"/>
                <a:gd name="T17" fmla="*/ 955 h 1089"/>
                <a:gd name="T18" fmla="*/ 1090 w 2396"/>
                <a:gd name="T19" fmla="*/ 936 h 1089"/>
                <a:gd name="T20" fmla="*/ 1190 w 2396"/>
                <a:gd name="T21" fmla="*/ 911 h 1089"/>
                <a:gd name="T22" fmla="*/ 1288 w 2396"/>
                <a:gd name="T23" fmla="*/ 880 h 1089"/>
                <a:gd name="T24" fmla="*/ 1384 w 2396"/>
                <a:gd name="T25" fmla="*/ 844 h 1089"/>
                <a:gd name="T26" fmla="*/ 1476 w 2396"/>
                <a:gd name="T27" fmla="*/ 802 h 1089"/>
                <a:gd name="T28" fmla="*/ 1565 w 2396"/>
                <a:gd name="T29" fmla="*/ 756 h 1089"/>
                <a:gd name="T30" fmla="*/ 1652 w 2396"/>
                <a:gd name="T31" fmla="*/ 703 h 1089"/>
                <a:gd name="T32" fmla="*/ 1735 w 2396"/>
                <a:gd name="T33" fmla="*/ 647 h 1089"/>
                <a:gd name="T34" fmla="*/ 1814 w 2396"/>
                <a:gd name="T35" fmla="*/ 585 h 1089"/>
                <a:gd name="T36" fmla="*/ 1889 w 2396"/>
                <a:gd name="T37" fmla="*/ 518 h 1089"/>
                <a:gd name="T38" fmla="*/ 1960 w 2396"/>
                <a:gd name="T39" fmla="*/ 448 h 1089"/>
                <a:gd name="T40" fmla="*/ 2027 w 2396"/>
                <a:gd name="T41" fmla="*/ 372 h 1089"/>
                <a:gd name="T42" fmla="*/ 2090 w 2396"/>
                <a:gd name="T43" fmla="*/ 293 h 1089"/>
                <a:gd name="T44" fmla="*/ 2148 w 2396"/>
                <a:gd name="T45" fmla="*/ 209 h 1089"/>
                <a:gd name="T46" fmla="*/ 2202 w 2396"/>
                <a:gd name="T47" fmla="*/ 121 h 1089"/>
                <a:gd name="T48" fmla="*/ 121 w 2396"/>
                <a:gd name="T49" fmla="*/ 121 h 1089"/>
                <a:gd name="T50" fmla="*/ 0 w 2396"/>
                <a:gd name="T51" fmla="*/ 0 h 1089"/>
                <a:gd name="T52" fmla="*/ 2396 w 2396"/>
                <a:gd name="T53" fmla="*/ 0 h 1089"/>
                <a:gd name="T54" fmla="*/ 2354 w 2396"/>
                <a:gd name="T55" fmla="*/ 85 h 1089"/>
                <a:gd name="T56" fmla="*/ 2306 w 2396"/>
                <a:gd name="T57" fmla="*/ 178 h 1089"/>
                <a:gd name="T58" fmla="*/ 2253 w 2396"/>
                <a:gd name="T59" fmla="*/ 267 h 1089"/>
                <a:gd name="T60" fmla="*/ 2195 w 2396"/>
                <a:gd name="T61" fmla="*/ 352 h 1089"/>
                <a:gd name="T62" fmla="*/ 2133 w 2396"/>
                <a:gd name="T63" fmla="*/ 433 h 1089"/>
                <a:gd name="T64" fmla="*/ 2066 w 2396"/>
                <a:gd name="T65" fmla="*/ 512 h 1089"/>
                <a:gd name="T66" fmla="*/ 1995 w 2396"/>
                <a:gd name="T67" fmla="*/ 584 h 1089"/>
                <a:gd name="T68" fmla="*/ 1921 w 2396"/>
                <a:gd name="T69" fmla="*/ 653 h 1089"/>
                <a:gd name="T70" fmla="*/ 1843 w 2396"/>
                <a:gd name="T71" fmla="*/ 717 h 1089"/>
                <a:gd name="T72" fmla="*/ 1760 w 2396"/>
                <a:gd name="T73" fmla="*/ 778 h 1089"/>
                <a:gd name="T74" fmla="*/ 1674 w 2396"/>
                <a:gd name="T75" fmla="*/ 833 h 1089"/>
                <a:gd name="T76" fmla="*/ 1585 w 2396"/>
                <a:gd name="T77" fmla="*/ 883 h 1089"/>
                <a:gd name="T78" fmla="*/ 1494 w 2396"/>
                <a:gd name="T79" fmla="*/ 928 h 1089"/>
                <a:gd name="T80" fmla="*/ 1399 w 2396"/>
                <a:gd name="T81" fmla="*/ 968 h 1089"/>
                <a:gd name="T82" fmla="*/ 1301 w 2396"/>
                <a:gd name="T83" fmla="*/ 1003 h 1089"/>
                <a:gd name="T84" fmla="*/ 1201 w 2396"/>
                <a:gd name="T85" fmla="*/ 1033 h 1089"/>
                <a:gd name="T86" fmla="*/ 1100 w 2396"/>
                <a:gd name="T87" fmla="*/ 1057 h 1089"/>
                <a:gd name="T88" fmla="*/ 996 w 2396"/>
                <a:gd name="T89" fmla="*/ 1076 h 1089"/>
                <a:gd name="T90" fmla="*/ 890 w 2396"/>
                <a:gd name="T91" fmla="*/ 1089 h 1089"/>
                <a:gd name="T92" fmla="*/ 563 w 2396"/>
                <a:gd name="T93" fmla="*/ 1089 h 1089"/>
                <a:gd name="T94" fmla="*/ 454 w 2396"/>
                <a:gd name="T95" fmla="*/ 1075 h 1089"/>
                <a:gd name="T96" fmla="*/ 348 w 2396"/>
                <a:gd name="T97" fmla="*/ 1056 h 1089"/>
                <a:gd name="T98" fmla="*/ 242 w 2396"/>
                <a:gd name="T99" fmla="*/ 1031 h 1089"/>
                <a:gd name="T100" fmla="*/ 139 w 2396"/>
                <a:gd name="T101" fmla="*/ 999 h 1089"/>
                <a:gd name="T102" fmla="*/ 36 w 2396"/>
                <a:gd name="T103" fmla="*/ 961 h 1089"/>
                <a:gd name="T104" fmla="*/ 0 w 2396"/>
                <a:gd name="T105" fmla="*/ 950 h 1089"/>
                <a:gd name="T106" fmla="*/ 0 w 2396"/>
                <a:gd name="T107" fmla="*/ 0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96" h="1089">
                  <a:moveTo>
                    <a:pt x="121" y="121"/>
                  </a:moveTo>
                  <a:lnTo>
                    <a:pt x="121" y="866"/>
                  </a:lnTo>
                  <a:lnTo>
                    <a:pt x="208" y="895"/>
                  </a:lnTo>
                  <a:lnTo>
                    <a:pt x="296" y="922"/>
                  </a:lnTo>
                  <a:lnTo>
                    <a:pt x="385" y="943"/>
                  </a:lnTo>
                  <a:lnTo>
                    <a:pt x="475" y="958"/>
                  </a:lnTo>
                  <a:lnTo>
                    <a:pt x="569" y="968"/>
                  </a:lnTo>
                  <a:lnTo>
                    <a:pt x="883" y="968"/>
                  </a:lnTo>
                  <a:lnTo>
                    <a:pt x="988" y="955"/>
                  </a:lnTo>
                  <a:lnTo>
                    <a:pt x="1090" y="936"/>
                  </a:lnTo>
                  <a:lnTo>
                    <a:pt x="1190" y="911"/>
                  </a:lnTo>
                  <a:lnTo>
                    <a:pt x="1288" y="880"/>
                  </a:lnTo>
                  <a:lnTo>
                    <a:pt x="1384" y="844"/>
                  </a:lnTo>
                  <a:lnTo>
                    <a:pt x="1476" y="802"/>
                  </a:lnTo>
                  <a:lnTo>
                    <a:pt x="1565" y="756"/>
                  </a:lnTo>
                  <a:lnTo>
                    <a:pt x="1652" y="703"/>
                  </a:lnTo>
                  <a:lnTo>
                    <a:pt x="1735" y="647"/>
                  </a:lnTo>
                  <a:lnTo>
                    <a:pt x="1814" y="585"/>
                  </a:lnTo>
                  <a:lnTo>
                    <a:pt x="1889" y="518"/>
                  </a:lnTo>
                  <a:lnTo>
                    <a:pt x="1960" y="448"/>
                  </a:lnTo>
                  <a:lnTo>
                    <a:pt x="2027" y="372"/>
                  </a:lnTo>
                  <a:lnTo>
                    <a:pt x="2090" y="293"/>
                  </a:lnTo>
                  <a:lnTo>
                    <a:pt x="2148" y="209"/>
                  </a:lnTo>
                  <a:lnTo>
                    <a:pt x="2202" y="121"/>
                  </a:lnTo>
                  <a:lnTo>
                    <a:pt x="121" y="121"/>
                  </a:lnTo>
                  <a:close/>
                  <a:moveTo>
                    <a:pt x="0" y="0"/>
                  </a:moveTo>
                  <a:lnTo>
                    <a:pt x="2396" y="0"/>
                  </a:lnTo>
                  <a:lnTo>
                    <a:pt x="2354" y="85"/>
                  </a:lnTo>
                  <a:lnTo>
                    <a:pt x="2306" y="178"/>
                  </a:lnTo>
                  <a:lnTo>
                    <a:pt x="2253" y="267"/>
                  </a:lnTo>
                  <a:lnTo>
                    <a:pt x="2195" y="352"/>
                  </a:lnTo>
                  <a:lnTo>
                    <a:pt x="2133" y="433"/>
                  </a:lnTo>
                  <a:lnTo>
                    <a:pt x="2066" y="512"/>
                  </a:lnTo>
                  <a:lnTo>
                    <a:pt x="1995" y="584"/>
                  </a:lnTo>
                  <a:lnTo>
                    <a:pt x="1921" y="653"/>
                  </a:lnTo>
                  <a:lnTo>
                    <a:pt x="1843" y="717"/>
                  </a:lnTo>
                  <a:lnTo>
                    <a:pt x="1760" y="778"/>
                  </a:lnTo>
                  <a:lnTo>
                    <a:pt x="1674" y="833"/>
                  </a:lnTo>
                  <a:lnTo>
                    <a:pt x="1585" y="883"/>
                  </a:lnTo>
                  <a:lnTo>
                    <a:pt x="1494" y="928"/>
                  </a:lnTo>
                  <a:lnTo>
                    <a:pt x="1399" y="968"/>
                  </a:lnTo>
                  <a:lnTo>
                    <a:pt x="1301" y="1003"/>
                  </a:lnTo>
                  <a:lnTo>
                    <a:pt x="1201" y="1033"/>
                  </a:lnTo>
                  <a:lnTo>
                    <a:pt x="1100" y="1057"/>
                  </a:lnTo>
                  <a:lnTo>
                    <a:pt x="996" y="1076"/>
                  </a:lnTo>
                  <a:lnTo>
                    <a:pt x="890" y="1089"/>
                  </a:lnTo>
                  <a:lnTo>
                    <a:pt x="563" y="1089"/>
                  </a:lnTo>
                  <a:lnTo>
                    <a:pt x="454" y="1075"/>
                  </a:lnTo>
                  <a:lnTo>
                    <a:pt x="348" y="1056"/>
                  </a:lnTo>
                  <a:lnTo>
                    <a:pt x="242" y="1031"/>
                  </a:lnTo>
                  <a:lnTo>
                    <a:pt x="139" y="999"/>
                  </a:lnTo>
                  <a:lnTo>
                    <a:pt x="36" y="961"/>
                  </a:lnTo>
                  <a:lnTo>
                    <a:pt x="0" y="9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15"/>
            <p:cNvSpPr>
              <a:spLocks noEditPoints="1"/>
            </p:cNvSpPr>
            <p:nvPr/>
          </p:nvSpPr>
          <p:spPr bwMode="auto">
            <a:xfrm>
              <a:off x="6681788" y="2717800"/>
              <a:ext cx="144462" cy="344487"/>
            </a:xfrm>
            <a:custGeom>
              <a:avLst/>
              <a:gdLst>
                <a:gd name="T0" fmla="*/ 121 w 907"/>
                <a:gd name="T1" fmla="*/ 230 h 2166"/>
                <a:gd name="T2" fmla="*/ 121 w 907"/>
                <a:gd name="T3" fmla="*/ 2045 h 2166"/>
                <a:gd name="T4" fmla="*/ 720 w 907"/>
                <a:gd name="T5" fmla="*/ 2045 h 2166"/>
                <a:gd name="T6" fmla="*/ 743 w 907"/>
                <a:gd name="T7" fmla="*/ 1953 h 2166"/>
                <a:gd name="T8" fmla="*/ 761 w 907"/>
                <a:gd name="T9" fmla="*/ 1857 h 2166"/>
                <a:gd name="T10" fmla="*/ 775 w 907"/>
                <a:gd name="T11" fmla="*/ 1760 h 2166"/>
                <a:gd name="T12" fmla="*/ 783 w 907"/>
                <a:gd name="T13" fmla="*/ 1662 h 2166"/>
                <a:gd name="T14" fmla="*/ 786 w 907"/>
                <a:gd name="T15" fmla="*/ 1568 h 2166"/>
                <a:gd name="T16" fmla="*/ 783 w 907"/>
                <a:gd name="T17" fmla="*/ 1469 h 2166"/>
                <a:gd name="T18" fmla="*/ 775 w 907"/>
                <a:gd name="T19" fmla="*/ 1372 h 2166"/>
                <a:gd name="T20" fmla="*/ 761 w 907"/>
                <a:gd name="T21" fmla="*/ 1276 h 2166"/>
                <a:gd name="T22" fmla="*/ 741 w 907"/>
                <a:gd name="T23" fmla="*/ 1182 h 2166"/>
                <a:gd name="T24" fmla="*/ 716 w 907"/>
                <a:gd name="T25" fmla="*/ 1088 h 2166"/>
                <a:gd name="T26" fmla="*/ 686 w 907"/>
                <a:gd name="T27" fmla="*/ 997 h 2166"/>
                <a:gd name="T28" fmla="*/ 651 w 907"/>
                <a:gd name="T29" fmla="*/ 909 h 2166"/>
                <a:gd name="T30" fmla="*/ 610 w 907"/>
                <a:gd name="T31" fmla="*/ 822 h 2166"/>
                <a:gd name="T32" fmla="*/ 565 w 907"/>
                <a:gd name="T33" fmla="*/ 737 h 2166"/>
                <a:gd name="T34" fmla="*/ 514 w 907"/>
                <a:gd name="T35" fmla="*/ 656 h 2166"/>
                <a:gd name="T36" fmla="*/ 459 w 907"/>
                <a:gd name="T37" fmla="*/ 577 h 2166"/>
                <a:gd name="T38" fmla="*/ 401 w 907"/>
                <a:gd name="T39" fmla="*/ 501 h 2166"/>
                <a:gd name="T40" fmla="*/ 337 w 907"/>
                <a:gd name="T41" fmla="*/ 427 h 2166"/>
                <a:gd name="T42" fmla="*/ 269 w 907"/>
                <a:gd name="T43" fmla="*/ 358 h 2166"/>
                <a:gd name="T44" fmla="*/ 196 w 907"/>
                <a:gd name="T45" fmla="*/ 292 h 2166"/>
                <a:gd name="T46" fmla="*/ 121 w 907"/>
                <a:gd name="T47" fmla="*/ 230 h 2166"/>
                <a:gd name="T48" fmla="*/ 0 w 907"/>
                <a:gd name="T49" fmla="*/ 0 h 2166"/>
                <a:gd name="T50" fmla="*/ 96 w 907"/>
                <a:gd name="T51" fmla="*/ 61 h 2166"/>
                <a:gd name="T52" fmla="*/ 179 w 907"/>
                <a:gd name="T53" fmla="*/ 119 h 2166"/>
                <a:gd name="T54" fmla="*/ 258 w 907"/>
                <a:gd name="T55" fmla="*/ 182 h 2166"/>
                <a:gd name="T56" fmla="*/ 333 w 907"/>
                <a:gd name="T57" fmla="*/ 248 h 2166"/>
                <a:gd name="T58" fmla="*/ 403 w 907"/>
                <a:gd name="T59" fmla="*/ 318 h 2166"/>
                <a:gd name="T60" fmla="*/ 470 w 907"/>
                <a:gd name="T61" fmla="*/ 391 h 2166"/>
                <a:gd name="T62" fmla="*/ 532 w 907"/>
                <a:gd name="T63" fmla="*/ 468 h 2166"/>
                <a:gd name="T64" fmla="*/ 590 w 907"/>
                <a:gd name="T65" fmla="*/ 547 h 2166"/>
                <a:gd name="T66" fmla="*/ 643 w 907"/>
                <a:gd name="T67" fmla="*/ 629 h 2166"/>
                <a:gd name="T68" fmla="*/ 693 w 907"/>
                <a:gd name="T69" fmla="*/ 714 h 2166"/>
                <a:gd name="T70" fmla="*/ 737 w 907"/>
                <a:gd name="T71" fmla="*/ 801 h 2166"/>
                <a:gd name="T72" fmla="*/ 775 w 907"/>
                <a:gd name="T73" fmla="*/ 891 h 2166"/>
                <a:gd name="T74" fmla="*/ 810 w 907"/>
                <a:gd name="T75" fmla="*/ 982 h 2166"/>
                <a:gd name="T76" fmla="*/ 839 w 907"/>
                <a:gd name="T77" fmla="*/ 1077 h 2166"/>
                <a:gd name="T78" fmla="*/ 863 w 907"/>
                <a:gd name="T79" fmla="*/ 1172 h 2166"/>
                <a:gd name="T80" fmla="*/ 882 w 907"/>
                <a:gd name="T81" fmla="*/ 1268 h 2166"/>
                <a:gd name="T82" fmla="*/ 896 w 907"/>
                <a:gd name="T83" fmla="*/ 1367 h 2166"/>
                <a:gd name="T84" fmla="*/ 904 w 907"/>
                <a:gd name="T85" fmla="*/ 1466 h 2166"/>
                <a:gd name="T86" fmla="*/ 907 w 907"/>
                <a:gd name="T87" fmla="*/ 1568 h 2166"/>
                <a:gd name="T88" fmla="*/ 905 w 907"/>
                <a:gd name="T89" fmla="*/ 1646 h 2166"/>
                <a:gd name="T90" fmla="*/ 899 w 907"/>
                <a:gd name="T91" fmla="*/ 1726 h 2166"/>
                <a:gd name="T92" fmla="*/ 891 w 907"/>
                <a:gd name="T93" fmla="*/ 1806 h 2166"/>
                <a:gd name="T94" fmla="*/ 878 w 907"/>
                <a:gd name="T95" fmla="*/ 1887 h 2166"/>
                <a:gd name="T96" fmla="*/ 863 w 907"/>
                <a:gd name="T97" fmla="*/ 1966 h 2166"/>
                <a:gd name="T98" fmla="*/ 844 w 907"/>
                <a:gd name="T99" fmla="*/ 2043 h 2166"/>
                <a:gd name="T100" fmla="*/ 822 w 907"/>
                <a:gd name="T101" fmla="*/ 2118 h 2166"/>
                <a:gd name="T102" fmla="*/ 810 w 907"/>
                <a:gd name="T103" fmla="*/ 2166 h 2166"/>
                <a:gd name="T104" fmla="*/ 0 w 907"/>
                <a:gd name="T105" fmla="*/ 2166 h 2166"/>
                <a:gd name="T106" fmla="*/ 0 w 907"/>
                <a:gd name="T107" fmla="*/ 0 h 2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7" h="2166">
                  <a:moveTo>
                    <a:pt x="121" y="230"/>
                  </a:moveTo>
                  <a:lnTo>
                    <a:pt x="121" y="2045"/>
                  </a:lnTo>
                  <a:lnTo>
                    <a:pt x="720" y="2045"/>
                  </a:lnTo>
                  <a:lnTo>
                    <a:pt x="743" y="1953"/>
                  </a:lnTo>
                  <a:lnTo>
                    <a:pt x="761" y="1857"/>
                  </a:lnTo>
                  <a:lnTo>
                    <a:pt x="775" y="1760"/>
                  </a:lnTo>
                  <a:lnTo>
                    <a:pt x="783" y="1662"/>
                  </a:lnTo>
                  <a:lnTo>
                    <a:pt x="786" y="1568"/>
                  </a:lnTo>
                  <a:lnTo>
                    <a:pt x="783" y="1469"/>
                  </a:lnTo>
                  <a:lnTo>
                    <a:pt x="775" y="1372"/>
                  </a:lnTo>
                  <a:lnTo>
                    <a:pt x="761" y="1276"/>
                  </a:lnTo>
                  <a:lnTo>
                    <a:pt x="741" y="1182"/>
                  </a:lnTo>
                  <a:lnTo>
                    <a:pt x="716" y="1088"/>
                  </a:lnTo>
                  <a:lnTo>
                    <a:pt x="686" y="997"/>
                  </a:lnTo>
                  <a:lnTo>
                    <a:pt x="651" y="909"/>
                  </a:lnTo>
                  <a:lnTo>
                    <a:pt x="610" y="822"/>
                  </a:lnTo>
                  <a:lnTo>
                    <a:pt x="565" y="737"/>
                  </a:lnTo>
                  <a:lnTo>
                    <a:pt x="514" y="656"/>
                  </a:lnTo>
                  <a:lnTo>
                    <a:pt x="459" y="577"/>
                  </a:lnTo>
                  <a:lnTo>
                    <a:pt x="401" y="501"/>
                  </a:lnTo>
                  <a:lnTo>
                    <a:pt x="337" y="427"/>
                  </a:lnTo>
                  <a:lnTo>
                    <a:pt x="269" y="358"/>
                  </a:lnTo>
                  <a:lnTo>
                    <a:pt x="196" y="292"/>
                  </a:lnTo>
                  <a:lnTo>
                    <a:pt x="121" y="230"/>
                  </a:lnTo>
                  <a:close/>
                  <a:moveTo>
                    <a:pt x="0" y="0"/>
                  </a:moveTo>
                  <a:lnTo>
                    <a:pt x="96" y="61"/>
                  </a:lnTo>
                  <a:lnTo>
                    <a:pt x="179" y="119"/>
                  </a:lnTo>
                  <a:lnTo>
                    <a:pt x="258" y="182"/>
                  </a:lnTo>
                  <a:lnTo>
                    <a:pt x="333" y="248"/>
                  </a:lnTo>
                  <a:lnTo>
                    <a:pt x="403" y="318"/>
                  </a:lnTo>
                  <a:lnTo>
                    <a:pt x="470" y="391"/>
                  </a:lnTo>
                  <a:lnTo>
                    <a:pt x="532" y="468"/>
                  </a:lnTo>
                  <a:lnTo>
                    <a:pt x="590" y="547"/>
                  </a:lnTo>
                  <a:lnTo>
                    <a:pt x="643" y="629"/>
                  </a:lnTo>
                  <a:lnTo>
                    <a:pt x="693" y="714"/>
                  </a:lnTo>
                  <a:lnTo>
                    <a:pt x="737" y="801"/>
                  </a:lnTo>
                  <a:lnTo>
                    <a:pt x="775" y="891"/>
                  </a:lnTo>
                  <a:lnTo>
                    <a:pt x="810" y="982"/>
                  </a:lnTo>
                  <a:lnTo>
                    <a:pt x="839" y="1077"/>
                  </a:lnTo>
                  <a:lnTo>
                    <a:pt x="863" y="1172"/>
                  </a:lnTo>
                  <a:lnTo>
                    <a:pt x="882" y="1268"/>
                  </a:lnTo>
                  <a:lnTo>
                    <a:pt x="896" y="1367"/>
                  </a:lnTo>
                  <a:lnTo>
                    <a:pt x="904" y="1466"/>
                  </a:lnTo>
                  <a:lnTo>
                    <a:pt x="907" y="1568"/>
                  </a:lnTo>
                  <a:lnTo>
                    <a:pt x="905" y="1646"/>
                  </a:lnTo>
                  <a:lnTo>
                    <a:pt x="899" y="1726"/>
                  </a:lnTo>
                  <a:lnTo>
                    <a:pt x="891" y="1806"/>
                  </a:lnTo>
                  <a:lnTo>
                    <a:pt x="878" y="1887"/>
                  </a:lnTo>
                  <a:lnTo>
                    <a:pt x="863" y="1966"/>
                  </a:lnTo>
                  <a:lnTo>
                    <a:pt x="844" y="2043"/>
                  </a:lnTo>
                  <a:lnTo>
                    <a:pt x="822" y="2118"/>
                  </a:lnTo>
                  <a:lnTo>
                    <a:pt x="810" y="2166"/>
                  </a:lnTo>
                  <a:lnTo>
                    <a:pt x="0" y="2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6" name="Freeform 120"/>
          <p:cNvSpPr>
            <a:spLocks noEditPoints="1"/>
          </p:cNvSpPr>
          <p:nvPr/>
        </p:nvSpPr>
        <p:spPr bwMode="auto">
          <a:xfrm>
            <a:off x="5335496" y="2678113"/>
            <a:ext cx="576262" cy="576262"/>
          </a:xfrm>
          <a:custGeom>
            <a:avLst/>
            <a:gdLst>
              <a:gd name="T0" fmla="*/ 692 w 3630"/>
              <a:gd name="T1" fmla="*/ 550 h 3630"/>
              <a:gd name="T2" fmla="*/ 124 w 3630"/>
              <a:gd name="T3" fmla="*/ 1708 h 3630"/>
              <a:gd name="T4" fmla="*/ 514 w 3630"/>
              <a:gd name="T5" fmla="*/ 2900 h 3630"/>
              <a:gd name="T6" fmla="*/ 1088 w 3630"/>
              <a:gd name="T7" fmla="*/ 2987 h 3630"/>
              <a:gd name="T8" fmla="*/ 1234 w 3630"/>
              <a:gd name="T9" fmla="*/ 2375 h 3630"/>
              <a:gd name="T10" fmla="*/ 1265 w 3630"/>
              <a:gd name="T11" fmla="*/ 1925 h 3630"/>
              <a:gd name="T12" fmla="*/ 1475 w 3630"/>
              <a:gd name="T13" fmla="*/ 1322 h 3630"/>
              <a:gd name="T14" fmla="*/ 1926 w 3630"/>
              <a:gd name="T15" fmla="*/ 1464 h 3630"/>
              <a:gd name="T16" fmla="*/ 1811 w 3630"/>
              <a:gd name="T17" fmla="*/ 2153 h 3630"/>
              <a:gd name="T18" fmla="*/ 2055 w 3630"/>
              <a:gd name="T19" fmla="*/ 2495 h 3630"/>
              <a:gd name="T20" fmla="*/ 2475 w 3630"/>
              <a:gd name="T21" fmla="*/ 1937 h 3630"/>
              <a:gd name="T22" fmla="*/ 2305 w 3630"/>
              <a:gd name="T23" fmla="*/ 1163 h 3630"/>
              <a:gd name="T24" fmla="*/ 1570 w 3630"/>
              <a:gd name="T25" fmla="*/ 1058 h 3630"/>
              <a:gd name="T26" fmla="*/ 1067 w 3630"/>
              <a:gd name="T27" fmla="*/ 1543 h 3630"/>
              <a:gd name="T28" fmla="*/ 1161 w 3630"/>
              <a:gd name="T29" fmla="*/ 2138 h 3630"/>
              <a:gd name="T30" fmla="*/ 1130 w 3630"/>
              <a:gd name="T31" fmla="*/ 2417 h 3630"/>
              <a:gd name="T32" fmla="*/ 780 w 3630"/>
              <a:gd name="T33" fmla="*/ 2353 h 3630"/>
              <a:gd name="T34" fmla="*/ 595 w 3630"/>
              <a:gd name="T35" fmla="*/ 1527 h 3630"/>
              <a:gd name="T36" fmla="*/ 1088 w 3630"/>
              <a:gd name="T37" fmla="*/ 824 h 3630"/>
              <a:gd name="T38" fmla="*/ 1971 w 3630"/>
              <a:gd name="T39" fmla="*/ 602 h 3630"/>
              <a:gd name="T40" fmla="*/ 2836 w 3630"/>
              <a:gd name="T41" fmla="*/ 1042 h 3630"/>
              <a:gd name="T42" fmla="*/ 3033 w 3630"/>
              <a:gd name="T43" fmla="*/ 1951 h 3630"/>
              <a:gd name="T44" fmla="*/ 2486 w 3630"/>
              <a:gd name="T45" fmla="*/ 2816 h 3630"/>
              <a:gd name="T46" fmla="*/ 1691 w 3630"/>
              <a:gd name="T47" fmla="*/ 2814 h 3630"/>
              <a:gd name="T48" fmla="*/ 1538 w 3630"/>
              <a:gd name="T49" fmla="*/ 3197 h 3630"/>
              <a:gd name="T50" fmla="*/ 2130 w 3630"/>
              <a:gd name="T51" fmla="*/ 3479 h 3630"/>
              <a:gd name="T52" fmla="*/ 3204 w 3630"/>
              <a:gd name="T53" fmla="*/ 2781 h 3630"/>
              <a:gd name="T54" fmla="*/ 3479 w 3630"/>
              <a:gd name="T55" fmla="*/ 1500 h 3630"/>
              <a:gd name="T56" fmla="*/ 2781 w 3630"/>
              <a:gd name="T57" fmla="*/ 426 h 3630"/>
              <a:gd name="T58" fmla="*/ 2034 w 3630"/>
              <a:gd name="T59" fmla="*/ 13 h 3630"/>
              <a:gd name="T60" fmla="*/ 3202 w 3630"/>
              <a:gd name="T61" fmla="*/ 647 h 3630"/>
              <a:gd name="T62" fmla="*/ 3627 w 3630"/>
              <a:gd name="T63" fmla="*/ 1925 h 3630"/>
              <a:gd name="T64" fmla="*/ 3060 w 3630"/>
              <a:gd name="T65" fmla="*/ 3133 h 3630"/>
              <a:gd name="T66" fmla="*/ 1815 w 3630"/>
              <a:gd name="T67" fmla="*/ 3630 h 3630"/>
              <a:gd name="T68" fmla="*/ 1434 w 3630"/>
              <a:gd name="T69" fmla="*/ 3110 h 3630"/>
              <a:gd name="T70" fmla="*/ 1530 w 3630"/>
              <a:gd name="T71" fmla="*/ 2728 h 3630"/>
              <a:gd name="T72" fmla="*/ 1804 w 3630"/>
              <a:gd name="T73" fmla="*/ 2748 h 3630"/>
              <a:gd name="T74" fmla="*/ 2553 w 3630"/>
              <a:gd name="T75" fmla="*/ 2617 h 3630"/>
              <a:gd name="T76" fmla="*/ 2923 w 3630"/>
              <a:gd name="T77" fmla="*/ 1664 h 3630"/>
              <a:gd name="T78" fmla="*/ 2569 w 3630"/>
              <a:gd name="T79" fmla="*/ 950 h 3630"/>
              <a:gd name="T80" fmla="*/ 1704 w 3630"/>
              <a:gd name="T81" fmla="*/ 732 h 3630"/>
              <a:gd name="T82" fmla="*/ 990 w 3630"/>
              <a:gd name="T83" fmla="*/ 1047 h 3630"/>
              <a:gd name="T84" fmla="*/ 680 w 3630"/>
              <a:gd name="T85" fmla="*/ 1824 h 3630"/>
              <a:gd name="T86" fmla="*/ 1004 w 3630"/>
              <a:gd name="T87" fmla="*/ 2372 h 3630"/>
              <a:gd name="T88" fmla="*/ 1037 w 3630"/>
              <a:gd name="T89" fmla="*/ 2218 h 3630"/>
              <a:gd name="T90" fmla="*/ 919 w 3630"/>
              <a:gd name="T91" fmla="*/ 1978 h 3630"/>
              <a:gd name="T92" fmla="*/ 1188 w 3630"/>
              <a:gd name="T93" fmla="*/ 1129 h 3630"/>
              <a:gd name="T94" fmla="*/ 2114 w 3630"/>
              <a:gd name="T95" fmla="*/ 937 h 3630"/>
              <a:gd name="T96" fmla="*/ 2610 w 3630"/>
              <a:gd name="T97" fmla="*/ 1555 h 3630"/>
              <a:gd name="T98" fmla="*/ 2341 w 3630"/>
              <a:gd name="T99" fmla="*/ 2461 h 3630"/>
              <a:gd name="T100" fmla="*/ 1749 w 3630"/>
              <a:gd name="T101" fmla="*/ 2525 h 3630"/>
              <a:gd name="T102" fmla="*/ 1761 w 3630"/>
              <a:gd name="T103" fmla="*/ 1859 h 3630"/>
              <a:gd name="T104" fmla="*/ 1793 w 3630"/>
              <a:gd name="T105" fmla="*/ 1492 h 3630"/>
              <a:gd name="T106" fmla="*/ 1480 w 3630"/>
              <a:gd name="T107" fmla="*/ 1467 h 3630"/>
              <a:gd name="T108" fmla="*/ 1386 w 3630"/>
              <a:gd name="T109" fmla="*/ 1971 h 3630"/>
              <a:gd name="T110" fmla="*/ 1390 w 3630"/>
              <a:gd name="T111" fmla="*/ 2185 h 3630"/>
              <a:gd name="T112" fmla="*/ 1253 w 3630"/>
              <a:gd name="T113" fmla="*/ 2771 h 3630"/>
              <a:gd name="T114" fmla="*/ 1161 w 3630"/>
              <a:gd name="T115" fmla="*/ 3351 h 3630"/>
              <a:gd name="T116" fmla="*/ 325 w 3630"/>
              <a:gd name="T117" fmla="*/ 2849 h 3630"/>
              <a:gd name="T118" fmla="*/ 13 w 3630"/>
              <a:gd name="T119" fmla="*/ 1596 h 3630"/>
              <a:gd name="T120" fmla="*/ 647 w 3630"/>
              <a:gd name="T121" fmla="*/ 428 h 3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30" h="3630">
                <a:moveTo>
                  <a:pt x="1815" y="121"/>
                </a:moveTo>
                <a:lnTo>
                  <a:pt x="1708" y="124"/>
                </a:lnTo>
                <a:lnTo>
                  <a:pt x="1604" y="134"/>
                </a:lnTo>
                <a:lnTo>
                  <a:pt x="1500" y="151"/>
                </a:lnTo>
                <a:lnTo>
                  <a:pt x="1399" y="173"/>
                </a:lnTo>
                <a:lnTo>
                  <a:pt x="1300" y="201"/>
                </a:lnTo>
                <a:lnTo>
                  <a:pt x="1205" y="235"/>
                </a:lnTo>
                <a:lnTo>
                  <a:pt x="1111" y="275"/>
                </a:lnTo>
                <a:lnTo>
                  <a:pt x="1021" y="320"/>
                </a:lnTo>
                <a:lnTo>
                  <a:pt x="933" y="371"/>
                </a:lnTo>
                <a:lnTo>
                  <a:pt x="849" y="426"/>
                </a:lnTo>
                <a:lnTo>
                  <a:pt x="768" y="485"/>
                </a:lnTo>
                <a:lnTo>
                  <a:pt x="692" y="550"/>
                </a:lnTo>
                <a:lnTo>
                  <a:pt x="618" y="618"/>
                </a:lnTo>
                <a:lnTo>
                  <a:pt x="550" y="692"/>
                </a:lnTo>
                <a:lnTo>
                  <a:pt x="485" y="768"/>
                </a:lnTo>
                <a:lnTo>
                  <a:pt x="426" y="849"/>
                </a:lnTo>
                <a:lnTo>
                  <a:pt x="371" y="933"/>
                </a:lnTo>
                <a:lnTo>
                  <a:pt x="320" y="1021"/>
                </a:lnTo>
                <a:lnTo>
                  <a:pt x="275" y="1111"/>
                </a:lnTo>
                <a:lnTo>
                  <a:pt x="235" y="1205"/>
                </a:lnTo>
                <a:lnTo>
                  <a:pt x="201" y="1300"/>
                </a:lnTo>
                <a:lnTo>
                  <a:pt x="173" y="1399"/>
                </a:lnTo>
                <a:lnTo>
                  <a:pt x="151" y="1500"/>
                </a:lnTo>
                <a:lnTo>
                  <a:pt x="134" y="1604"/>
                </a:lnTo>
                <a:lnTo>
                  <a:pt x="124" y="1708"/>
                </a:lnTo>
                <a:lnTo>
                  <a:pt x="121" y="1815"/>
                </a:lnTo>
                <a:lnTo>
                  <a:pt x="124" y="1916"/>
                </a:lnTo>
                <a:lnTo>
                  <a:pt x="133" y="2015"/>
                </a:lnTo>
                <a:lnTo>
                  <a:pt x="147" y="2113"/>
                </a:lnTo>
                <a:lnTo>
                  <a:pt x="167" y="2210"/>
                </a:lnTo>
                <a:lnTo>
                  <a:pt x="194" y="2305"/>
                </a:lnTo>
                <a:lnTo>
                  <a:pt x="224" y="2397"/>
                </a:lnTo>
                <a:lnTo>
                  <a:pt x="261" y="2488"/>
                </a:lnTo>
                <a:lnTo>
                  <a:pt x="301" y="2576"/>
                </a:lnTo>
                <a:lnTo>
                  <a:pt x="348" y="2661"/>
                </a:lnTo>
                <a:lnTo>
                  <a:pt x="399" y="2743"/>
                </a:lnTo>
                <a:lnTo>
                  <a:pt x="454" y="2824"/>
                </a:lnTo>
                <a:lnTo>
                  <a:pt x="514" y="2900"/>
                </a:lnTo>
                <a:lnTo>
                  <a:pt x="579" y="2972"/>
                </a:lnTo>
                <a:lnTo>
                  <a:pt x="647" y="3043"/>
                </a:lnTo>
                <a:lnTo>
                  <a:pt x="719" y="3108"/>
                </a:lnTo>
                <a:lnTo>
                  <a:pt x="795" y="3169"/>
                </a:lnTo>
                <a:lnTo>
                  <a:pt x="876" y="3226"/>
                </a:lnTo>
                <a:lnTo>
                  <a:pt x="959" y="3279"/>
                </a:lnTo>
                <a:lnTo>
                  <a:pt x="1047" y="3328"/>
                </a:lnTo>
                <a:lnTo>
                  <a:pt x="1048" y="3256"/>
                </a:lnTo>
                <a:lnTo>
                  <a:pt x="1053" y="3189"/>
                </a:lnTo>
                <a:lnTo>
                  <a:pt x="1059" y="3124"/>
                </a:lnTo>
                <a:lnTo>
                  <a:pt x="1070" y="3064"/>
                </a:lnTo>
                <a:lnTo>
                  <a:pt x="1084" y="3007"/>
                </a:lnTo>
                <a:lnTo>
                  <a:pt x="1088" y="2987"/>
                </a:lnTo>
                <a:lnTo>
                  <a:pt x="1095" y="2959"/>
                </a:lnTo>
                <a:lnTo>
                  <a:pt x="1102" y="2927"/>
                </a:lnTo>
                <a:lnTo>
                  <a:pt x="1111" y="2889"/>
                </a:lnTo>
                <a:lnTo>
                  <a:pt x="1121" y="2847"/>
                </a:lnTo>
                <a:lnTo>
                  <a:pt x="1132" y="2802"/>
                </a:lnTo>
                <a:lnTo>
                  <a:pt x="1144" y="2752"/>
                </a:lnTo>
                <a:lnTo>
                  <a:pt x="1156" y="2701"/>
                </a:lnTo>
                <a:lnTo>
                  <a:pt x="1168" y="2648"/>
                </a:lnTo>
                <a:lnTo>
                  <a:pt x="1181" y="2593"/>
                </a:lnTo>
                <a:lnTo>
                  <a:pt x="1195" y="2538"/>
                </a:lnTo>
                <a:lnTo>
                  <a:pt x="1208" y="2483"/>
                </a:lnTo>
                <a:lnTo>
                  <a:pt x="1221" y="2429"/>
                </a:lnTo>
                <a:lnTo>
                  <a:pt x="1234" y="2375"/>
                </a:lnTo>
                <a:lnTo>
                  <a:pt x="1246" y="2323"/>
                </a:lnTo>
                <a:lnTo>
                  <a:pt x="1257" y="2275"/>
                </a:lnTo>
                <a:lnTo>
                  <a:pt x="1268" y="2229"/>
                </a:lnTo>
                <a:lnTo>
                  <a:pt x="1278" y="2187"/>
                </a:lnTo>
                <a:lnTo>
                  <a:pt x="1288" y="2149"/>
                </a:lnTo>
                <a:lnTo>
                  <a:pt x="1296" y="2116"/>
                </a:lnTo>
                <a:lnTo>
                  <a:pt x="1302" y="2090"/>
                </a:lnTo>
                <a:lnTo>
                  <a:pt x="1307" y="2069"/>
                </a:lnTo>
                <a:lnTo>
                  <a:pt x="1299" y="2050"/>
                </a:lnTo>
                <a:lnTo>
                  <a:pt x="1290" y="2026"/>
                </a:lnTo>
                <a:lnTo>
                  <a:pt x="1282" y="1998"/>
                </a:lnTo>
                <a:lnTo>
                  <a:pt x="1273" y="1964"/>
                </a:lnTo>
                <a:lnTo>
                  <a:pt x="1265" y="1925"/>
                </a:lnTo>
                <a:lnTo>
                  <a:pt x="1258" y="1882"/>
                </a:lnTo>
                <a:lnTo>
                  <a:pt x="1254" y="1835"/>
                </a:lnTo>
                <a:lnTo>
                  <a:pt x="1253" y="1784"/>
                </a:lnTo>
                <a:lnTo>
                  <a:pt x="1255" y="1724"/>
                </a:lnTo>
                <a:lnTo>
                  <a:pt x="1263" y="1664"/>
                </a:lnTo>
                <a:lnTo>
                  <a:pt x="1275" y="1609"/>
                </a:lnTo>
                <a:lnTo>
                  <a:pt x="1293" y="1555"/>
                </a:lnTo>
                <a:lnTo>
                  <a:pt x="1313" y="1506"/>
                </a:lnTo>
                <a:lnTo>
                  <a:pt x="1339" y="1461"/>
                </a:lnTo>
                <a:lnTo>
                  <a:pt x="1368" y="1419"/>
                </a:lnTo>
                <a:lnTo>
                  <a:pt x="1400" y="1382"/>
                </a:lnTo>
                <a:lnTo>
                  <a:pt x="1437" y="1349"/>
                </a:lnTo>
                <a:lnTo>
                  <a:pt x="1475" y="1322"/>
                </a:lnTo>
                <a:lnTo>
                  <a:pt x="1516" y="1300"/>
                </a:lnTo>
                <a:lnTo>
                  <a:pt x="1559" y="1284"/>
                </a:lnTo>
                <a:lnTo>
                  <a:pt x="1605" y="1274"/>
                </a:lnTo>
                <a:lnTo>
                  <a:pt x="1652" y="1271"/>
                </a:lnTo>
                <a:lnTo>
                  <a:pt x="1694" y="1273"/>
                </a:lnTo>
                <a:lnTo>
                  <a:pt x="1735" y="1282"/>
                </a:lnTo>
                <a:lnTo>
                  <a:pt x="1772" y="1295"/>
                </a:lnTo>
                <a:lnTo>
                  <a:pt x="1806" y="1312"/>
                </a:lnTo>
                <a:lnTo>
                  <a:pt x="1838" y="1334"/>
                </a:lnTo>
                <a:lnTo>
                  <a:pt x="1866" y="1361"/>
                </a:lnTo>
                <a:lnTo>
                  <a:pt x="1890" y="1392"/>
                </a:lnTo>
                <a:lnTo>
                  <a:pt x="1911" y="1427"/>
                </a:lnTo>
                <a:lnTo>
                  <a:pt x="1926" y="1464"/>
                </a:lnTo>
                <a:lnTo>
                  <a:pt x="1938" y="1506"/>
                </a:lnTo>
                <a:lnTo>
                  <a:pt x="1946" y="1550"/>
                </a:lnTo>
                <a:lnTo>
                  <a:pt x="1948" y="1597"/>
                </a:lnTo>
                <a:lnTo>
                  <a:pt x="1946" y="1639"/>
                </a:lnTo>
                <a:lnTo>
                  <a:pt x="1940" y="1684"/>
                </a:lnTo>
                <a:lnTo>
                  <a:pt x="1932" y="1731"/>
                </a:lnTo>
                <a:lnTo>
                  <a:pt x="1921" y="1780"/>
                </a:lnTo>
                <a:lnTo>
                  <a:pt x="1907" y="1830"/>
                </a:lnTo>
                <a:lnTo>
                  <a:pt x="1892" y="1883"/>
                </a:lnTo>
                <a:lnTo>
                  <a:pt x="1876" y="1936"/>
                </a:lnTo>
                <a:lnTo>
                  <a:pt x="1857" y="1991"/>
                </a:lnTo>
                <a:lnTo>
                  <a:pt x="1834" y="2070"/>
                </a:lnTo>
                <a:lnTo>
                  <a:pt x="1811" y="2153"/>
                </a:lnTo>
                <a:lnTo>
                  <a:pt x="1791" y="2232"/>
                </a:lnTo>
                <a:lnTo>
                  <a:pt x="1784" y="2273"/>
                </a:lnTo>
                <a:lnTo>
                  <a:pt x="1785" y="2311"/>
                </a:lnTo>
                <a:lnTo>
                  <a:pt x="1793" y="2349"/>
                </a:lnTo>
                <a:lnTo>
                  <a:pt x="1807" y="2383"/>
                </a:lnTo>
                <a:lnTo>
                  <a:pt x="1827" y="2415"/>
                </a:lnTo>
                <a:lnTo>
                  <a:pt x="1850" y="2439"/>
                </a:lnTo>
                <a:lnTo>
                  <a:pt x="1877" y="2460"/>
                </a:lnTo>
                <a:lnTo>
                  <a:pt x="1906" y="2477"/>
                </a:lnTo>
                <a:lnTo>
                  <a:pt x="1938" y="2489"/>
                </a:lnTo>
                <a:lnTo>
                  <a:pt x="1973" y="2496"/>
                </a:lnTo>
                <a:lnTo>
                  <a:pt x="2009" y="2499"/>
                </a:lnTo>
                <a:lnTo>
                  <a:pt x="2055" y="2495"/>
                </a:lnTo>
                <a:lnTo>
                  <a:pt x="2101" y="2485"/>
                </a:lnTo>
                <a:lnTo>
                  <a:pt x="2144" y="2468"/>
                </a:lnTo>
                <a:lnTo>
                  <a:pt x="2186" y="2446"/>
                </a:lnTo>
                <a:lnTo>
                  <a:pt x="2225" y="2418"/>
                </a:lnTo>
                <a:lnTo>
                  <a:pt x="2264" y="2383"/>
                </a:lnTo>
                <a:lnTo>
                  <a:pt x="2299" y="2343"/>
                </a:lnTo>
                <a:lnTo>
                  <a:pt x="2332" y="2299"/>
                </a:lnTo>
                <a:lnTo>
                  <a:pt x="2363" y="2250"/>
                </a:lnTo>
                <a:lnTo>
                  <a:pt x="2391" y="2195"/>
                </a:lnTo>
                <a:lnTo>
                  <a:pt x="2417" y="2136"/>
                </a:lnTo>
                <a:lnTo>
                  <a:pt x="2440" y="2074"/>
                </a:lnTo>
                <a:lnTo>
                  <a:pt x="2459" y="2008"/>
                </a:lnTo>
                <a:lnTo>
                  <a:pt x="2475" y="1937"/>
                </a:lnTo>
                <a:lnTo>
                  <a:pt x="2488" y="1865"/>
                </a:lnTo>
                <a:lnTo>
                  <a:pt x="2497" y="1788"/>
                </a:lnTo>
                <a:lnTo>
                  <a:pt x="2503" y="1709"/>
                </a:lnTo>
                <a:lnTo>
                  <a:pt x="2505" y="1628"/>
                </a:lnTo>
                <a:lnTo>
                  <a:pt x="2503" y="1563"/>
                </a:lnTo>
                <a:lnTo>
                  <a:pt x="2495" y="1502"/>
                </a:lnTo>
                <a:lnTo>
                  <a:pt x="2482" y="1442"/>
                </a:lnTo>
                <a:lnTo>
                  <a:pt x="2464" y="1387"/>
                </a:lnTo>
                <a:lnTo>
                  <a:pt x="2441" y="1335"/>
                </a:lnTo>
                <a:lnTo>
                  <a:pt x="2413" y="1287"/>
                </a:lnTo>
                <a:lnTo>
                  <a:pt x="2382" y="1242"/>
                </a:lnTo>
                <a:lnTo>
                  <a:pt x="2345" y="1200"/>
                </a:lnTo>
                <a:lnTo>
                  <a:pt x="2305" y="1163"/>
                </a:lnTo>
                <a:lnTo>
                  <a:pt x="2259" y="1130"/>
                </a:lnTo>
                <a:lnTo>
                  <a:pt x="2210" y="1100"/>
                </a:lnTo>
                <a:lnTo>
                  <a:pt x="2157" y="1075"/>
                </a:lnTo>
                <a:lnTo>
                  <a:pt x="2100" y="1054"/>
                </a:lnTo>
                <a:lnTo>
                  <a:pt x="2038" y="1038"/>
                </a:lnTo>
                <a:lnTo>
                  <a:pt x="1973" y="1026"/>
                </a:lnTo>
                <a:lnTo>
                  <a:pt x="1905" y="1019"/>
                </a:lnTo>
                <a:lnTo>
                  <a:pt x="1833" y="1016"/>
                </a:lnTo>
                <a:lnTo>
                  <a:pt x="1780" y="1019"/>
                </a:lnTo>
                <a:lnTo>
                  <a:pt x="1727" y="1023"/>
                </a:lnTo>
                <a:lnTo>
                  <a:pt x="1674" y="1032"/>
                </a:lnTo>
                <a:lnTo>
                  <a:pt x="1621" y="1043"/>
                </a:lnTo>
                <a:lnTo>
                  <a:pt x="1570" y="1058"/>
                </a:lnTo>
                <a:lnTo>
                  <a:pt x="1519" y="1077"/>
                </a:lnTo>
                <a:lnTo>
                  <a:pt x="1469" y="1098"/>
                </a:lnTo>
                <a:lnTo>
                  <a:pt x="1420" y="1123"/>
                </a:lnTo>
                <a:lnTo>
                  <a:pt x="1374" y="1151"/>
                </a:lnTo>
                <a:lnTo>
                  <a:pt x="1329" y="1181"/>
                </a:lnTo>
                <a:lnTo>
                  <a:pt x="1286" y="1216"/>
                </a:lnTo>
                <a:lnTo>
                  <a:pt x="1245" y="1254"/>
                </a:lnTo>
                <a:lnTo>
                  <a:pt x="1208" y="1294"/>
                </a:lnTo>
                <a:lnTo>
                  <a:pt x="1173" y="1338"/>
                </a:lnTo>
                <a:lnTo>
                  <a:pt x="1141" y="1385"/>
                </a:lnTo>
                <a:lnTo>
                  <a:pt x="1112" y="1434"/>
                </a:lnTo>
                <a:lnTo>
                  <a:pt x="1088" y="1487"/>
                </a:lnTo>
                <a:lnTo>
                  <a:pt x="1067" y="1543"/>
                </a:lnTo>
                <a:lnTo>
                  <a:pt x="1051" y="1603"/>
                </a:lnTo>
                <a:lnTo>
                  <a:pt x="1038" y="1664"/>
                </a:lnTo>
                <a:lnTo>
                  <a:pt x="1031" y="1729"/>
                </a:lnTo>
                <a:lnTo>
                  <a:pt x="1029" y="1797"/>
                </a:lnTo>
                <a:lnTo>
                  <a:pt x="1031" y="1849"/>
                </a:lnTo>
                <a:lnTo>
                  <a:pt x="1036" y="1899"/>
                </a:lnTo>
                <a:lnTo>
                  <a:pt x="1046" y="1945"/>
                </a:lnTo>
                <a:lnTo>
                  <a:pt x="1060" y="1988"/>
                </a:lnTo>
                <a:lnTo>
                  <a:pt x="1079" y="2027"/>
                </a:lnTo>
                <a:lnTo>
                  <a:pt x="1103" y="2065"/>
                </a:lnTo>
                <a:lnTo>
                  <a:pt x="1131" y="2100"/>
                </a:lnTo>
                <a:lnTo>
                  <a:pt x="1147" y="2120"/>
                </a:lnTo>
                <a:lnTo>
                  <a:pt x="1161" y="2138"/>
                </a:lnTo>
                <a:lnTo>
                  <a:pt x="1169" y="2158"/>
                </a:lnTo>
                <a:lnTo>
                  <a:pt x="1175" y="2178"/>
                </a:lnTo>
                <a:lnTo>
                  <a:pt x="1176" y="2200"/>
                </a:lnTo>
                <a:lnTo>
                  <a:pt x="1174" y="2224"/>
                </a:lnTo>
                <a:lnTo>
                  <a:pt x="1167" y="2251"/>
                </a:lnTo>
                <a:lnTo>
                  <a:pt x="1167" y="2263"/>
                </a:lnTo>
                <a:lnTo>
                  <a:pt x="1162" y="2284"/>
                </a:lnTo>
                <a:lnTo>
                  <a:pt x="1156" y="2307"/>
                </a:lnTo>
                <a:lnTo>
                  <a:pt x="1151" y="2332"/>
                </a:lnTo>
                <a:lnTo>
                  <a:pt x="1145" y="2356"/>
                </a:lnTo>
                <a:lnTo>
                  <a:pt x="1141" y="2378"/>
                </a:lnTo>
                <a:lnTo>
                  <a:pt x="1137" y="2396"/>
                </a:lnTo>
                <a:lnTo>
                  <a:pt x="1130" y="2417"/>
                </a:lnTo>
                <a:lnTo>
                  <a:pt x="1119" y="2437"/>
                </a:lnTo>
                <a:lnTo>
                  <a:pt x="1107" y="2453"/>
                </a:lnTo>
                <a:lnTo>
                  <a:pt x="1090" y="2468"/>
                </a:lnTo>
                <a:lnTo>
                  <a:pt x="1070" y="2481"/>
                </a:lnTo>
                <a:lnTo>
                  <a:pt x="1052" y="2489"/>
                </a:lnTo>
                <a:lnTo>
                  <a:pt x="1032" y="2494"/>
                </a:lnTo>
                <a:lnTo>
                  <a:pt x="1011" y="2494"/>
                </a:lnTo>
                <a:lnTo>
                  <a:pt x="990" y="2489"/>
                </a:lnTo>
                <a:lnTo>
                  <a:pt x="968" y="2481"/>
                </a:lnTo>
                <a:lnTo>
                  <a:pt x="916" y="2456"/>
                </a:lnTo>
                <a:lnTo>
                  <a:pt x="868" y="2427"/>
                </a:lnTo>
                <a:lnTo>
                  <a:pt x="823" y="2391"/>
                </a:lnTo>
                <a:lnTo>
                  <a:pt x="780" y="2353"/>
                </a:lnTo>
                <a:lnTo>
                  <a:pt x="741" y="2310"/>
                </a:lnTo>
                <a:lnTo>
                  <a:pt x="706" y="2262"/>
                </a:lnTo>
                <a:lnTo>
                  <a:pt x="675" y="2211"/>
                </a:lnTo>
                <a:lnTo>
                  <a:pt x="648" y="2155"/>
                </a:lnTo>
                <a:lnTo>
                  <a:pt x="624" y="2097"/>
                </a:lnTo>
                <a:lnTo>
                  <a:pt x="605" y="2034"/>
                </a:lnTo>
                <a:lnTo>
                  <a:pt x="589" y="1968"/>
                </a:lnTo>
                <a:lnTo>
                  <a:pt x="578" y="1900"/>
                </a:lnTo>
                <a:lnTo>
                  <a:pt x="571" y="1828"/>
                </a:lnTo>
                <a:lnTo>
                  <a:pt x="569" y="1755"/>
                </a:lnTo>
                <a:lnTo>
                  <a:pt x="572" y="1679"/>
                </a:lnTo>
                <a:lnTo>
                  <a:pt x="581" y="1603"/>
                </a:lnTo>
                <a:lnTo>
                  <a:pt x="595" y="1527"/>
                </a:lnTo>
                <a:lnTo>
                  <a:pt x="615" y="1452"/>
                </a:lnTo>
                <a:lnTo>
                  <a:pt x="641" y="1378"/>
                </a:lnTo>
                <a:lnTo>
                  <a:pt x="672" y="1307"/>
                </a:lnTo>
                <a:lnTo>
                  <a:pt x="708" y="1236"/>
                </a:lnTo>
                <a:lnTo>
                  <a:pt x="749" y="1168"/>
                </a:lnTo>
                <a:lnTo>
                  <a:pt x="795" y="1102"/>
                </a:lnTo>
                <a:lnTo>
                  <a:pt x="846" y="1040"/>
                </a:lnTo>
                <a:lnTo>
                  <a:pt x="902" y="980"/>
                </a:lnTo>
                <a:lnTo>
                  <a:pt x="933" y="949"/>
                </a:lnTo>
                <a:lnTo>
                  <a:pt x="967" y="917"/>
                </a:lnTo>
                <a:lnTo>
                  <a:pt x="1004" y="886"/>
                </a:lnTo>
                <a:lnTo>
                  <a:pt x="1045" y="855"/>
                </a:lnTo>
                <a:lnTo>
                  <a:pt x="1088" y="824"/>
                </a:lnTo>
                <a:lnTo>
                  <a:pt x="1135" y="793"/>
                </a:lnTo>
                <a:lnTo>
                  <a:pt x="1186" y="765"/>
                </a:lnTo>
                <a:lnTo>
                  <a:pt x="1239" y="737"/>
                </a:lnTo>
                <a:lnTo>
                  <a:pt x="1296" y="711"/>
                </a:lnTo>
                <a:lnTo>
                  <a:pt x="1356" y="688"/>
                </a:lnTo>
                <a:lnTo>
                  <a:pt x="1420" y="666"/>
                </a:lnTo>
                <a:lnTo>
                  <a:pt x="1487" y="647"/>
                </a:lnTo>
                <a:lnTo>
                  <a:pt x="1559" y="630"/>
                </a:lnTo>
                <a:lnTo>
                  <a:pt x="1634" y="617"/>
                </a:lnTo>
                <a:lnTo>
                  <a:pt x="1713" y="607"/>
                </a:lnTo>
                <a:lnTo>
                  <a:pt x="1795" y="601"/>
                </a:lnTo>
                <a:lnTo>
                  <a:pt x="1882" y="600"/>
                </a:lnTo>
                <a:lnTo>
                  <a:pt x="1971" y="602"/>
                </a:lnTo>
                <a:lnTo>
                  <a:pt x="2058" y="611"/>
                </a:lnTo>
                <a:lnTo>
                  <a:pt x="2142" y="624"/>
                </a:lnTo>
                <a:lnTo>
                  <a:pt x="2223" y="641"/>
                </a:lnTo>
                <a:lnTo>
                  <a:pt x="2300" y="664"/>
                </a:lnTo>
                <a:lnTo>
                  <a:pt x="2374" y="692"/>
                </a:lnTo>
                <a:lnTo>
                  <a:pt x="2444" y="724"/>
                </a:lnTo>
                <a:lnTo>
                  <a:pt x="2511" y="759"/>
                </a:lnTo>
                <a:lnTo>
                  <a:pt x="2575" y="799"/>
                </a:lnTo>
                <a:lnTo>
                  <a:pt x="2635" y="842"/>
                </a:lnTo>
                <a:lnTo>
                  <a:pt x="2691" y="888"/>
                </a:lnTo>
                <a:lnTo>
                  <a:pt x="2743" y="936"/>
                </a:lnTo>
                <a:lnTo>
                  <a:pt x="2792" y="988"/>
                </a:lnTo>
                <a:lnTo>
                  <a:pt x="2836" y="1042"/>
                </a:lnTo>
                <a:lnTo>
                  <a:pt x="2877" y="1098"/>
                </a:lnTo>
                <a:lnTo>
                  <a:pt x="2914" y="1156"/>
                </a:lnTo>
                <a:lnTo>
                  <a:pt x="2946" y="1217"/>
                </a:lnTo>
                <a:lnTo>
                  <a:pt x="2974" y="1278"/>
                </a:lnTo>
                <a:lnTo>
                  <a:pt x="2999" y="1341"/>
                </a:lnTo>
                <a:lnTo>
                  <a:pt x="3020" y="1405"/>
                </a:lnTo>
                <a:lnTo>
                  <a:pt x="3035" y="1469"/>
                </a:lnTo>
                <a:lnTo>
                  <a:pt x="3046" y="1533"/>
                </a:lnTo>
                <a:lnTo>
                  <a:pt x="3053" y="1598"/>
                </a:lnTo>
                <a:lnTo>
                  <a:pt x="3055" y="1664"/>
                </a:lnTo>
                <a:lnTo>
                  <a:pt x="3053" y="1762"/>
                </a:lnTo>
                <a:lnTo>
                  <a:pt x="3045" y="1858"/>
                </a:lnTo>
                <a:lnTo>
                  <a:pt x="3033" y="1951"/>
                </a:lnTo>
                <a:lnTo>
                  <a:pt x="3015" y="2042"/>
                </a:lnTo>
                <a:lnTo>
                  <a:pt x="2993" y="2129"/>
                </a:lnTo>
                <a:lnTo>
                  <a:pt x="2966" y="2211"/>
                </a:lnTo>
                <a:lnTo>
                  <a:pt x="2935" y="2291"/>
                </a:lnTo>
                <a:lnTo>
                  <a:pt x="2900" y="2367"/>
                </a:lnTo>
                <a:lnTo>
                  <a:pt x="2861" y="2439"/>
                </a:lnTo>
                <a:lnTo>
                  <a:pt x="2818" y="2507"/>
                </a:lnTo>
                <a:lnTo>
                  <a:pt x="2771" y="2571"/>
                </a:lnTo>
                <a:lnTo>
                  <a:pt x="2720" y="2629"/>
                </a:lnTo>
                <a:lnTo>
                  <a:pt x="2666" y="2684"/>
                </a:lnTo>
                <a:lnTo>
                  <a:pt x="2609" y="2734"/>
                </a:lnTo>
                <a:lnTo>
                  <a:pt x="2549" y="2778"/>
                </a:lnTo>
                <a:lnTo>
                  <a:pt x="2486" y="2816"/>
                </a:lnTo>
                <a:lnTo>
                  <a:pt x="2419" y="2850"/>
                </a:lnTo>
                <a:lnTo>
                  <a:pt x="2351" y="2878"/>
                </a:lnTo>
                <a:lnTo>
                  <a:pt x="2279" y="2900"/>
                </a:lnTo>
                <a:lnTo>
                  <a:pt x="2206" y="2915"/>
                </a:lnTo>
                <a:lnTo>
                  <a:pt x="2130" y="2925"/>
                </a:lnTo>
                <a:lnTo>
                  <a:pt x="2050" y="2928"/>
                </a:lnTo>
                <a:lnTo>
                  <a:pt x="1997" y="2925"/>
                </a:lnTo>
                <a:lnTo>
                  <a:pt x="1940" y="2917"/>
                </a:lnTo>
                <a:lnTo>
                  <a:pt x="1887" y="2905"/>
                </a:lnTo>
                <a:lnTo>
                  <a:pt x="1833" y="2888"/>
                </a:lnTo>
                <a:lnTo>
                  <a:pt x="1782" y="2867"/>
                </a:lnTo>
                <a:lnTo>
                  <a:pt x="1735" y="2841"/>
                </a:lnTo>
                <a:lnTo>
                  <a:pt x="1691" y="2814"/>
                </a:lnTo>
                <a:lnTo>
                  <a:pt x="1652" y="2783"/>
                </a:lnTo>
                <a:lnTo>
                  <a:pt x="1643" y="2819"/>
                </a:lnTo>
                <a:lnTo>
                  <a:pt x="1634" y="2857"/>
                </a:lnTo>
                <a:lnTo>
                  <a:pt x="1624" y="2896"/>
                </a:lnTo>
                <a:lnTo>
                  <a:pt x="1614" y="2936"/>
                </a:lnTo>
                <a:lnTo>
                  <a:pt x="1604" y="2976"/>
                </a:lnTo>
                <a:lnTo>
                  <a:pt x="1594" y="3014"/>
                </a:lnTo>
                <a:lnTo>
                  <a:pt x="1584" y="3049"/>
                </a:lnTo>
                <a:lnTo>
                  <a:pt x="1575" y="3082"/>
                </a:lnTo>
                <a:lnTo>
                  <a:pt x="1568" y="3111"/>
                </a:lnTo>
                <a:lnTo>
                  <a:pt x="1561" y="3134"/>
                </a:lnTo>
                <a:lnTo>
                  <a:pt x="1555" y="3153"/>
                </a:lnTo>
                <a:lnTo>
                  <a:pt x="1538" y="3197"/>
                </a:lnTo>
                <a:lnTo>
                  <a:pt x="1519" y="3244"/>
                </a:lnTo>
                <a:lnTo>
                  <a:pt x="1496" y="3295"/>
                </a:lnTo>
                <a:lnTo>
                  <a:pt x="1470" y="3348"/>
                </a:lnTo>
                <a:lnTo>
                  <a:pt x="1441" y="3403"/>
                </a:lnTo>
                <a:lnTo>
                  <a:pt x="1410" y="3461"/>
                </a:lnTo>
                <a:lnTo>
                  <a:pt x="1489" y="3477"/>
                </a:lnTo>
                <a:lnTo>
                  <a:pt x="1570" y="3490"/>
                </a:lnTo>
                <a:lnTo>
                  <a:pt x="1650" y="3500"/>
                </a:lnTo>
                <a:lnTo>
                  <a:pt x="1733" y="3507"/>
                </a:lnTo>
                <a:lnTo>
                  <a:pt x="1815" y="3509"/>
                </a:lnTo>
                <a:lnTo>
                  <a:pt x="1922" y="3506"/>
                </a:lnTo>
                <a:lnTo>
                  <a:pt x="2026" y="3496"/>
                </a:lnTo>
                <a:lnTo>
                  <a:pt x="2130" y="3479"/>
                </a:lnTo>
                <a:lnTo>
                  <a:pt x="2231" y="3457"/>
                </a:lnTo>
                <a:lnTo>
                  <a:pt x="2330" y="3429"/>
                </a:lnTo>
                <a:lnTo>
                  <a:pt x="2426" y="3395"/>
                </a:lnTo>
                <a:lnTo>
                  <a:pt x="2519" y="3355"/>
                </a:lnTo>
                <a:lnTo>
                  <a:pt x="2609" y="3310"/>
                </a:lnTo>
                <a:lnTo>
                  <a:pt x="2697" y="3259"/>
                </a:lnTo>
                <a:lnTo>
                  <a:pt x="2781" y="3204"/>
                </a:lnTo>
                <a:lnTo>
                  <a:pt x="2862" y="3145"/>
                </a:lnTo>
                <a:lnTo>
                  <a:pt x="2938" y="3080"/>
                </a:lnTo>
                <a:lnTo>
                  <a:pt x="3012" y="3012"/>
                </a:lnTo>
                <a:lnTo>
                  <a:pt x="3080" y="2938"/>
                </a:lnTo>
                <a:lnTo>
                  <a:pt x="3145" y="2862"/>
                </a:lnTo>
                <a:lnTo>
                  <a:pt x="3204" y="2781"/>
                </a:lnTo>
                <a:lnTo>
                  <a:pt x="3259" y="2697"/>
                </a:lnTo>
                <a:lnTo>
                  <a:pt x="3310" y="2609"/>
                </a:lnTo>
                <a:lnTo>
                  <a:pt x="3355" y="2519"/>
                </a:lnTo>
                <a:lnTo>
                  <a:pt x="3395" y="2426"/>
                </a:lnTo>
                <a:lnTo>
                  <a:pt x="3429" y="2330"/>
                </a:lnTo>
                <a:lnTo>
                  <a:pt x="3457" y="2231"/>
                </a:lnTo>
                <a:lnTo>
                  <a:pt x="3479" y="2130"/>
                </a:lnTo>
                <a:lnTo>
                  <a:pt x="3496" y="2026"/>
                </a:lnTo>
                <a:lnTo>
                  <a:pt x="3506" y="1922"/>
                </a:lnTo>
                <a:lnTo>
                  <a:pt x="3509" y="1815"/>
                </a:lnTo>
                <a:lnTo>
                  <a:pt x="3506" y="1708"/>
                </a:lnTo>
                <a:lnTo>
                  <a:pt x="3496" y="1604"/>
                </a:lnTo>
                <a:lnTo>
                  <a:pt x="3479" y="1500"/>
                </a:lnTo>
                <a:lnTo>
                  <a:pt x="3457" y="1399"/>
                </a:lnTo>
                <a:lnTo>
                  <a:pt x="3429" y="1300"/>
                </a:lnTo>
                <a:lnTo>
                  <a:pt x="3395" y="1205"/>
                </a:lnTo>
                <a:lnTo>
                  <a:pt x="3355" y="1111"/>
                </a:lnTo>
                <a:lnTo>
                  <a:pt x="3310" y="1021"/>
                </a:lnTo>
                <a:lnTo>
                  <a:pt x="3259" y="933"/>
                </a:lnTo>
                <a:lnTo>
                  <a:pt x="3204" y="849"/>
                </a:lnTo>
                <a:lnTo>
                  <a:pt x="3145" y="768"/>
                </a:lnTo>
                <a:lnTo>
                  <a:pt x="3080" y="692"/>
                </a:lnTo>
                <a:lnTo>
                  <a:pt x="3012" y="618"/>
                </a:lnTo>
                <a:lnTo>
                  <a:pt x="2938" y="550"/>
                </a:lnTo>
                <a:lnTo>
                  <a:pt x="2862" y="485"/>
                </a:lnTo>
                <a:lnTo>
                  <a:pt x="2781" y="426"/>
                </a:lnTo>
                <a:lnTo>
                  <a:pt x="2697" y="371"/>
                </a:lnTo>
                <a:lnTo>
                  <a:pt x="2609" y="320"/>
                </a:lnTo>
                <a:lnTo>
                  <a:pt x="2519" y="275"/>
                </a:lnTo>
                <a:lnTo>
                  <a:pt x="2426" y="235"/>
                </a:lnTo>
                <a:lnTo>
                  <a:pt x="2330" y="201"/>
                </a:lnTo>
                <a:lnTo>
                  <a:pt x="2231" y="173"/>
                </a:lnTo>
                <a:lnTo>
                  <a:pt x="2130" y="151"/>
                </a:lnTo>
                <a:lnTo>
                  <a:pt x="2026" y="134"/>
                </a:lnTo>
                <a:lnTo>
                  <a:pt x="1922" y="124"/>
                </a:lnTo>
                <a:lnTo>
                  <a:pt x="1815" y="121"/>
                </a:lnTo>
                <a:close/>
                <a:moveTo>
                  <a:pt x="1815" y="0"/>
                </a:moveTo>
                <a:lnTo>
                  <a:pt x="1925" y="3"/>
                </a:lnTo>
                <a:lnTo>
                  <a:pt x="2034" y="13"/>
                </a:lnTo>
                <a:lnTo>
                  <a:pt x="2141" y="30"/>
                </a:lnTo>
                <a:lnTo>
                  <a:pt x="2245" y="52"/>
                </a:lnTo>
                <a:lnTo>
                  <a:pt x="2347" y="80"/>
                </a:lnTo>
                <a:lnTo>
                  <a:pt x="2446" y="114"/>
                </a:lnTo>
                <a:lnTo>
                  <a:pt x="2543" y="154"/>
                </a:lnTo>
                <a:lnTo>
                  <a:pt x="2638" y="199"/>
                </a:lnTo>
                <a:lnTo>
                  <a:pt x="2729" y="249"/>
                </a:lnTo>
                <a:lnTo>
                  <a:pt x="2817" y="304"/>
                </a:lnTo>
                <a:lnTo>
                  <a:pt x="2902" y="364"/>
                </a:lnTo>
                <a:lnTo>
                  <a:pt x="2983" y="428"/>
                </a:lnTo>
                <a:lnTo>
                  <a:pt x="3060" y="497"/>
                </a:lnTo>
                <a:lnTo>
                  <a:pt x="3133" y="570"/>
                </a:lnTo>
                <a:lnTo>
                  <a:pt x="3202" y="647"/>
                </a:lnTo>
                <a:lnTo>
                  <a:pt x="3266" y="728"/>
                </a:lnTo>
                <a:lnTo>
                  <a:pt x="3326" y="813"/>
                </a:lnTo>
                <a:lnTo>
                  <a:pt x="3381" y="901"/>
                </a:lnTo>
                <a:lnTo>
                  <a:pt x="3431" y="992"/>
                </a:lnTo>
                <a:lnTo>
                  <a:pt x="3476" y="1087"/>
                </a:lnTo>
                <a:lnTo>
                  <a:pt x="3516" y="1184"/>
                </a:lnTo>
                <a:lnTo>
                  <a:pt x="3550" y="1283"/>
                </a:lnTo>
                <a:lnTo>
                  <a:pt x="3578" y="1385"/>
                </a:lnTo>
                <a:lnTo>
                  <a:pt x="3600" y="1489"/>
                </a:lnTo>
                <a:lnTo>
                  <a:pt x="3617" y="1596"/>
                </a:lnTo>
                <a:lnTo>
                  <a:pt x="3627" y="1705"/>
                </a:lnTo>
                <a:lnTo>
                  <a:pt x="3630" y="1815"/>
                </a:lnTo>
                <a:lnTo>
                  <a:pt x="3627" y="1925"/>
                </a:lnTo>
                <a:lnTo>
                  <a:pt x="3617" y="2034"/>
                </a:lnTo>
                <a:lnTo>
                  <a:pt x="3600" y="2141"/>
                </a:lnTo>
                <a:lnTo>
                  <a:pt x="3578" y="2245"/>
                </a:lnTo>
                <a:lnTo>
                  <a:pt x="3550" y="2347"/>
                </a:lnTo>
                <a:lnTo>
                  <a:pt x="3516" y="2446"/>
                </a:lnTo>
                <a:lnTo>
                  <a:pt x="3476" y="2543"/>
                </a:lnTo>
                <a:lnTo>
                  <a:pt x="3431" y="2638"/>
                </a:lnTo>
                <a:lnTo>
                  <a:pt x="3381" y="2729"/>
                </a:lnTo>
                <a:lnTo>
                  <a:pt x="3326" y="2817"/>
                </a:lnTo>
                <a:lnTo>
                  <a:pt x="3266" y="2902"/>
                </a:lnTo>
                <a:lnTo>
                  <a:pt x="3202" y="2983"/>
                </a:lnTo>
                <a:lnTo>
                  <a:pt x="3133" y="3060"/>
                </a:lnTo>
                <a:lnTo>
                  <a:pt x="3060" y="3133"/>
                </a:lnTo>
                <a:lnTo>
                  <a:pt x="2983" y="3202"/>
                </a:lnTo>
                <a:lnTo>
                  <a:pt x="2902" y="3266"/>
                </a:lnTo>
                <a:lnTo>
                  <a:pt x="2817" y="3326"/>
                </a:lnTo>
                <a:lnTo>
                  <a:pt x="2729" y="3381"/>
                </a:lnTo>
                <a:lnTo>
                  <a:pt x="2638" y="3431"/>
                </a:lnTo>
                <a:lnTo>
                  <a:pt x="2543" y="3476"/>
                </a:lnTo>
                <a:lnTo>
                  <a:pt x="2446" y="3516"/>
                </a:lnTo>
                <a:lnTo>
                  <a:pt x="2347" y="3550"/>
                </a:lnTo>
                <a:lnTo>
                  <a:pt x="2245" y="3578"/>
                </a:lnTo>
                <a:lnTo>
                  <a:pt x="2141" y="3600"/>
                </a:lnTo>
                <a:lnTo>
                  <a:pt x="2034" y="3617"/>
                </a:lnTo>
                <a:lnTo>
                  <a:pt x="1925" y="3627"/>
                </a:lnTo>
                <a:lnTo>
                  <a:pt x="1815" y="3630"/>
                </a:lnTo>
                <a:lnTo>
                  <a:pt x="1711" y="3627"/>
                </a:lnTo>
                <a:lnTo>
                  <a:pt x="1607" y="3618"/>
                </a:lnTo>
                <a:lnTo>
                  <a:pt x="1505" y="3604"/>
                </a:lnTo>
                <a:lnTo>
                  <a:pt x="1403" y="3584"/>
                </a:lnTo>
                <a:lnTo>
                  <a:pt x="1301" y="3557"/>
                </a:lnTo>
                <a:lnTo>
                  <a:pt x="1222" y="3533"/>
                </a:lnTo>
                <a:lnTo>
                  <a:pt x="1265" y="3467"/>
                </a:lnTo>
                <a:lnTo>
                  <a:pt x="1305" y="3401"/>
                </a:lnTo>
                <a:lnTo>
                  <a:pt x="1340" y="3337"/>
                </a:lnTo>
                <a:lnTo>
                  <a:pt x="1370" y="3277"/>
                </a:lnTo>
                <a:lnTo>
                  <a:pt x="1395" y="3219"/>
                </a:lnTo>
                <a:lnTo>
                  <a:pt x="1417" y="3163"/>
                </a:lnTo>
                <a:lnTo>
                  <a:pt x="1434" y="3110"/>
                </a:lnTo>
                <a:lnTo>
                  <a:pt x="1438" y="3094"/>
                </a:lnTo>
                <a:lnTo>
                  <a:pt x="1442" y="3075"/>
                </a:lnTo>
                <a:lnTo>
                  <a:pt x="1448" y="3051"/>
                </a:lnTo>
                <a:lnTo>
                  <a:pt x="1455" y="3024"/>
                </a:lnTo>
                <a:lnTo>
                  <a:pt x="1462" y="2994"/>
                </a:lnTo>
                <a:lnTo>
                  <a:pt x="1471" y="2962"/>
                </a:lnTo>
                <a:lnTo>
                  <a:pt x="1480" y="2928"/>
                </a:lnTo>
                <a:lnTo>
                  <a:pt x="1488" y="2894"/>
                </a:lnTo>
                <a:lnTo>
                  <a:pt x="1497" y="2859"/>
                </a:lnTo>
                <a:lnTo>
                  <a:pt x="1506" y="2824"/>
                </a:lnTo>
                <a:lnTo>
                  <a:pt x="1515" y="2791"/>
                </a:lnTo>
                <a:lnTo>
                  <a:pt x="1522" y="2759"/>
                </a:lnTo>
                <a:lnTo>
                  <a:pt x="1530" y="2728"/>
                </a:lnTo>
                <a:lnTo>
                  <a:pt x="1537" y="2702"/>
                </a:lnTo>
                <a:lnTo>
                  <a:pt x="1543" y="2679"/>
                </a:lnTo>
                <a:lnTo>
                  <a:pt x="1548" y="2659"/>
                </a:lnTo>
                <a:lnTo>
                  <a:pt x="1552" y="2644"/>
                </a:lnTo>
                <a:lnTo>
                  <a:pt x="1554" y="2635"/>
                </a:lnTo>
                <a:lnTo>
                  <a:pt x="1555" y="2632"/>
                </a:lnTo>
                <a:lnTo>
                  <a:pt x="1592" y="2481"/>
                </a:lnTo>
                <a:lnTo>
                  <a:pt x="1664" y="2619"/>
                </a:lnTo>
                <a:lnTo>
                  <a:pt x="1681" y="2647"/>
                </a:lnTo>
                <a:lnTo>
                  <a:pt x="1705" y="2674"/>
                </a:lnTo>
                <a:lnTo>
                  <a:pt x="1733" y="2701"/>
                </a:lnTo>
                <a:lnTo>
                  <a:pt x="1767" y="2725"/>
                </a:lnTo>
                <a:lnTo>
                  <a:pt x="1804" y="2748"/>
                </a:lnTo>
                <a:lnTo>
                  <a:pt x="1845" y="2768"/>
                </a:lnTo>
                <a:lnTo>
                  <a:pt x="1890" y="2784"/>
                </a:lnTo>
                <a:lnTo>
                  <a:pt x="1937" y="2796"/>
                </a:lnTo>
                <a:lnTo>
                  <a:pt x="1987" y="2804"/>
                </a:lnTo>
                <a:lnTo>
                  <a:pt x="2038" y="2807"/>
                </a:lnTo>
                <a:lnTo>
                  <a:pt x="2112" y="2804"/>
                </a:lnTo>
                <a:lnTo>
                  <a:pt x="2184" y="2795"/>
                </a:lnTo>
                <a:lnTo>
                  <a:pt x="2252" y="2779"/>
                </a:lnTo>
                <a:lnTo>
                  <a:pt x="2318" y="2758"/>
                </a:lnTo>
                <a:lnTo>
                  <a:pt x="2382" y="2730"/>
                </a:lnTo>
                <a:lnTo>
                  <a:pt x="2442" y="2698"/>
                </a:lnTo>
                <a:lnTo>
                  <a:pt x="2499" y="2660"/>
                </a:lnTo>
                <a:lnTo>
                  <a:pt x="2553" y="2617"/>
                </a:lnTo>
                <a:lnTo>
                  <a:pt x="2605" y="2569"/>
                </a:lnTo>
                <a:lnTo>
                  <a:pt x="2653" y="2516"/>
                </a:lnTo>
                <a:lnTo>
                  <a:pt x="2697" y="2457"/>
                </a:lnTo>
                <a:lnTo>
                  <a:pt x="2738" y="2396"/>
                </a:lnTo>
                <a:lnTo>
                  <a:pt x="2775" y="2330"/>
                </a:lnTo>
                <a:lnTo>
                  <a:pt x="2808" y="2258"/>
                </a:lnTo>
                <a:lnTo>
                  <a:pt x="2838" y="2185"/>
                </a:lnTo>
                <a:lnTo>
                  <a:pt x="2863" y="2105"/>
                </a:lnTo>
                <a:lnTo>
                  <a:pt x="2884" y="2024"/>
                </a:lnTo>
                <a:lnTo>
                  <a:pt x="2901" y="1938"/>
                </a:lnTo>
                <a:lnTo>
                  <a:pt x="2913" y="1850"/>
                </a:lnTo>
                <a:lnTo>
                  <a:pt x="2919" y="1758"/>
                </a:lnTo>
                <a:lnTo>
                  <a:pt x="2923" y="1664"/>
                </a:lnTo>
                <a:lnTo>
                  <a:pt x="2919" y="1603"/>
                </a:lnTo>
                <a:lnTo>
                  <a:pt x="2913" y="1542"/>
                </a:lnTo>
                <a:lnTo>
                  <a:pt x="2903" y="1482"/>
                </a:lnTo>
                <a:lnTo>
                  <a:pt x="2888" y="1422"/>
                </a:lnTo>
                <a:lnTo>
                  <a:pt x="2868" y="1363"/>
                </a:lnTo>
                <a:lnTo>
                  <a:pt x="2845" y="1306"/>
                </a:lnTo>
                <a:lnTo>
                  <a:pt x="2816" y="1249"/>
                </a:lnTo>
                <a:lnTo>
                  <a:pt x="2785" y="1194"/>
                </a:lnTo>
                <a:lnTo>
                  <a:pt x="2749" y="1141"/>
                </a:lnTo>
                <a:lnTo>
                  <a:pt x="2709" y="1089"/>
                </a:lnTo>
                <a:lnTo>
                  <a:pt x="2666" y="1041"/>
                </a:lnTo>
                <a:lnTo>
                  <a:pt x="2619" y="994"/>
                </a:lnTo>
                <a:lnTo>
                  <a:pt x="2569" y="950"/>
                </a:lnTo>
                <a:lnTo>
                  <a:pt x="2514" y="910"/>
                </a:lnTo>
                <a:lnTo>
                  <a:pt x="2455" y="872"/>
                </a:lnTo>
                <a:lnTo>
                  <a:pt x="2394" y="839"/>
                </a:lnTo>
                <a:lnTo>
                  <a:pt x="2329" y="809"/>
                </a:lnTo>
                <a:lnTo>
                  <a:pt x="2261" y="783"/>
                </a:lnTo>
                <a:lnTo>
                  <a:pt x="2189" y="761"/>
                </a:lnTo>
                <a:lnTo>
                  <a:pt x="2113" y="744"/>
                </a:lnTo>
                <a:lnTo>
                  <a:pt x="2035" y="730"/>
                </a:lnTo>
                <a:lnTo>
                  <a:pt x="1954" y="723"/>
                </a:lnTo>
                <a:lnTo>
                  <a:pt x="1870" y="721"/>
                </a:lnTo>
                <a:lnTo>
                  <a:pt x="1816" y="722"/>
                </a:lnTo>
                <a:lnTo>
                  <a:pt x="1760" y="725"/>
                </a:lnTo>
                <a:lnTo>
                  <a:pt x="1704" y="732"/>
                </a:lnTo>
                <a:lnTo>
                  <a:pt x="1647" y="740"/>
                </a:lnTo>
                <a:lnTo>
                  <a:pt x="1590" y="751"/>
                </a:lnTo>
                <a:lnTo>
                  <a:pt x="1532" y="765"/>
                </a:lnTo>
                <a:lnTo>
                  <a:pt x="1474" y="781"/>
                </a:lnTo>
                <a:lnTo>
                  <a:pt x="1416" y="800"/>
                </a:lnTo>
                <a:lnTo>
                  <a:pt x="1359" y="822"/>
                </a:lnTo>
                <a:lnTo>
                  <a:pt x="1302" y="846"/>
                </a:lnTo>
                <a:lnTo>
                  <a:pt x="1246" y="872"/>
                </a:lnTo>
                <a:lnTo>
                  <a:pt x="1192" y="902"/>
                </a:lnTo>
                <a:lnTo>
                  <a:pt x="1139" y="935"/>
                </a:lnTo>
                <a:lnTo>
                  <a:pt x="1088" y="969"/>
                </a:lnTo>
                <a:lnTo>
                  <a:pt x="1038" y="1008"/>
                </a:lnTo>
                <a:lnTo>
                  <a:pt x="990" y="1047"/>
                </a:lnTo>
                <a:lnTo>
                  <a:pt x="946" y="1091"/>
                </a:lnTo>
                <a:lnTo>
                  <a:pt x="903" y="1136"/>
                </a:lnTo>
                <a:lnTo>
                  <a:pt x="864" y="1186"/>
                </a:lnTo>
                <a:lnTo>
                  <a:pt x="827" y="1238"/>
                </a:lnTo>
                <a:lnTo>
                  <a:pt x="794" y="1291"/>
                </a:lnTo>
                <a:lnTo>
                  <a:pt x="765" y="1349"/>
                </a:lnTo>
                <a:lnTo>
                  <a:pt x="739" y="1409"/>
                </a:lnTo>
                <a:lnTo>
                  <a:pt x="717" y="1473"/>
                </a:lnTo>
                <a:lnTo>
                  <a:pt x="701" y="1539"/>
                </a:lnTo>
                <a:lnTo>
                  <a:pt x="688" y="1607"/>
                </a:lnTo>
                <a:lnTo>
                  <a:pt x="680" y="1680"/>
                </a:lnTo>
                <a:lnTo>
                  <a:pt x="678" y="1755"/>
                </a:lnTo>
                <a:lnTo>
                  <a:pt x="680" y="1824"/>
                </a:lnTo>
                <a:lnTo>
                  <a:pt x="685" y="1891"/>
                </a:lnTo>
                <a:lnTo>
                  <a:pt x="695" y="1954"/>
                </a:lnTo>
                <a:lnTo>
                  <a:pt x="710" y="2014"/>
                </a:lnTo>
                <a:lnTo>
                  <a:pt x="727" y="2070"/>
                </a:lnTo>
                <a:lnTo>
                  <a:pt x="749" y="2122"/>
                </a:lnTo>
                <a:lnTo>
                  <a:pt x="773" y="2170"/>
                </a:lnTo>
                <a:lnTo>
                  <a:pt x="803" y="2215"/>
                </a:lnTo>
                <a:lnTo>
                  <a:pt x="835" y="2255"/>
                </a:lnTo>
                <a:lnTo>
                  <a:pt x="870" y="2291"/>
                </a:lnTo>
                <a:lnTo>
                  <a:pt x="910" y="2323"/>
                </a:lnTo>
                <a:lnTo>
                  <a:pt x="953" y="2350"/>
                </a:lnTo>
                <a:lnTo>
                  <a:pt x="999" y="2372"/>
                </a:lnTo>
                <a:lnTo>
                  <a:pt x="1004" y="2372"/>
                </a:lnTo>
                <a:lnTo>
                  <a:pt x="1004" y="2372"/>
                </a:lnTo>
                <a:lnTo>
                  <a:pt x="1004" y="2372"/>
                </a:lnTo>
                <a:lnTo>
                  <a:pt x="1004" y="2371"/>
                </a:lnTo>
                <a:lnTo>
                  <a:pt x="1004" y="2368"/>
                </a:lnTo>
                <a:lnTo>
                  <a:pt x="1004" y="2365"/>
                </a:lnTo>
                <a:lnTo>
                  <a:pt x="1009" y="2349"/>
                </a:lnTo>
                <a:lnTo>
                  <a:pt x="1013" y="2328"/>
                </a:lnTo>
                <a:lnTo>
                  <a:pt x="1020" y="2305"/>
                </a:lnTo>
                <a:lnTo>
                  <a:pt x="1025" y="2280"/>
                </a:lnTo>
                <a:lnTo>
                  <a:pt x="1031" y="2258"/>
                </a:lnTo>
                <a:lnTo>
                  <a:pt x="1035" y="2239"/>
                </a:lnTo>
                <a:lnTo>
                  <a:pt x="1035" y="2226"/>
                </a:lnTo>
                <a:lnTo>
                  <a:pt x="1037" y="2218"/>
                </a:lnTo>
                <a:lnTo>
                  <a:pt x="1040" y="2212"/>
                </a:lnTo>
                <a:lnTo>
                  <a:pt x="1041" y="2208"/>
                </a:lnTo>
                <a:lnTo>
                  <a:pt x="1041" y="2206"/>
                </a:lnTo>
                <a:lnTo>
                  <a:pt x="1041" y="2202"/>
                </a:lnTo>
                <a:lnTo>
                  <a:pt x="1041" y="2201"/>
                </a:lnTo>
                <a:lnTo>
                  <a:pt x="1040" y="2199"/>
                </a:lnTo>
                <a:lnTo>
                  <a:pt x="1036" y="2195"/>
                </a:lnTo>
                <a:lnTo>
                  <a:pt x="1032" y="2188"/>
                </a:lnTo>
                <a:lnTo>
                  <a:pt x="1022" y="2178"/>
                </a:lnTo>
                <a:lnTo>
                  <a:pt x="989" y="2133"/>
                </a:lnTo>
                <a:lnTo>
                  <a:pt x="960" y="2083"/>
                </a:lnTo>
                <a:lnTo>
                  <a:pt x="937" y="2033"/>
                </a:lnTo>
                <a:lnTo>
                  <a:pt x="919" y="1978"/>
                </a:lnTo>
                <a:lnTo>
                  <a:pt x="905" y="1921"/>
                </a:lnTo>
                <a:lnTo>
                  <a:pt x="898" y="1860"/>
                </a:lnTo>
                <a:lnTo>
                  <a:pt x="895" y="1797"/>
                </a:lnTo>
                <a:lnTo>
                  <a:pt x="899" y="1717"/>
                </a:lnTo>
                <a:lnTo>
                  <a:pt x="909" y="1639"/>
                </a:lnTo>
                <a:lnTo>
                  <a:pt x="924" y="1564"/>
                </a:lnTo>
                <a:lnTo>
                  <a:pt x="946" y="1492"/>
                </a:lnTo>
                <a:lnTo>
                  <a:pt x="974" y="1422"/>
                </a:lnTo>
                <a:lnTo>
                  <a:pt x="1007" y="1356"/>
                </a:lnTo>
                <a:lnTo>
                  <a:pt x="1044" y="1294"/>
                </a:lnTo>
                <a:lnTo>
                  <a:pt x="1088" y="1234"/>
                </a:lnTo>
                <a:lnTo>
                  <a:pt x="1135" y="1179"/>
                </a:lnTo>
                <a:lnTo>
                  <a:pt x="1188" y="1129"/>
                </a:lnTo>
                <a:lnTo>
                  <a:pt x="1244" y="1082"/>
                </a:lnTo>
                <a:lnTo>
                  <a:pt x="1305" y="1041"/>
                </a:lnTo>
                <a:lnTo>
                  <a:pt x="1370" y="1003"/>
                </a:lnTo>
                <a:lnTo>
                  <a:pt x="1437" y="971"/>
                </a:lnTo>
                <a:lnTo>
                  <a:pt x="1508" y="945"/>
                </a:lnTo>
                <a:lnTo>
                  <a:pt x="1582" y="923"/>
                </a:lnTo>
                <a:lnTo>
                  <a:pt x="1660" y="908"/>
                </a:lnTo>
                <a:lnTo>
                  <a:pt x="1739" y="899"/>
                </a:lnTo>
                <a:lnTo>
                  <a:pt x="1821" y="895"/>
                </a:lnTo>
                <a:lnTo>
                  <a:pt x="1900" y="898"/>
                </a:lnTo>
                <a:lnTo>
                  <a:pt x="1975" y="906"/>
                </a:lnTo>
                <a:lnTo>
                  <a:pt x="2046" y="919"/>
                </a:lnTo>
                <a:lnTo>
                  <a:pt x="2114" y="937"/>
                </a:lnTo>
                <a:lnTo>
                  <a:pt x="2178" y="959"/>
                </a:lnTo>
                <a:lnTo>
                  <a:pt x="2239" y="987"/>
                </a:lnTo>
                <a:lnTo>
                  <a:pt x="2296" y="1019"/>
                </a:lnTo>
                <a:lnTo>
                  <a:pt x="2349" y="1055"/>
                </a:lnTo>
                <a:lnTo>
                  <a:pt x="2397" y="1096"/>
                </a:lnTo>
                <a:lnTo>
                  <a:pt x="2441" y="1141"/>
                </a:lnTo>
                <a:lnTo>
                  <a:pt x="2479" y="1189"/>
                </a:lnTo>
                <a:lnTo>
                  <a:pt x="2515" y="1242"/>
                </a:lnTo>
                <a:lnTo>
                  <a:pt x="2544" y="1297"/>
                </a:lnTo>
                <a:lnTo>
                  <a:pt x="2569" y="1357"/>
                </a:lnTo>
                <a:lnTo>
                  <a:pt x="2588" y="1420"/>
                </a:lnTo>
                <a:lnTo>
                  <a:pt x="2603" y="1486"/>
                </a:lnTo>
                <a:lnTo>
                  <a:pt x="2610" y="1555"/>
                </a:lnTo>
                <a:lnTo>
                  <a:pt x="2614" y="1628"/>
                </a:lnTo>
                <a:lnTo>
                  <a:pt x="2611" y="1716"/>
                </a:lnTo>
                <a:lnTo>
                  <a:pt x="2605" y="1802"/>
                </a:lnTo>
                <a:lnTo>
                  <a:pt x="2595" y="1885"/>
                </a:lnTo>
                <a:lnTo>
                  <a:pt x="2580" y="1965"/>
                </a:lnTo>
                <a:lnTo>
                  <a:pt x="2562" y="2042"/>
                </a:lnTo>
                <a:lnTo>
                  <a:pt x="2540" y="2114"/>
                </a:lnTo>
                <a:lnTo>
                  <a:pt x="2515" y="2184"/>
                </a:lnTo>
                <a:lnTo>
                  <a:pt x="2486" y="2247"/>
                </a:lnTo>
                <a:lnTo>
                  <a:pt x="2454" y="2308"/>
                </a:lnTo>
                <a:lnTo>
                  <a:pt x="2419" y="2364"/>
                </a:lnTo>
                <a:lnTo>
                  <a:pt x="2382" y="2416"/>
                </a:lnTo>
                <a:lnTo>
                  <a:pt x="2341" y="2461"/>
                </a:lnTo>
                <a:lnTo>
                  <a:pt x="2298" y="2501"/>
                </a:lnTo>
                <a:lnTo>
                  <a:pt x="2253" y="2537"/>
                </a:lnTo>
                <a:lnTo>
                  <a:pt x="2206" y="2566"/>
                </a:lnTo>
                <a:lnTo>
                  <a:pt x="2156" y="2589"/>
                </a:lnTo>
                <a:lnTo>
                  <a:pt x="2104" y="2606"/>
                </a:lnTo>
                <a:lnTo>
                  <a:pt x="2052" y="2616"/>
                </a:lnTo>
                <a:lnTo>
                  <a:pt x="1997" y="2619"/>
                </a:lnTo>
                <a:lnTo>
                  <a:pt x="1950" y="2617"/>
                </a:lnTo>
                <a:lnTo>
                  <a:pt x="1905" y="2608"/>
                </a:lnTo>
                <a:lnTo>
                  <a:pt x="1862" y="2595"/>
                </a:lnTo>
                <a:lnTo>
                  <a:pt x="1822" y="2575"/>
                </a:lnTo>
                <a:lnTo>
                  <a:pt x="1783" y="2552"/>
                </a:lnTo>
                <a:lnTo>
                  <a:pt x="1749" y="2525"/>
                </a:lnTo>
                <a:lnTo>
                  <a:pt x="1718" y="2493"/>
                </a:lnTo>
                <a:lnTo>
                  <a:pt x="1694" y="2457"/>
                </a:lnTo>
                <a:lnTo>
                  <a:pt x="1675" y="2420"/>
                </a:lnTo>
                <a:lnTo>
                  <a:pt x="1661" y="2380"/>
                </a:lnTo>
                <a:lnTo>
                  <a:pt x="1652" y="2339"/>
                </a:lnTo>
                <a:lnTo>
                  <a:pt x="1649" y="2296"/>
                </a:lnTo>
                <a:lnTo>
                  <a:pt x="1650" y="2253"/>
                </a:lnTo>
                <a:lnTo>
                  <a:pt x="1658" y="2209"/>
                </a:lnTo>
                <a:lnTo>
                  <a:pt x="1680" y="2124"/>
                </a:lnTo>
                <a:lnTo>
                  <a:pt x="1705" y="2041"/>
                </a:lnTo>
                <a:lnTo>
                  <a:pt x="1730" y="1960"/>
                </a:lnTo>
                <a:lnTo>
                  <a:pt x="1746" y="1909"/>
                </a:lnTo>
                <a:lnTo>
                  <a:pt x="1761" y="1859"/>
                </a:lnTo>
                <a:lnTo>
                  <a:pt x="1775" y="1810"/>
                </a:lnTo>
                <a:lnTo>
                  <a:pt x="1789" y="1763"/>
                </a:lnTo>
                <a:lnTo>
                  <a:pt x="1800" y="1719"/>
                </a:lnTo>
                <a:lnTo>
                  <a:pt x="1807" y="1678"/>
                </a:lnTo>
                <a:lnTo>
                  <a:pt x="1813" y="1639"/>
                </a:lnTo>
                <a:lnTo>
                  <a:pt x="1815" y="1603"/>
                </a:lnTo>
                <a:lnTo>
                  <a:pt x="1814" y="1592"/>
                </a:lnTo>
                <a:lnTo>
                  <a:pt x="1814" y="1579"/>
                </a:lnTo>
                <a:lnTo>
                  <a:pt x="1813" y="1563"/>
                </a:lnTo>
                <a:lnTo>
                  <a:pt x="1810" y="1547"/>
                </a:lnTo>
                <a:lnTo>
                  <a:pt x="1806" y="1528"/>
                </a:lnTo>
                <a:lnTo>
                  <a:pt x="1801" y="1510"/>
                </a:lnTo>
                <a:lnTo>
                  <a:pt x="1793" y="1492"/>
                </a:lnTo>
                <a:lnTo>
                  <a:pt x="1783" y="1473"/>
                </a:lnTo>
                <a:lnTo>
                  <a:pt x="1772" y="1456"/>
                </a:lnTo>
                <a:lnTo>
                  <a:pt x="1758" y="1440"/>
                </a:lnTo>
                <a:lnTo>
                  <a:pt x="1740" y="1426"/>
                </a:lnTo>
                <a:lnTo>
                  <a:pt x="1720" y="1415"/>
                </a:lnTo>
                <a:lnTo>
                  <a:pt x="1697" y="1406"/>
                </a:lnTo>
                <a:lnTo>
                  <a:pt x="1670" y="1399"/>
                </a:lnTo>
                <a:lnTo>
                  <a:pt x="1639" y="1398"/>
                </a:lnTo>
                <a:lnTo>
                  <a:pt x="1604" y="1400"/>
                </a:lnTo>
                <a:lnTo>
                  <a:pt x="1570" y="1409"/>
                </a:lnTo>
                <a:lnTo>
                  <a:pt x="1538" y="1423"/>
                </a:lnTo>
                <a:lnTo>
                  <a:pt x="1507" y="1443"/>
                </a:lnTo>
                <a:lnTo>
                  <a:pt x="1480" y="1467"/>
                </a:lnTo>
                <a:lnTo>
                  <a:pt x="1453" y="1497"/>
                </a:lnTo>
                <a:lnTo>
                  <a:pt x="1430" y="1529"/>
                </a:lnTo>
                <a:lnTo>
                  <a:pt x="1410" y="1566"/>
                </a:lnTo>
                <a:lnTo>
                  <a:pt x="1393" y="1606"/>
                </a:lnTo>
                <a:lnTo>
                  <a:pt x="1379" y="1649"/>
                </a:lnTo>
                <a:lnTo>
                  <a:pt x="1370" y="1694"/>
                </a:lnTo>
                <a:lnTo>
                  <a:pt x="1363" y="1741"/>
                </a:lnTo>
                <a:lnTo>
                  <a:pt x="1362" y="1791"/>
                </a:lnTo>
                <a:lnTo>
                  <a:pt x="1363" y="1835"/>
                </a:lnTo>
                <a:lnTo>
                  <a:pt x="1366" y="1874"/>
                </a:lnTo>
                <a:lnTo>
                  <a:pt x="1372" y="1911"/>
                </a:lnTo>
                <a:lnTo>
                  <a:pt x="1378" y="1944"/>
                </a:lnTo>
                <a:lnTo>
                  <a:pt x="1386" y="1971"/>
                </a:lnTo>
                <a:lnTo>
                  <a:pt x="1393" y="1995"/>
                </a:lnTo>
                <a:lnTo>
                  <a:pt x="1399" y="2014"/>
                </a:lnTo>
                <a:lnTo>
                  <a:pt x="1405" y="2027"/>
                </a:lnTo>
                <a:lnTo>
                  <a:pt x="1408" y="2036"/>
                </a:lnTo>
                <a:lnTo>
                  <a:pt x="1410" y="2038"/>
                </a:lnTo>
                <a:lnTo>
                  <a:pt x="1421" y="2057"/>
                </a:lnTo>
                <a:lnTo>
                  <a:pt x="1416" y="2081"/>
                </a:lnTo>
                <a:lnTo>
                  <a:pt x="1415" y="2085"/>
                </a:lnTo>
                <a:lnTo>
                  <a:pt x="1412" y="2094"/>
                </a:lnTo>
                <a:lnTo>
                  <a:pt x="1409" y="2109"/>
                </a:lnTo>
                <a:lnTo>
                  <a:pt x="1404" y="2130"/>
                </a:lnTo>
                <a:lnTo>
                  <a:pt x="1398" y="2155"/>
                </a:lnTo>
                <a:lnTo>
                  <a:pt x="1390" y="2185"/>
                </a:lnTo>
                <a:lnTo>
                  <a:pt x="1383" y="2219"/>
                </a:lnTo>
                <a:lnTo>
                  <a:pt x="1374" y="2256"/>
                </a:lnTo>
                <a:lnTo>
                  <a:pt x="1364" y="2297"/>
                </a:lnTo>
                <a:lnTo>
                  <a:pt x="1354" y="2340"/>
                </a:lnTo>
                <a:lnTo>
                  <a:pt x="1343" y="2385"/>
                </a:lnTo>
                <a:lnTo>
                  <a:pt x="1332" y="2432"/>
                </a:lnTo>
                <a:lnTo>
                  <a:pt x="1321" y="2481"/>
                </a:lnTo>
                <a:lnTo>
                  <a:pt x="1309" y="2529"/>
                </a:lnTo>
                <a:lnTo>
                  <a:pt x="1298" y="2578"/>
                </a:lnTo>
                <a:lnTo>
                  <a:pt x="1286" y="2628"/>
                </a:lnTo>
                <a:lnTo>
                  <a:pt x="1275" y="2677"/>
                </a:lnTo>
                <a:lnTo>
                  <a:pt x="1263" y="2725"/>
                </a:lnTo>
                <a:lnTo>
                  <a:pt x="1253" y="2771"/>
                </a:lnTo>
                <a:lnTo>
                  <a:pt x="1242" y="2816"/>
                </a:lnTo>
                <a:lnTo>
                  <a:pt x="1232" y="2858"/>
                </a:lnTo>
                <a:lnTo>
                  <a:pt x="1223" y="2897"/>
                </a:lnTo>
                <a:lnTo>
                  <a:pt x="1214" y="2934"/>
                </a:lnTo>
                <a:lnTo>
                  <a:pt x="1208" y="2966"/>
                </a:lnTo>
                <a:lnTo>
                  <a:pt x="1201" y="2994"/>
                </a:lnTo>
                <a:lnTo>
                  <a:pt x="1196" y="3018"/>
                </a:lnTo>
                <a:lnTo>
                  <a:pt x="1192" y="3037"/>
                </a:lnTo>
                <a:lnTo>
                  <a:pt x="1180" y="3093"/>
                </a:lnTo>
                <a:lnTo>
                  <a:pt x="1172" y="3153"/>
                </a:lnTo>
                <a:lnTo>
                  <a:pt x="1165" y="3215"/>
                </a:lnTo>
                <a:lnTo>
                  <a:pt x="1162" y="3281"/>
                </a:lnTo>
                <a:lnTo>
                  <a:pt x="1161" y="3351"/>
                </a:lnTo>
                <a:lnTo>
                  <a:pt x="1162" y="3424"/>
                </a:lnTo>
                <a:lnTo>
                  <a:pt x="1167" y="3521"/>
                </a:lnTo>
                <a:lnTo>
                  <a:pt x="1089" y="3479"/>
                </a:lnTo>
                <a:lnTo>
                  <a:pt x="997" y="3435"/>
                </a:lnTo>
                <a:lnTo>
                  <a:pt x="908" y="3386"/>
                </a:lnTo>
                <a:lnTo>
                  <a:pt x="821" y="3333"/>
                </a:lnTo>
                <a:lnTo>
                  <a:pt x="738" y="3276"/>
                </a:lnTo>
                <a:lnTo>
                  <a:pt x="660" y="3213"/>
                </a:lnTo>
                <a:lnTo>
                  <a:pt x="585" y="3148"/>
                </a:lnTo>
                <a:lnTo>
                  <a:pt x="514" y="3078"/>
                </a:lnTo>
                <a:lnTo>
                  <a:pt x="447" y="3005"/>
                </a:lnTo>
                <a:lnTo>
                  <a:pt x="384" y="2928"/>
                </a:lnTo>
                <a:lnTo>
                  <a:pt x="325" y="2849"/>
                </a:lnTo>
                <a:lnTo>
                  <a:pt x="271" y="2767"/>
                </a:lnTo>
                <a:lnTo>
                  <a:pt x="221" y="2681"/>
                </a:lnTo>
                <a:lnTo>
                  <a:pt x="176" y="2593"/>
                </a:lnTo>
                <a:lnTo>
                  <a:pt x="135" y="2501"/>
                </a:lnTo>
                <a:lnTo>
                  <a:pt x="100" y="2409"/>
                </a:lnTo>
                <a:lnTo>
                  <a:pt x="70" y="2314"/>
                </a:lnTo>
                <a:lnTo>
                  <a:pt x="45" y="2218"/>
                </a:lnTo>
                <a:lnTo>
                  <a:pt x="25" y="2119"/>
                </a:lnTo>
                <a:lnTo>
                  <a:pt x="11" y="2019"/>
                </a:lnTo>
                <a:lnTo>
                  <a:pt x="3" y="1917"/>
                </a:lnTo>
                <a:lnTo>
                  <a:pt x="0" y="1815"/>
                </a:lnTo>
                <a:lnTo>
                  <a:pt x="3" y="1705"/>
                </a:lnTo>
                <a:lnTo>
                  <a:pt x="13" y="1596"/>
                </a:lnTo>
                <a:lnTo>
                  <a:pt x="30" y="1489"/>
                </a:lnTo>
                <a:lnTo>
                  <a:pt x="52" y="1385"/>
                </a:lnTo>
                <a:lnTo>
                  <a:pt x="80" y="1283"/>
                </a:lnTo>
                <a:lnTo>
                  <a:pt x="114" y="1184"/>
                </a:lnTo>
                <a:lnTo>
                  <a:pt x="154" y="1087"/>
                </a:lnTo>
                <a:lnTo>
                  <a:pt x="199" y="992"/>
                </a:lnTo>
                <a:lnTo>
                  <a:pt x="249" y="901"/>
                </a:lnTo>
                <a:lnTo>
                  <a:pt x="304" y="813"/>
                </a:lnTo>
                <a:lnTo>
                  <a:pt x="364" y="728"/>
                </a:lnTo>
                <a:lnTo>
                  <a:pt x="428" y="647"/>
                </a:lnTo>
                <a:lnTo>
                  <a:pt x="497" y="570"/>
                </a:lnTo>
                <a:lnTo>
                  <a:pt x="570" y="497"/>
                </a:lnTo>
                <a:lnTo>
                  <a:pt x="647" y="428"/>
                </a:lnTo>
                <a:lnTo>
                  <a:pt x="728" y="364"/>
                </a:lnTo>
                <a:lnTo>
                  <a:pt x="813" y="304"/>
                </a:lnTo>
                <a:lnTo>
                  <a:pt x="901" y="249"/>
                </a:lnTo>
                <a:lnTo>
                  <a:pt x="992" y="199"/>
                </a:lnTo>
                <a:lnTo>
                  <a:pt x="1087" y="154"/>
                </a:lnTo>
                <a:lnTo>
                  <a:pt x="1184" y="114"/>
                </a:lnTo>
                <a:lnTo>
                  <a:pt x="1283" y="80"/>
                </a:lnTo>
                <a:lnTo>
                  <a:pt x="1385" y="52"/>
                </a:lnTo>
                <a:lnTo>
                  <a:pt x="1489" y="30"/>
                </a:lnTo>
                <a:lnTo>
                  <a:pt x="1596" y="13"/>
                </a:lnTo>
                <a:lnTo>
                  <a:pt x="1705" y="3"/>
                </a:lnTo>
                <a:lnTo>
                  <a:pt x="181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0" name="Group 779"/>
          <p:cNvGrpSpPr/>
          <p:nvPr/>
        </p:nvGrpSpPr>
        <p:grpSpPr>
          <a:xfrm>
            <a:off x="4476996" y="2678113"/>
            <a:ext cx="422275" cy="576262"/>
            <a:chOff x="4476750" y="2678113"/>
            <a:chExt cx="422275" cy="5762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0" name="Freeform 125"/>
            <p:cNvSpPr>
              <a:spLocks noEditPoints="1"/>
            </p:cNvSpPr>
            <p:nvPr/>
          </p:nvSpPr>
          <p:spPr bwMode="auto">
            <a:xfrm>
              <a:off x="4589463" y="2841625"/>
              <a:ext cx="76200" cy="76200"/>
            </a:xfrm>
            <a:custGeom>
              <a:avLst/>
              <a:gdLst>
                <a:gd name="T0" fmla="*/ 214 w 483"/>
                <a:gd name="T1" fmla="*/ 124 h 484"/>
                <a:gd name="T2" fmla="*/ 167 w 483"/>
                <a:gd name="T3" fmla="*/ 147 h 484"/>
                <a:gd name="T4" fmla="*/ 134 w 483"/>
                <a:gd name="T5" fmla="*/ 189 h 484"/>
                <a:gd name="T6" fmla="*/ 121 w 483"/>
                <a:gd name="T7" fmla="*/ 242 h 484"/>
                <a:gd name="T8" fmla="*/ 134 w 483"/>
                <a:gd name="T9" fmla="*/ 294 h 484"/>
                <a:gd name="T10" fmla="*/ 167 w 483"/>
                <a:gd name="T11" fmla="*/ 336 h 484"/>
                <a:gd name="T12" fmla="*/ 214 w 483"/>
                <a:gd name="T13" fmla="*/ 359 h 484"/>
                <a:gd name="T14" fmla="*/ 269 w 483"/>
                <a:gd name="T15" fmla="*/ 359 h 484"/>
                <a:gd name="T16" fmla="*/ 318 w 483"/>
                <a:gd name="T17" fmla="*/ 336 h 484"/>
                <a:gd name="T18" fmla="*/ 351 w 483"/>
                <a:gd name="T19" fmla="*/ 294 h 484"/>
                <a:gd name="T20" fmla="*/ 363 w 483"/>
                <a:gd name="T21" fmla="*/ 242 h 484"/>
                <a:gd name="T22" fmla="*/ 351 w 483"/>
                <a:gd name="T23" fmla="*/ 189 h 484"/>
                <a:gd name="T24" fmla="*/ 318 w 483"/>
                <a:gd name="T25" fmla="*/ 147 h 484"/>
                <a:gd name="T26" fmla="*/ 269 w 483"/>
                <a:gd name="T27" fmla="*/ 124 h 484"/>
                <a:gd name="T28" fmla="*/ 242 w 483"/>
                <a:gd name="T29" fmla="*/ 0 h 484"/>
                <a:gd name="T30" fmla="*/ 319 w 483"/>
                <a:gd name="T31" fmla="*/ 12 h 484"/>
                <a:gd name="T32" fmla="*/ 385 w 483"/>
                <a:gd name="T33" fmla="*/ 47 h 484"/>
                <a:gd name="T34" fmla="*/ 437 w 483"/>
                <a:gd name="T35" fmla="*/ 99 h 484"/>
                <a:gd name="T36" fmla="*/ 471 w 483"/>
                <a:gd name="T37" fmla="*/ 166 h 484"/>
                <a:gd name="T38" fmla="*/ 483 w 483"/>
                <a:gd name="T39" fmla="*/ 242 h 484"/>
                <a:gd name="T40" fmla="*/ 471 w 483"/>
                <a:gd name="T41" fmla="*/ 317 h 484"/>
                <a:gd name="T42" fmla="*/ 437 w 483"/>
                <a:gd name="T43" fmla="*/ 385 h 484"/>
                <a:gd name="T44" fmla="*/ 385 w 483"/>
                <a:gd name="T45" fmla="*/ 436 h 484"/>
                <a:gd name="T46" fmla="*/ 319 w 483"/>
                <a:gd name="T47" fmla="*/ 471 h 484"/>
                <a:gd name="T48" fmla="*/ 242 w 483"/>
                <a:gd name="T49" fmla="*/ 484 h 484"/>
                <a:gd name="T50" fmla="*/ 166 w 483"/>
                <a:gd name="T51" fmla="*/ 471 h 484"/>
                <a:gd name="T52" fmla="*/ 100 w 483"/>
                <a:gd name="T53" fmla="*/ 436 h 484"/>
                <a:gd name="T54" fmla="*/ 48 w 483"/>
                <a:gd name="T55" fmla="*/ 385 h 484"/>
                <a:gd name="T56" fmla="*/ 14 w 483"/>
                <a:gd name="T57" fmla="*/ 317 h 484"/>
                <a:gd name="T58" fmla="*/ 0 w 483"/>
                <a:gd name="T59" fmla="*/ 242 h 484"/>
                <a:gd name="T60" fmla="*/ 14 w 483"/>
                <a:gd name="T61" fmla="*/ 166 h 484"/>
                <a:gd name="T62" fmla="*/ 48 w 483"/>
                <a:gd name="T63" fmla="*/ 99 h 484"/>
                <a:gd name="T64" fmla="*/ 100 w 483"/>
                <a:gd name="T65" fmla="*/ 47 h 484"/>
                <a:gd name="T66" fmla="*/ 166 w 483"/>
                <a:gd name="T67" fmla="*/ 12 h 484"/>
                <a:gd name="T68" fmla="*/ 242 w 483"/>
                <a:gd name="T69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3" h="484">
                  <a:moveTo>
                    <a:pt x="242" y="121"/>
                  </a:moveTo>
                  <a:lnTo>
                    <a:pt x="214" y="124"/>
                  </a:lnTo>
                  <a:lnTo>
                    <a:pt x="189" y="133"/>
                  </a:lnTo>
                  <a:lnTo>
                    <a:pt x="167" y="147"/>
                  </a:lnTo>
                  <a:lnTo>
                    <a:pt x="149" y="166"/>
                  </a:lnTo>
                  <a:lnTo>
                    <a:pt x="134" y="189"/>
                  </a:lnTo>
                  <a:lnTo>
                    <a:pt x="124" y="214"/>
                  </a:lnTo>
                  <a:lnTo>
                    <a:pt x="121" y="242"/>
                  </a:lnTo>
                  <a:lnTo>
                    <a:pt x="124" y="269"/>
                  </a:lnTo>
                  <a:lnTo>
                    <a:pt x="134" y="294"/>
                  </a:lnTo>
                  <a:lnTo>
                    <a:pt x="149" y="317"/>
                  </a:lnTo>
                  <a:lnTo>
                    <a:pt x="167" y="336"/>
                  </a:lnTo>
                  <a:lnTo>
                    <a:pt x="189" y="350"/>
                  </a:lnTo>
                  <a:lnTo>
                    <a:pt x="214" y="359"/>
                  </a:lnTo>
                  <a:lnTo>
                    <a:pt x="242" y="363"/>
                  </a:lnTo>
                  <a:lnTo>
                    <a:pt x="269" y="359"/>
                  </a:lnTo>
                  <a:lnTo>
                    <a:pt x="296" y="350"/>
                  </a:lnTo>
                  <a:lnTo>
                    <a:pt x="318" y="336"/>
                  </a:lnTo>
                  <a:lnTo>
                    <a:pt x="336" y="317"/>
                  </a:lnTo>
                  <a:lnTo>
                    <a:pt x="351" y="294"/>
                  </a:lnTo>
                  <a:lnTo>
                    <a:pt x="359" y="269"/>
                  </a:lnTo>
                  <a:lnTo>
                    <a:pt x="363" y="242"/>
                  </a:lnTo>
                  <a:lnTo>
                    <a:pt x="359" y="214"/>
                  </a:lnTo>
                  <a:lnTo>
                    <a:pt x="351" y="189"/>
                  </a:lnTo>
                  <a:lnTo>
                    <a:pt x="336" y="166"/>
                  </a:lnTo>
                  <a:lnTo>
                    <a:pt x="318" y="147"/>
                  </a:lnTo>
                  <a:lnTo>
                    <a:pt x="296" y="133"/>
                  </a:lnTo>
                  <a:lnTo>
                    <a:pt x="269" y="124"/>
                  </a:lnTo>
                  <a:lnTo>
                    <a:pt x="242" y="121"/>
                  </a:lnTo>
                  <a:close/>
                  <a:moveTo>
                    <a:pt x="242" y="0"/>
                  </a:moveTo>
                  <a:lnTo>
                    <a:pt x="281" y="3"/>
                  </a:lnTo>
                  <a:lnTo>
                    <a:pt x="319" y="12"/>
                  </a:lnTo>
                  <a:lnTo>
                    <a:pt x="353" y="27"/>
                  </a:lnTo>
                  <a:lnTo>
                    <a:pt x="385" y="47"/>
                  </a:lnTo>
                  <a:lnTo>
                    <a:pt x="413" y="71"/>
                  </a:lnTo>
                  <a:lnTo>
                    <a:pt x="437" y="99"/>
                  </a:lnTo>
                  <a:lnTo>
                    <a:pt x="457" y="130"/>
                  </a:lnTo>
                  <a:lnTo>
                    <a:pt x="471" y="166"/>
                  </a:lnTo>
                  <a:lnTo>
                    <a:pt x="480" y="202"/>
                  </a:lnTo>
                  <a:lnTo>
                    <a:pt x="483" y="242"/>
                  </a:lnTo>
                  <a:lnTo>
                    <a:pt x="480" y="281"/>
                  </a:lnTo>
                  <a:lnTo>
                    <a:pt x="471" y="317"/>
                  </a:lnTo>
                  <a:lnTo>
                    <a:pt x="457" y="353"/>
                  </a:lnTo>
                  <a:lnTo>
                    <a:pt x="437" y="385"/>
                  </a:lnTo>
                  <a:lnTo>
                    <a:pt x="413" y="412"/>
                  </a:lnTo>
                  <a:lnTo>
                    <a:pt x="385" y="436"/>
                  </a:lnTo>
                  <a:lnTo>
                    <a:pt x="353" y="456"/>
                  </a:lnTo>
                  <a:lnTo>
                    <a:pt x="319" y="471"/>
                  </a:lnTo>
                  <a:lnTo>
                    <a:pt x="281" y="480"/>
                  </a:lnTo>
                  <a:lnTo>
                    <a:pt x="242" y="484"/>
                  </a:lnTo>
                  <a:lnTo>
                    <a:pt x="203" y="480"/>
                  </a:lnTo>
                  <a:lnTo>
                    <a:pt x="166" y="471"/>
                  </a:lnTo>
                  <a:lnTo>
                    <a:pt x="131" y="456"/>
                  </a:lnTo>
                  <a:lnTo>
                    <a:pt x="100" y="436"/>
                  </a:lnTo>
                  <a:lnTo>
                    <a:pt x="72" y="412"/>
                  </a:lnTo>
                  <a:lnTo>
                    <a:pt x="48" y="385"/>
                  </a:lnTo>
                  <a:lnTo>
                    <a:pt x="28" y="353"/>
                  </a:lnTo>
                  <a:lnTo>
                    <a:pt x="14" y="317"/>
                  </a:lnTo>
                  <a:lnTo>
                    <a:pt x="4" y="281"/>
                  </a:lnTo>
                  <a:lnTo>
                    <a:pt x="0" y="242"/>
                  </a:lnTo>
                  <a:lnTo>
                    <a:pt x="4" y="202"/>
                  </a:lnTo>
                  <a:lnTo>
                    <a:pt x="14" y="166"/>
                  </a:lnTo>
                  <a:lnTo>
                    <a:pt x="28" y="130"/>
                  </a:lnTo>
                  <a:lnTo>
                    <a:pt x="48" y="99"/>
                  </a:lnTo>
                  <a:lnTo>
                    <a:pt x="72" y="71"/>
                  </a:lnTo>
                  <a:lnTo>
                    <a:pt x="100" y="47"/>
                  </a:lnTo>
                  <a:lnTo>
                    <a:pt x="131" y="27"/>
                  </a:lnTo>
                  <a:lnTo>
                    <a:pt x="166" y="12"/>
                  </a:lnTo>
                  <a:lnTo>
                    <a:pt x="203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26"/>
            <p:cNvSpPr>
              <a:spLocks noEditPoints="1"/>
            </p:cNvSpPr>
            <p:nvPr/>
          </p:nvSpPr>
          <p:spPr bwMode="auto">
            <a:xfrm>
              <a:off x="4705350" y="2841625"/>
              <a:ext cx="76200" cy="76200"/>
            </a:xfrm>
            <a:custGeom>
              <a:avLst/>
              <a:gdLst>
                <a:gd name="T0" fmla="*/ 214 w 483"/>
                <a:gd name="T1" fmla="*/ 124 h 484"/>
                <a:gd name="T2" fmla="*/ 167 w 483"/>
                <a:gd name="T3" fmla="*/ 147 h 484"/>
                <a:gd name="T4" fmla="*/ 134 w 483"/>
                <a:gd name="T5" fmla="*/ 189 h 484"/>
                <a:gd name="T6" fmla="*/ 121 w 483"/>
                <a:gd name="T7" fmla="*/ 242 h 484"/>
                <a:gd name="T8" fmla="*/ 134 w 483"/>
                <a:gd name="T9" fmla="*/ 294 h 484"/>
                <a:gd name="T10" fmla="*/ 167 w 483"/>
                <a:gd name="T11" fmla="*/ 336 h 484"/>
                <a:gd name="T12" fmla="*/ 214 w 483"/>
                <a:gd name="T13" fmla="*/ 359 h 484"/>
                <a:gd name="T14" fmla="*/ 269 w 483"/>
                <a:gd name="T15" fmla="*/ 359 h 484"/>
                <a:gd name="T16" fmla="*/ 317 w 483"/>
                <a:gd name="T17" fmla="*/ 336 h 484"/>
                <a:gd name="T18" fmla="*/ 350 w 483"/>
                <a:gd name="T19" fmla="*/ 294 h 484"/>
                <a:gd name="T20" fmla="*/ 362 w 483"/>
                <a:gd name="T21" fmla="*/ 242 h 484"/>
                <a:gd name="T22" fmla="*/ 350 w 483"/>
                <a:gd name="T23" fmla="*/ 189 h 484"/>
                <a:gd name="T24" fmla="*/ 317 w 483"/>
                <a:gd name="T25" fmla="*/ 147 h 484"/>
                <a:gd name="T26" fmla="*/ 269 w 483"/>
                <a:gd name="T27" fmla="*/ 124 h 484"/>
                <a:gd name="T28" fmla="*/ 241 w 483"/>
                <a:gd name="T29" fmla="*/ 0 h 484"/>
                <a:gd name="T30" fmla="*/ 318 w 483"/>
                <a:gd name="T31" fmla="*/ 12 h 484"/>
                <a:gd name="T32" fmla="*/ 384 w 483"/>
                <a:gd name="T33" fmla="*/ 47 h 484"/>
                <a:gd name="T34" fmla="*/ 437 w 483"/>
                <a:gd name="T35" fmla="*/ 99 h 484"/>
                <a:gd name="T36" fmla="*/ 471 w 483"/>
                <a:gd name="T37" fmla="*/ 166 h 484"/>
                <a:gd name="T38" fmla="*/ 483 w 483"/>
                <a:gd name="T39" fmla="*/ 242 h 484"/>
                <a:gd name="T40" fmla="*/ 471 w 483"/>
                <a:gd name="T41" fmla="*/ 317 h 484"/>
                <a:gd name="T42" fmla="*/ 437 w 483"/>
                <a:gd name="T43" fmla="*/ 385 h 484"/>
                <a:gd name="T44" fmla="*/ 384 w 483"/>
                <a:gd name="T45" fmla="*/ 436 h 484"/>
                <a:gd name="T46" fmla="*/ 318 w 483"/>
                <a:gd name="T47" fmla="*/ 471 h 484"/>
                <a:gd name="T48" fmla="*/ 241 w 483"/>
                <a:gd name="T49" fmla="*/ 484 h 484"/>
                <a:gd name="T50" fmla="*/ 166 w 483"/>
                <a:gd name="T51" fmla="*/ 471 h 484"/>
                <a:gd name="T52" fmla="*/ 100 w 483"/>
                <a:gd name="T53" fmla="*/ 436 h 484"/>
                <a:gd name="T54" fmla="*/ 47 w 483"/>
                <a:gd name="T55" fmla="*/ 385 h 484"/>
                <a:gd name="T56" fmla="*/ 13 w 483"/>
                <a:gd name="T57" fmla="*/ 317 h 484"/>
                <a:gd name="T58" fmla="*/ 0 w 483"/>
                <a:gd name="T59" fmla="*/ 242 h 484"/>
                <a:gd name="T60" fmla="*/ 13 w 483"/>
                <a:gd name="T61" fmla="*/ 166 h 484"/>
                <a:gd name="T62" fmla="*/ 47 w 483"/>
                <a:gd name="T63" fmla="*/ 99 h 484"/>
                <a:gd name="T64" fmla="*/ 100 w 483"/>
                <a:gd name="T65" fmla="*/ 47 h 484"/>
                <a:gd name="T66" fmla="*/ 166 w 483"/>
                <a:gd name="T67" fmla="*/ 12 h 484"/>
                <a:gd name="T68" fmla="*/ 241 w 483"/>
                <a:gd name="T69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3" h="484">
                  <a:moveTo>
                    <a:pt x="241" y="121"/>
                  </a:moveTo>
                  <a:lnTo>
                    <a:pt x="214" y="124"/>
                  </a:lnTo>
                  <a:lnTo>
                    <a:pt x="189" y="133"/>
                  </a:lnTo>
                  <a:lnTo>
                    <a:pt x="167" y="147"/>
                  </a:lnTo>
                  <a:lnTo>
                    <a:pt x="148" y="166"/>
                  </a:lnTo>
                  <a:lnTo>
                    <a:pt x="134" y="189"/>
                  </a:lnTo>
                  <a:lnTo>
                    <a:pt x="124" y="214"/>
                  </a:lnTo>
                  <a:lnTo>
                    <a:pt x="121" y="242"/>
                  </a:lnTo>
                  <a:lnTo>
                    <a:pt x="124" y="269"/>
                  </a:lnTo>
                  <a:lnTo>
                    <a:pt x="134" y="294"/>
                  </a:lnTo>
                  <a:lnTo>
                    <a:pt x="148" y="317"/>
                  </a:lnTo>
                  <a:lnTo>
                    <a:pt x="167" y="336"/>
                  </a:lnTo>
                  <a:lnTo>
                    <a:pt x="189" y="350"/>
                  </a:lnTo>
                  <a:lnTo>
                    <a:pt x="214" y="359"/>
                  </a:lnTo>
                  <a:lnTo>
                    <a:pt x="241" y="363"/>
                  </a:lnTo>
                  <a:lnTo>
                    <a:pt x="269" y="359"/>
                  </a:lnTo>
                  <a:lnTo>
                    <a:pt x="295" y="350"/>
                  </a:lnTo>
                  <a:lnTo>
                    <a:pt x="317" y="336"/>
                  </a:lnTo>
                  <a:lnTo>
                    <a:pt x="336" y="317"/>
                  </a:lnTo>
                  <a:lnTo>
                    <a:pt x="350" y="294"/>
                  </a:lnTo>
                  <a:lnTo>
                    <a:pt x="359" y="269"/>
                  </a:lnTo>
                  <a:lnTo>
                    <a:pt x="362" y="242"/>
                  </a:lnTo>
                  <a:lnTo>
                    <a:pt x="359" y="214"/>
                  </a:lnTo>
                  <a:lnTo>
                    <a:pt x="350" y="189"/>
                  </a:lnTo>
                  <a:lnTo>
                    <a:pt x="336" y="166"/>
                  </a:lnTo>
                  <a:lnTo>
                    <a:pt x="317" y="147"/>
                  </a:lnTo>
                  <a:lnTo>
                    <a:pt x="295" y="133"/>
                  </a:lnTo>
                  <a:lnTo>
                    <a:pt x="269" y="124"/>
                  </a:lnTo>
                  <a:lnTo>
                    <a:pt x="241" y="121"/>
                  </a:lnTo>
                  <a:close/>
                  <a:moveTo>
                    <a:pt x="241" y="0"/>
                  </a:moveTo>
                  <a:lnTo>
                    <a:pt x="281" y="3"/>
                  </a:lnTo>
                  <a:lnTo>
                    <a:pt x="318" y="12"/>
                  </a:lnTo>
                  <a:lnTo>
                    <a:pt x="352" y="27"/>
                  </a:lnTo>
                  <a:lnTo>
                    <a:pt x="384" y="47"/>
                  </a:lnTo>
                  <a:lnTo>
                    <a:pt x="413" y="71"/>
                  </a:lnTo>
                  <a:lnTo>
                    <a:pt x="437" y="99"/>
                  </a:lnTo>
                  <a:lnTo>
                    <a:pt x="457" y="130"/>
                  </a:lnTo>
                  <a:lnTo>
                    <a:pt x="471" y="166"/>
                  </a:lnTo>
                  <a:lnTo>
                    <a:pt x="480" y="202"/>
                  </a:lnTo>
                  <a:lnTo>
                    <a:pt x="483" y="242"/>
                  </a:lnTo>
                  <a:lnTo>
                    <a:pt x="480" y="281"/>
                  </a:lnTo>
                  <a:lnTo>
                    <a:pt x="471" y="317"/>
                  </a:lnTo>
                  <a:lnTo>
                    <a:pt x="457" y="353"/>
                  </a:lnTo>
                  <a:lnTo>
                    <a:pt x="437" y="385"/>
                  </a:lnTo>
                  <a:lnTo>
                    <a:pt x="413" y="412"/>
                  </a:lnTo>
                  <a:lnTo>
                    <a:pt x="384" y="436"/>
                  </a:lnTo>
                  <a:lnTo>
                    <a:pt x="352" y="456"/>
                  </a:lnTo>
                  <a:lnTo>
                    <a:pt x="318" y="471"/>
                  </a:lnTo>
                  <a:lnTo>
                    <a:pt x="281" y="480"/>
                  </a:lnTo>
                  <a:lnTo>
                    <a:pt x="241" y="484"/>
                  </a:lnTo>
                  <a:lnTo>
                    <a:pt x="203" y="480"/>
                  </a:lnTo>
                  <a:lnTo>
                    <a:pt x="166" y="471"/>
                  </a:lnTo>
                  <a:lnTo>
                    <a:pt x="131" y="456"/>
                  </a:lnTo>
                  <a:lnTo>
                    <a:pt x="100" y="436"/>
                  </a:lnTo>
                  <a:lnTo>
                    <a:pt x="71" y="412"/>
                  </a:lnTo>
                  <a:lnTo>
                    <a:pt x="47" y="385"/>
                  </a:lnTo>
                  <a:lnTo>
                    <a:pt x="27" y="353"/>
                  </a:lnTo>
                  <a:lnTo>
                    <a:pt x="13" y="317"/>
                  </a:lnTo>
                  <a:lnTo>
                    <a:pt x="3" y="281"/>
                  </a:lnTo>
                  <a:lnTo>
                    <a:pt x="0" y="242"/>
                  </a:lnTo>
                  <a:lnTo>
                    <a:pt x="3" y="202"/>
                  </a:lnTo>
                  <a:lnTo>
                    <a:pt x="13" y="166"/>
                  </a:lnTo>
                  <a:lnTo>
                    <a:pt x="27" y="130"/>
                  </a:lnTo>
                  <a:lnTo>
                    <a:pt x="47" y="99"/>
                  </a:lnTo>
                  <a:lnTo>
                    <a:pt x="71" y="71"/>
                  </a:lnTo>
                  <a:lnTo>
                    <a:pt x="100" y="47"/>
                  </a:lnTo>
                  <a:lnTo>
                    <a:pt x="131" y="27"/>
                  </a:lnTo>
                  <a:lnTo>
                    <a:pt x="166" y="12"/>
                  </a:lnTo>
                  <a:lnTo>
                    <a:pt x="203" y="3"/>
                  </a:lnTo>
                  <a:lnTo>
                    <a:pt x="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27"/>
            <p:cNvSpPr>
              <a:spLocks/>
            </p:cNvSpPr>
            <p:nvPr/>
          </p:nvSpPr>
          <p:spPr bwMode="auto">
            <a:xfrm>
              <a:off x="4618038" y="2936875"/>
              <a:ext cx="134938" cy="39687"/>
            </a:xfrm>
            <a:custGeom>
              <a:avLst/>
              <a:gdLst>
                <a:gd name="T0" fmla="*/ 50 w 844"/>
                <a:gd name="T1" fmla="*/ 0 h 241"/>
                <a:gd name="T2" fmla="*/ 69 w 844"/>
                <a:gd name="T3" fmla="*/ 0 h 241"/>
                <a:gd name="T4" fmla="*/ 85 w 844"/>
                <a:gd name="T5" fmla="*/ 5 h 241"/>
                <a:gd name="T6" fmla="*/ 102 w 844"/>
                <a:gd name="T7" fmla="*/ 17 h 241"/>
                <a:gd name="T8" fmla="*/ 119 w 844"/>
                <a:gd name="T9" fmla="*/ 33 h 241"/>
                <a:gd name="T10" fmla="*/ 142 w 844"/>
                <a:gd name="T11" fmla="*/ 49 h 241"/>
                <a:gd name="T12" fmla="*/ 170 w 844"/>
                <a:gd name="T13" fmla="*/ 65 h 241"/>
                <a:gd name="T14" fmla="*/ 202 w 844"/>
                <a:gd name="T15" fmla="*/ 80 h 241"/>
                <a:gd name="T16" fmla="*/ 237 w 844"/>
                <a:gd name="T17" fmla="*/ 92 h 241"/>
                <a:gd name="T18" fmla="*/ 276 w 844"/>
                <a:gd name="T19" fmla="*/ 104 h 241"/>
                <a:gd name="T20" fmla="*/ 321 w 844"/>
                <a:gd name="T21" fmla="*/ 112 h 241"/>
                <a:gd name="T22" fmla="*/ 370 w 844"/>
                <a:gd name="T23" fmla="*/ 117 h 241"/>
                <a:gd name="T24" fmla="*/ 421 w 844"/>
                <a:gd name="T25" fmla="*/ 120 h 241"/>
                <a:gd name="T26" fmla="*/ 474 w 844"/>
                <a:gd name="T27" fmla="*/ 117 h 241"/>
                <a:gd name="T28" fmla="*/ 522 w 844"/>
                <a:gd name="T29" fmla="*/ 112 h 241"/>
                <a:gd name="T30" fmla="*/ 566 w 844"/>
                <a:gd name="T31" fmla="*/ 104 h 241"/>
                <a:gd name="T32" fmla="*/ 606 w 844"/>
                <a:gd name="T33" fmla="*/ 92 h 241"/>
                <a:gd name="T34" fmla="*/ 642 w 844"/>
                <a:gd name="T35" fmla="*/ 80 h 241"/>
                <a:gd name="T36" fmla="*/ 674 w 844"/>
                <a:gd name="T37" fmla="*/ 65 h 241"/>
                <a:gd name="T38" fmla="*/ 700 w 844"/>
                <a:gd name="T39" fmla="*/ 49 h 241"/>
                <a:gd name="T40" fmla="*/ 723 w 844"/>
                <a:gd name="T41" fmla="*/ 33 h 241"/>
                <a:gd name="T42" fmla="*/ 742 w 844"/>
                <a:gd name="T43" fmla="*/ 17 h 241"/>
                <a:gd name="T44" fmla="*/ 757 w 844"/>
                <a:gd name="T45" fmla="*/ 5 h 241"/>
                <a:gd name="T46" fmla="*/ 775 w 844"/>
                <a:gd name="T47" fmla="*/ 0 h 241"/>
                <a:gd name="T48" fmla="*/ 793 w 844"/>
                <a:gd name="T49" fmla="*/ 0 h 241"/>
                <a:gd name="T50" fmla="*/ 810 w 844"/>
                <a:gd name="T51" fmla="*/ 5 h 241"/>
                <a:gd name="T52" fmla="*/ 826 w 844"/>
                <a:gd name="T53" fmla="*/ 17 h 241"/>
                <a:gd name="T54" fmla="*/ 837 w 844"/>
                <a:gd name="T55" fmla="*/ 33 h 241"/>
                <a:gd name="T56" fmla="*/ 844 w 844"/>
                <a:gd name="T57" fmla="*/ 50 h 241"/>
                <a:gd name="T58" fmla="*/ 844 w 844"/>
                <a:gd name="T59" fmla="*/ 68 h 241"/>
                <a:gd name="T60" fmla="*/ 837 w 844"/>
                <a:gd name="T61" fmla="*/ 85 h 241"/>
                <a:gd name="T62" fmla="*/ 826 w 844"/>
                <a:gd name="T63" fmla="*/ 102 h 241"/>
                <a:gd name="T64" fmla="*/ 796 w 844"/>
                <a:gd name="T65" fmla="*/ 128 h 241"/>
                <a:gd name="T66" fmla="*/ 759 w 844"/>
                <a:gd name="T67" fmla="*/ 154 h 241"/>
                <a:gd name="T68" fmla="*/ 720 w 844"/>
                <a:gd name="T69" fmla="*/ 176 h 241"/>
                <a:gd name="T70" fmla="*/ 676 w 844"/>
                <a:gd name="T71" fmla="*/ 194 h 241"/>
                <a:gd name="T72" fmla="*/ 630 w 844"/>
                <a:gd name="T73" fmla="*/ 211 h 241"/>
                <a:gd name="T74" fmla="*/ 580 w 844"/>
                <a:gd name="T75" fmla="*/ 223 h 241"/>
                <a:gd name="T76" fmla="*/ 529 w 844"/>
                <a:gd name="T77" fmla="*/ 233 h 241"/>
                <a:gd name="T78" fmla="*/ 475 w 844"/>
                <a:gd name="T79" fmla="*/ 238 h 241"/>
                <a:gd name="T80" fmla="*/ 421 w 844"/>
                <a:gd name="T81" fmla="*/ 241 h 241"/>
                <a:gd name="T82" fmla="*/ 367 w 844"/>
                <a:gd name="T83" fmla="*/ 238 h 241"/>
                <a:gd name="T84" fmla="*/ 315 w 844"/>
                <a:gd name="T85" fmla="*/ 233 h 241"/>
                <a:gd name="T86" fmla="*/ 263 w 844"/>
                <a:gd name="T87" fmla="*/ 223 h 241"/>
                <a:gd name="T88" fmla="*/ 214 w 844"/>
                <a:gd name="T89" fmla="*/ 211 h 241"/>
                <a:gd name="T90" fmla="*/ 166 w 844"/>
                <a:gd name="T91" fmla="*/ 194 h 241"/>
                <a:gd name="T92" fmla="*/ 124 w 844"/>
                <a:gd name="T93" fmla="*/ 176 h 241"/>
                <a:gd name="T94" fmla="*/ 83 w 844"/>
                <a:gd name="T95" fmla="*/ 154 h 241"/>
                <a:gd name="T96" fmla="*/ 48 w 844"/>
                <a:gd name="T97" fmla="*/ 128 h 241"/>
                <a:gd name="T98" fmla="*/ 17 w 844"/>
                <a:gd name="T99" fmla="*/ 102 h 241"/>
                <a:gd name="T100" fmla="*/ 5 w 844"/>
                <a:gd name="T101" fmla="*/ 85 h 241"/>
                <a:gd name="T102" fmla="*/ 0 w 844"/>
                <a:gd name="T103" fmla="*/ 68 h 241"/>
                <a:gd name="T104" fmla="*/ 0 w 844"/>
                <a:gd name="T105" fmla="*/ 50 h 241"/>
                <a:gd name="T106" fmla="*/ 5 w 844"/>
                <a:gd name="T107" fmla="*/ 33 h 241"/>
                <a:gd name="T108" fmla="*/ 17 w 844"/>
                <a:gd name="T109" fmla="*/ 17 h 241"/>
                <a:gd name="T110" fmla="*/ 33 w 844"/>
                <a:gd name="T111" fmla="*/ 5 h 241"/>
                <a:gd name="T112" fmla="*/ 50 w 844"/>
                <a:gd name="T1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4" h="241">
                  <a:moveTo>
                    <a:pt x="50" y="0"/>
                  </a:moveTo>
                  <a:lnTo>
                    <a:pt x="69" y="0"/>
                  </a:lnTo>
                  <a:lnTo>
                    <a:pt x="85" y="5"/>
                  </a:lnTo>
                  <a:lnTo>
                    <a:pt x="102" y="17"/>
                  </a:lnTo>
                  <a:lnTo>
                    <a:pt x="119" y="33"/>
                  </a:lnTo>
                  <a:lnTo>
                    <a:pt x="142" y="49"/>
                  </a:lnTo>
                  <a:lnTo>
                    <a:pt x="170" y="65"/>
                  </a:lnTo>
                  <a:lnTo>
                    <a:pt x="202" y="80"/>
                  </a:lnTo>
                  <a:lnTo>
                    <a:pt x="237" y="92"/>
                  </a:lnTo>
                  <a:lnTo>
                    <a:pt x="276" y="104"/>
                  </a:lnTo>
                  <a:lnTo>
                    <a:pt x="321" y="112"/>
                  </a:lnTo>
                  <a:lnTo>
                    <a:pt x="370" y="117"/>
                  </a:lnTo>
                  <a:lnTo>
                    <a:pt x="421" y="120"/>
                  </a:lnTo>
                  <a:lnTo>
                    <a:pt x="474" y="117"/>
                  </a:lnTo>
                  <a:lnTo>
                    <a:pt x="522" y="112"/>
                  </a:lnTo>
                  <a:lnTo>
                    <a:pt x="566" y="104"/>
                  </a:lnTo>
                  <a:lnTo>
                    <a:pt x="606" y="92"/>
                  </a:lnTo>
                  <a:lnTo>
                    <a:pt x="642" y="80"/>
                  </a:lnTo>
                  <a:lnTo>
                    <a:pt x="674" y="65"/>
                  </a:lnTo>
                  <a:lnTo>
                    <a:pt x="700" y="49"/>
                  </a:lnTo>
                  <a:lnTo>
                    <a:pt x="723" y="33"/>
                  </a:lnTo>
                  <a:lnTo>
                    <a:pt x="742" y="17"/>
                  </a:lnTo>
                  <a:lnTo>
                    <a:pt x="757" y="5"/>
                  </a:lnTo>
                  <a:lnTo>
                    <a:pt x="775" y="0"/>
                  </a:lnTo>
                  <a:lnTo>
                    <a:pt x="793" y="0"/>
                  </a:lnTo>
                  <a:lnTo>
                    <a:pt x="810" y="5"/>
                  </a:lnTo>
                  <a:lnTo>
                    <a:pt x="826" y="17"/>
                  </a:lnTo>
                  <a:lnTo>
                    <a:pt x="837" y="33"/>
                  </a:lnTo>
                  <a:lnTo>
                    <a:pt x="844" y="50"/>
                  </a:lnTo>
                  <a:lnTo>
                    <a:pt x="844" y="68"/>
                  </a:lnTo>
                  <a:lnTo>
                    <a:pt x="837" y="85"/>
                  </a:lnTo>
                  <a:lnTo>
                    <a:pt x="826" y="102"/>
                  </a:lnTo>
                  <a:lnTo>
                    <a:pt x="796" y="128"/>
                  </a:lnTo>
                  <a:lnTo>
                    <a:pt x="759" y="154"/>
                  </a:lnTo>
                  <a:lnTo>
                    <a:pt x="720" y="176"/>
                  </a:lnTo>
                  <a:lnTo>
                    <a:pt x="676" y="194"/>
                  </a:lnTo>
                  <a:lnTo>
                    <a:pt x="630" y="211"/>
                  </a:lnTo>
                  <a:lnTo>
                    <a:pt x="580" y="223"/>
                  </a:lnTo>
                  <a:lnTo>
                    <a:pt x="529" y="233"/>
                  </a:lnTo>
                  <a:lnTo>
                    <a:pt x="475" y="238"/>
                  </a:lnTo>
                  <a:lnTo>
                    <a:pt x="421" y="241"/>
                  </a:lnTo>
                  <a:lnTo>
                    <a:pt x="367" y="238"/>
                  </a:lnTo>
                  <a:lnTo>
                    <a:pt x="315" y="233"/>
                  </a:lnTo>
                  <a:lnTo>
                    <a:pt x="263" y="223"/>
                  </a:lnTo>
                  <a:lnTo>
                    <a:pt x="214" y="211"/>
                  </a:lnTo>
                  <a:lnTo>
                    <a:pt x="166" y="194"/>
                  </a:lnTo>
                  <a:lnTo>
                    <a:pt x="124" y="176"/>
                  </a:lnTo>
                  <a:lnTo>
                    <a:pt x="83" y="154"/>
                  </a:lnTo>
                  <a:lnTo>
                    <a:pt x="48" y="128"/>
                  </a:lnTo>
                  <a:lnTo>
                    <a:pt x="17" y="102"/>
                  </a:lnTo>
                  <a:lnTo>
                    <a:pt x="5" y="85"/>
                  </a:lnTo>
                  <a:lnTo>
                    <a:pt x="0" y="68"/>
                  </a:lnTo>
                  <a:lnTo>
                    <a:pt x="0" y="50"/>
                  </a:lnTo>
                  <a:lnTo>
                    <a:pt x="5" y="33"/>
                  </a:lnTo>
                  <a:lnTo>
                    <a:pt x="17" y="17"/>
                  </a:lnTo>
                  <a:lnTo>
                    <a:pt x="33" y="5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28"/>
            <p:cNvSpPr>
              <a:spLocks noEditPoints="1"/>
            </p:cNvSpPr>
            <p:nvPr/>
          </p:nvSpPr>
          <p:spPr bwMode="auto">
            <a:xfrm>
              <a:off x="4476750" y="2763838"/>
              <a:ext cx="422275" cy="490537"/>
            </a:xfrm>
            <a:custGeom>
              <a:avLst/>
              <a:gdLst>
                <a:gd name="T0" fmla="*/ 800 w 2657"/>
                <a:gd name="T1" fmla="*/ 244 h 3085"/>
                <a:gd name="T2" fmla="*/ 502 w 2657"/>
                <a:gd name="T3" fmla="*/ 371 h 3085"/>
                <a:gd name="T4" fmla="*/ 301 w 2657"/>
                <a:gd name="T5" fmla="*/ 305 h 3085"/>
                <a:gd name="T6" fmla="*/ 121 w 2657"/>
                <a:gd name="T7" fmla="*/ 459 h 3085"/>
                <a:gd name="T8" fmla="*/ 167 w 2657"/>
                <a:gd name="T9" fmla="*/ 685 h 3085"/>
                <a:gd name="T10" fmla="*/ 248 w 2657"/>
                <a:gd name="T11" fmla="*/ 786 h 3085"/>
                <a:gd name="T12" fmla="*/ 293 w 2657"/>
                <a:gd name="T13" fmla="*/ 1074 h 3085"/>
                <a:gd name="T14" fmla="*/ 625 w 2657"/>
                <a:gd name="T15" fmla="*/ 1389 h 3085"/>
                <a:gd name="T16" fmla="*/ 809 w 2657"/>
                <a:gd name="T17" fmla="*/ 1512 h 3085"/>
                <a:gd name="T18" fmla="*/ 699 w 2657"/>
                <a:gd name="T19" fmla="*/ 1613 h 3085"/>
                <a:gd name="T20" fmla="*/ 541 w 2657"/>
                <a:gd name="T21" fmla="*/ 1896 h 3085"/>
                <a:gd name="T22" fmla="*/ 592 w 2657"/>
                <a:gd name="T23" fmla="*/ 2241 h 3085"/>
                <a:gd name="T24" fmla="*/ 828 w 2657"/>
                <a:gd name="T25" fmla="*/ 2444 h 3085"/>
                <a:gd name="T26" fmla="*/ 900 w 2657"/>
                <a:gd name="T27" fmla="*/ 2576 h 3085"/>
                <a:gd name="T28" fmla="*/ 889 w 2657"/>
                <a:gd name="T29" fmla="*/ 2699 h 3085"/>
                <a:gd name="T30" fmla="*/ 762 w 2657"/>
                <a:gd name="T31" fmla="*/ 2711 h 3085"/>
                <a:gd name="T32" fmla="*/ 595 w 2657"/>
                <a:gd name="T33" fmla="*/ 2869 h 3085"/>
                <a:gd name="T34" fmla="*/ 2041 w 2657"/>
                <a:gd name="T35" fmla="*/ 2964 h 3085"/>
                <a:gd name="T36" fmla="*/ 2039 w 2657"/>
                <a:gd name="T37" fmla="*/ 2868 h 3085"/>
                <a:gd name="T38" fmla="*/ 1878 w 2657"/>
                <a:gd name="T39" fmla="*/ 2708 h 3085"/>
                <a:gd name="T40" fmla="*/ 1736 w 2657"/>
                <a:gd name="T41" fmla="*/ 2684 h 3085"/>
                <a:gd name="T42" fmla="*/ 1755 w 2657"/>
                <a:gd name="T43" fmla="*/ 2528 h 3085"/>
                <a:gd name="T44" fmla="*/ 1929 w 2657"/>
                <a:gd name="T45" fmla="*/ 2383 h 3085"/>
                <a:gd name="T46" fmla="*/ 2098 w 2657"/>
                <a:gd name="T47" fmla="*/ 2099 h 3085"/>
                <a:gd name="T48" fmla="*/ 2052 w 2657"/>
                <a:gd name="T49" fmla="*/ 1757 h 3085"/>
                <a:gd name="T50" fmla="*/ 1850 w 2657"/>
                <a:gd name="T51" fmla="*/ 1556 h 3085"/>
                <a:gd name="T52" fmla="*/ 1866 w 2657"/>
                <a:gd name="T53" fmla="*/ 1457 h 3085"/>
                <a:gd name="T54" fmla="*/ 2280 w 2657"/>
                <a:gd name="T55" fmla="*/ 1171 h 3085"/>
                <a:gd name="T56" fmla="*/ 2398 w 2657"/>
                <a:gd name="T57" fmla="*/ 834 h 3085"/>
                <a:gd name="T58" fmla="*/ 2422 w 2657"/>
                <a:gd name="T59" fmla="*/ 726 h 3085"/>
                <a:gd name="T60" fmla="*/ 2530 w 2657"/>
                <a:gd name="T61" fmla="*/ 532 h 3085"/>
                <a:gd name="T62" fmla="*/ 2406 w 2657"/>
                <a:gd name="T63" fmla="*/ 327 h 3085"/>
                <a:gd name="T64" fmla="*/ 2177 w 2657"/>
                <a:gd name="T65" fmla="*/ 339 h 3085"/>
                <a:gd name="T66" fmla="*/ 2005 w 2657"/>
                <a:gd name="T67" fmla="*/ 324 h 3085"/>
                <a:gd name="T68" fmla="*/ 1445 w 2657"/>
                <a:gd name="T69" fmla="*/ 139 h 3085"/>
                <a:gd name="T70" fmla="*/ 1626 w 2657"/>
                <a:gd name="T71" fmla="*/ 35 h 3085"/>
                <a:gd name="T72" fmla="*/ 2148 w 2657"/>
                <a:gd name="T73" fmla="*/ 210 h 3085"/>
                <a:gd name="T74" fmla="*/ 2443 w 2657"/>
                <a:gd name="T75" fmla="*/ 196 h 3085"/>
                <a:gd name="T76" fmla="*/ 2645 w 2657"/>
                <a:gd name="T77" fmla="*/ 426 h 3085"/>
                <a:gd name="T78" fmla="*/ 2583 w 2657"/>
                <a:gd name="T79" fmla="*/ 733 h 3085"/>
                <a:gd name="T80" fmla="*/ 2467 w 2657"/>
                <a:gd name="T81" fmla="*/ 1093 h 3085"/>
                <a:gd name="T82" fmla="*/ 2149 w 2657"/>
                <a:gd name="T83" fmla="*/ 1446 h 3085"/>
                <a:gd name="T84" fmla="*/ 2157 w 2657"/>
                <a:gd name="T85" fmla="*/ 1705 h 3085"/>
                <a:gd name="T86" fmla="*/ 2219 w 2657"/>
                <a:gd name="T87" fmla="*/ 2113 h 3085"/>
                <a:gd name="T88" fmla="*/ 2046 w 2657"/>
                <a:gd name="T89" fmla="*/ 2446 h 3085"/>
                <a:gd name="T90" fmla="*/ 1860 w 2657"/>
                <a:gd name="T91" fmla="*/ 2582 h 3085"/>
                <a:gd name="T92" fmla="*/ 2110 w 2657"/>
                <a:gd name="T93" fmla="*/ 2743 h 3085"/>
                <a:gd name="T94" fmla="*/ 2157 w 2657"/>
                <a:gd name="T95" fmla="*/ 2955 h 3085"/>
                <a:gd name="T96" fmla="*/ 2110 w 2657"/>
                <a:gd name="T97" fmla="*/ 3070 h 3085"/>
                <a:gd name="T98" fmla="*/ 527 w 2657"/>
                <a:gd name="T99" fmla="*/ 3064 h 3085"/>
                <a:gd name="T100" fmla="*/ 472 w 2657"/>
                <a:gd name="T101" fmla="*/ 2921 h 3085"/>
                <a:gd name="T102" fmla="*/ 581 w 2657"/>
                <a:gd name="T103" fmla="*/ 2675 h 3085"/>
                <a:gd name="T104" fmla="*/ 789 w 2657"/>
                <a:gd name="T105" fmla="*/ 2557 h 3085"/>
                <a:gd name="T106" fmla="*/ 542 w 2657"/>
                <a:gd name="T107" fmla="*/ 2361 h 3085"/>
                <a:gd name="T108" fmla="*/ 429 w 2657"/>
                <a:gd name="T109" fmla="*/ 1991 h 3085"/>
                <a:gd name="T110" fmla="*/ 560 w 2657"/>
                <a:gd name="T111" fmla="*/ 1599 h 3085"/>
                <a:gd name="T112" fmla="*/ 390 w 2657"/>
                <a:gd name="T113" fmla="*/ 1349 h 3085"/>
                <a:gd name="T114" fmla="*/ 152 w 2657"/>
                <a:gd name="T115" fmla="*/ 970 h 3085"/>
                <a:gd name="T116" fmla="*/ 28 w 2657"/>
                <a:gd name="T117" fmla="*/ 649 h 3085"/>
                <a:gd name="T118" fmla="*/ 48 w 2657"/>
                <a:gd name="T119" fmla="*/ 337 h 3085"/>
                <a:gd name="T120" fmla="*/ 303 w 2657"/>
                <a:gd name="T121" fmla="*/ 166 h 3085"/>
                <a:gd name="T122" fmla="*/ 623 w 2657"/>
                <a:gd name="T123" fmla="*/ 181 h 3085"/>
                <a:gd name="T124" fmla="*/ 1231 w 2657"/>
                <a:gd name="T125" fmla="*/ 4 h 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57" h="3085">
                  <a:moveTo>
                    <a:pt x="1304" y="133"/>
                  </a:moveTo>
                  <a:lnTo>
                    <a:pt x="1223" y="137"/>
                  </a:lnTo>
                  <a:lnTo>
                    <a:pt x="1139" y="148"/>
                  </a:lnTo>
                  <a:lnTo>
                    <a:pt x="1054" y="165"/>
                  </a:lnTo>
                  <a:lnTo>
                    <a:pt x="969" y="185"/>
                  </a:lnTo>
                  <a:lnTo>
                    <a:pt x="884" y="213"/>
                  </a:lnTo>
                  <a:lnTo>
                    <a:pt x="800" y="244"/>
                  </a:lnTo>
                  <a:lnTo>
                    <a:pt x="718" y="281"/>
                  </a:lnTo>
                  <a:lnTo>
                    <a:pt x="638" y="323"/>
                  </a:lnTo>
                  <a:lnTo>
                    <a:pt x="562" y="368"/>
                  </a:lnTo>
                  <a:lnTo>
                    <a:pt x="547" y="375"/>
                  </a:lnTo>
                  <a:lnTo>
                    <a:pt x="531" y="377"/>
                  </a:lnTo>
                  <a:lnTo>
                    <a:pt x="516" y="376"/>
                  </a:lnTo>
                  <a:lnTo>
                    <a:pt x="502" y="371"/>
                  </a:lnTo>
                  <a:lnTo>
                    <a:pt x="490" y="363"/>
                  </a:lnTo>
                  <a:lnTo>
                    <a:pt x="462" y="343"/>
                  </a:lnTo>
                  <a:lnTo>
                    <a:pt x="434" y="325"/>
                  </a:lnTo>
                  <a:lnTo>
                    <a:pt x="403" y="313"/>
                  </a:lnTo>
                  <a:lnTo>
                    <a:pt x="371" y="305"/>
                  </a:lnTo>
                  <a:lnTo>
                    <a:pt x="338" y="302"/>
                  </a:lnTo>
                  <a:lnTo>
                    <a:pt x="301" y="305"/>
                  </a:lnTo>
                  <a:lnTo>
                    <a:pt x="266" y="314"/>
                  </a:lnTo>
                  <a:lnTo>
                    <a:pt x="233" y="327"/>
                  </a:lnTo>
                  <a:lnTo>
                    <a:pt x="203" y="346"/>
                  </a:lnTo>
                  <a:lnTo>
                    <a:pt x="176" y="369"/>
                  </a:lnTo>
                  <a:lnTo>
                    <a:pt x="154" y="397"/>
                  </a:lnTo>
                  <a:lnTo>
                    <a:pt x="135" y="426"/>
                  </a:lnTo>
                  <a:lnTo>
                    <a:pt x="121" y="459"/>
                  </a:lnTo>
                  <a:lnTo>
                    <a:pt x="112" y="495"/>
                  </a:lnTo>
                  <a:lnTo>
                    <a:pt x="109" y="532"/>
                  </a:lnTo>
                  <a:lnTo>
                    <a:pt x="112" y="566"/>
                  </a:lnTo>
                  <a:lnTo>
                    <a:pt x="118" y="598"/>
                  </a:lnTo>
                  <a:lnTo>
                    <a:pt x="131" y="630"/>
                  </a:lnTo>
                  <a:lnTo>
                    <a:pt x="147" y="658"/>
                  </a:lnTo>
                  <a:lnTo>
                    <a:pt x="167" y="685"/>
                  </a:lnTo>
                  <a:lnTo>
                    <a:pt x="191" y="708"/>
                  </a:lnTo>
                  <a:lnTo>
                    <a:pt x="217" y="726"/>
                  </a:lnTo>
                  <a:lnTo>
                    <a:pt x="230" y="734"/>
                  </a:lnTo>
                  <a:lnTo>
                    <a:pt x="238" y="745"/>
                  </a:lnTo>
                  <a:lnTo>
                    <a:pt x="244" y="757"/>
                  </a:lnTo>
                  <a:lnTo>
                    <a:pt x="247" y="772"/>
                  </a:lnTo>
                  <a:lnTo>
                    <a:pt x="248" y="786"/>
                  </a:lnTo>
                  <a:lnTo>
                    <a:pt x="244" y="810"/>
                  </a:lnTo>
                  <a:lnTo>
                    <a:pt x="241" y="834"/>
                  </a:lnTo>
                  <a:lnTo>
                    <a:pt x="241" y="859"/>
                  </a:lnTo>
                  <a:lnTo>
                    <a:pt x="245" y="915"/>
                  </a:lnTo>
                  <a:lnTo>
                    <a:pt x="255" y="969"/>
                  </a:lnTo>
                  <a:lnTo>
                    <a:pt x="271" y="1023"/>
                  </a:lnTo>
                  <a:lnTo>
                    <a:pt x="293" y="1074"/>
                  </a:lnTo>
                  <a:lnTo>
                    <a:pt x="322" y="1124"/>
                  </a:lnTo>
                  <a:lnTo>
                    <a:pt x="357" y="1173"/>
                  </a:lnTo>
                  <a:lnTo>
                    <a:pt x="397" y="1219"/>
                  </a:lnTo>
                  <a:lnTo>
                    <a:pt x="445" y="1265"/>
                  </a:lnTo>
                  <a:lnTo>
                    <a:pt x="497" y="1307"/>
                  </a:lnTo>
                  <a:lnTo>
                    <a:pt x="555" y="1348"/>
                  </a:lnTo>
                  <a:lnTo>
                    <a:pt x="625" y="1389"/>
                  </a:lnTo>
                  <a:lnTo>
                    <a:pt x="697" y="1425"/>
                  </a:lnTo>
                  <a:lnTo>
                    <a:pt x="773" y="1457"/>
                  </a:lnTo>
                  <a:lnTo>
                    <a:pt x="786" y="1464"/>
                  </a:lnTo>
                  <a:lnTo>
                    <a:pt x="796" y="1472"/>
                  </a:lnTo>
                  <a:lnTo>
                    <a:pt x="804" y="1485"/>
                  </a:lnTo>
                  <a:lnTo>
                    <a:pt x="808" y="1498"/>
                  </a:lnTo>
                  <a:lnTo>
                    <a:pt x="809" y="1512"/>
                  </a:lnTo>
                  <a:lnTo>
                    <a:pt x="808" y="1526"/>
                  </a:lnTo>
                  <a:lnTo>
                    <a:pt x="804" y="1540"/>
                  </a:lnTo>
                  <a:lnTo>
                    <a:pt x="796" y="1552"/>
                  </a:lnTo>
                  <a:lnTo>
                    <a:pt x="786" y="1560"/>
                  </a:lnTo>
                  <a:lnTo>
                    <a:pt x="773" y="1566"/>
                  </a:lnTo>
                  <a:lnTo>
                    <a:pt x="734" y="1587"/>
                  </a:lnTo>
                  <a:lnTo>
                    <a:pt x="699" y="1613"/>
                  </a:lnTo>
                  <a:lnTo>
                    <a:pt x="666" y="1643"/>
                  </a:lnTo>
                  <a:lnTo>
                    <a:pt x="637" y="1678"/>
                  </a:lnTo>
                  <a:lnTo>
                    <a:pt x="610" y="1716"/>
                  </a:lnTo>
                  <a:lnTo>
                    <a:pt x="587" y="1757"/>
                  </a:lnTo>
                  <a:lnTo>
                    <a:pt x="567" y="1801"/>
                  </a:lnTo>
                  <a:lnTo>
                    <a:pt x="552" y="1848"/>
                  </a:lnTo>
                  <a:lnTo>
                    <a:pt x="541" y="1896"/>
                  </a:lnTo>
                  <a:lnTo>
                    <a:pt x="533" y="1945"/>
                  </a:lnTo>
                  <a:lnTo>
                    <a:pt x="531" y="1996"/>
                  </a:lnTo>
                  <a:lnTo>
                    <a:pt x="535" y="2049"/>
                  </a:lnTo>
                  <a:lnTo>
                    <a:pt x="542" y="2099"/>
                  </a:lnTo>
                  <a:lnTo>
                    <a:pt x="554" y="2149"/>
                  </a:lnTo>
                  <a:lnTo>
                    <a:pt x="571" y="2197"/>
                  </a:lnTo>
                  <a:lnTo>
                    <a:pt x="592" y="2241"/>
                  </a:lnTo>
                  <a:lnTo>
                    <a:pt x="616" y="2283"/>
                  </a:lnTo>
                  <a:lnTo>
                    <a:pt x="644" y="2322"/>
                  </a:lnTo>
                  <a:lnTo>
                    <a:pt x="675" y="2356"/>
                  </a:lnTo>
                  <a:lnTo>
                    <a:pt x="710" y="2385"/>
                  </a:lnTo>
                  <a:lnTo>
                    <a:pt x="746" y="2411"/>
                  </a:lnTo>
                  <a:lnTo>
                    <a:pt x="786" y="2431"/>
                  </a:lnTo>
                  <a:lnTo>
                    <a:pt x="828" y="2444"/>
                  </a:lnTo>
                  <a:lnTo>
                    <a:pt x="839" y="2448"/>
                  </a:lnTo>
                  <a:lnTo>
                    <a:pt x="849" y="2455"/>
                  </a:lnTo>
                  <a:lnTo>
                    <a:pt x="857" y="2462"/>
                  </a:lnTo>
                  <a:lnTo>
                    <a:pt x="865" y="2473"/>
                  </a:lnTo>
                  <a:lnTo>
                    <a:pt x="869" y="2487"/>
                  </a:lnTo>
                  <a:lnTo>
                    <a:pt x="884" y="2530"/>
                  </a:lnTo>
                  <a:lnTo>
                    <a:pt x="900" y="2576"/>
                  </a:lnTo>
                  <a:lnTo>
                    <a:pt x="918" y="2619"/>
                  </a:lnTo>
                  <a:lnTo>
                    <a:pt x="921" y="2634"/>
                  </a:lnTo>
                  <a:lnTo>
                    <a:pt x="922" y="2649"/>
                  </a:lnTo>
                  <a:lnTo>
                    <a:pt x="919" y="2665"/>
                  </a:lnTo>
                  <a:lnTo>
                    <a:pt x="912" y="2680"/>
                  </a:lnTo>
                  <a:lnTo>
                    <a:pt x="902" y="2691"/>
                  </a:lnTo>
                  <a:lnTo>
                    <a:pt x="889" y="2699"/>
                  </a:lnTo>
                  <a:lnTo>
                    <a:pt x="875" y="2702"/>
                  </a:lnTo>
                  <a:lnTo>
                    <a:pt x="857" y="2704"/>
                  </a:lnTo>
                  <a:lnTo>
                    <a:pt x="850" y="2703"/>
                  </a:lnTo>
                  <a:lnTo>
                    <a:pt x="841" y="2704"/>
                  </a:lnTo>
                  <a:lnTo>
                    <a:pt x="833" y="2704"/>
                  </a:lnTo>
                  <a:lnTo>
                    <a:pt x="797" y="2704"/>
                  </a:lnTo>
                  <a:lnTo>
                    <a:pt x="762" y="2711"/>
                  </a:lnTo>
                  <a:lnTo>
                    <a:pt x="728" y="2723"/>
                  </a:lnTo>
                  <a:lnTo>
                    <a:pt x="696" y="2739"/>
                  </a:lnTo>
                  <a:lnTo>
                    <a:pt x="667" y="2758"/>
                  </a:lnTo>
                  <a:lnTo>
                    <a:pt x="642" y="2781"/>
                  </a:lnTo>
                  <a:lnTo>
                    <a:pt x="621" y="2809"/>
                  </a:lnTo>
                  <a:lnTo>
                    <a:pt x="606" y="2838"/>
                  </a:lnTo>
                  <a:lnTo>
                    <a:pt x="595" y="2869"/>
                  </a:lnTo>
                  <a:lnTo>
                    <a:pt x="592" y="2904"/>
                  </a:lnTo>
                  <a:lnTo>
                    <a:pt x="593" y="2912"/>
                  </a:lnTo>
                  <a:lnTo>
                    <a:pt x="594" y="2924"/>
                  </a:lnTo>
                  <a:lnTo>
                    <a:pt x="596" y="2939"/>
                  </a:lnTo>
                  <a:lnTo>
                    <a:pt x="597" y="2952"/>
                  </a:lnTo>
                  <a:lnTo>
                    <a:pt x="598" y="2964"/>
                  </a:lnTo>
                  <a:lnTo>
                    <a:pt x="2041" y="2964"/>
                  </a:lnTo>
                  <a:lnTo>
                    <a:pt x="2041" y="2952"/>
                  </a:lnTo>
                  <a:lnTo>
                    <a:pt x="2041" y="2942"/>
                  </a:lnTo>
                  <a:lnTo>
                    <a:pt x="2041" y="2934"/>
                  </a:lnTo>
                  <a:lnTo>
                    <a:pt x="2041" y="2923"/>
                  </a:lnTo>
                  <a:lnTo>
                    <a:pt x="2041" y="2915"/>
                  </a:lnTo>
                  <a:lnTo>
                    <a:pt x="2041" y="2904"/>
                  </a:lnTo>
                  <a:lnTo>
                    <a:pt x="2039" y="2868"/>
                  </a:lnTo>
                  <a:lnTo>
                    <a:pt x="2030" y="2835"/>
                  </a:lnTo>
                  <a:lnTo>
                    <a:pt x="2015" y="2806"/>
                  </a:lnTo>
                  <a:lnTo>
                    <a:pt x="1996" y="2779"/>
                  </a:lnTo>
                  <a:lnTo>
                    <a:pt x="1973" y="2755"/>
                  </a:lnTo>
                  <a:lnTo>
                    <a:pt x="1944" y="2735"/>
                  </a:lnTo>
                  <a:lnTo>
                    <a:pt x="1913" y="2720"/>
                  </a:lnTo>
                  <a:lnTo>
                    <a:pt x="1878" y="2708"/>
                  </a:lnTo>
                  <a:lnTo>
                    <a:pt x="1840" y="2700"/>
                  </a:lnTo>
                  <a:lnTo>
                    <a:pt x="1799" y="2698"/>
                  </a:lnTo>
                  <a:lnTo>
                    <a:pt x="1782" y="2698"/>
                  </a:lnTo>
                  <a:lnTo>
                    <a:pt x="1770" y="2697"/>
                  </a:lnTo>
                  <a:lnTo>
                    <a:pt x="1758" y="2695"/>
                  </a:lnTo>
                  <a:lnTo>
                    <a:pt x="1747" y="2690"/>
                  </a:lnTo>
                  <a:lnTo>
                    <a:pt x="1736" y="2684"/>
                  </a:lnTo>
                  <a:lnTo>
                    <a:pt x="1727" y="2674"/>
                  </a:lnTo>
                  <a:lnTo>
                    <a:pt x="1720" y="2659"/>
                  </a:lnTo>
                  <a:lnTo>
                    <a:pt x="1717" y="2643"/>
                  </a:lnTo>
                  <a:lnTo>
                    <a:pt x="1718" y="2627"/>
                  </a:lnTo>
                  <a:lnTo>
                    <a:pt x="1721" y="2613"/>
                  </a:lnTo>
                  <a:lnTo>
                    <a:pt x="1739" y="2571"/>
                  </a:lnTo>
                  <a:lnTo>
                    <a:pt x="1755" y="2528"/>
                  </a:lnTo>
                  <a:lnTo>
                    <a:pt x="1770" y="2487"/>
                  </a:lnTo>
                  <a:lnTo>
                    <a:pt x="1779" y="2468"/>
                  </a:lnTo>
                  <a:lnTo>
                    <a:pt x="1794" y="2454"/>
                  </a:lnTo>
                  <a:lnTo>
                    <a:pt x="1811" y="2444"/>
                  </a:lnTo>
                  <a:lnTo>
                    <a:pt x="1853" y="2428"/>
                  </a:lnTo>
                  <a:lnTo>
                    <a:pt x="1893" y="2409"/>
                  </a:lnTo>
                  <a:lnTo>
                    <a:pt x="1929" y="2383"/>
                  </a:lnTo>
                  <a:lnTo>
                    <a:pt x="1964" y="2354"/>
                  </a:lnTo>
                  <a:lnTo>
                    <a:pt x="1995" y="2319"/>
                  </a:lnTo>
                  <a:lnTo>
                    <a:pt x="2023" y="2281"/>
                  </a:lnTo>
                  <a:lnTo>
                    <a:pt x="2047" y="2240"/>
                  </a:lnTo>
                  <a:lnTo>
                    <a:pt x="2068" y="2195"/>
                  </a:lnTo>
                  <a:lnTo>
                    <a:pt x="2085" y="2149"/>
                  </a:lnTo>
                  <a:lnTo>
                    <a:pt x="2098" y="2099"/>
                  </a:lnTo>
                  <a:lnTo>
                    <a:pt x="2104" y="2049"/>
                  </a:lnTo>
                  <a:lnTo>
                    <a:pt x="2108" y="1996"/>
                  </a:lnTo>
                  <a:lnTo>
                    <a:pt x="2106" y="1945"/>
                  </a:lnTo>
                  <a:lnTo>
                    <a:pt x="2098" y="1896"/>
                  </a:lnTo>
                  <a:lnTo>
                    <a:pt x="2087" y="1848"/>
                  </a:lnTo>
                  <a:lnTo>
                    <a:pt x="2071" y="1801"/>
                  </a:lnTo>
                  <a:lnTo>
                    <a:pt x="2052" y="1757"/>
                  </a:lnTo>
                  <a:lnTo>
                    <a:pt x="2029" y="1716"/>
                  </a:lnTo>
                  <a:lnTo>
                    <a:pt x="2002" y="1678"/>
                  </a:lnTo>
                  <a:lnTo>
                    <a:pt x="1973" y="1643"/>
                  </a:lnTo>
                  <a:lnTo>
                    <a:pt x="1940" y="1613"/>
                  </a:lnTo>
                  <a:lnTo>
                    <a:pt x="1905" y="1587"/>
                  </a:lnTo>
                  <a:lnTo>
                    <a:pt x="1866" y="1566"/>
                  </a:lnTo>
                  <a:lnTo>
                    <a:pt x="1850" y="1556"/>
                  </a:lnTo>
                  <a:lnTo>
                    <a:pt x="1839" y="1544"/>
                  </a:lnTo>
                  <a:lnTo>
                    <a:pt x="1832" y="1529"/>
                  </a:lnTo>
                  <a:lnTo>
                    <a:pt x="1830" y="1512"/>
                  </a:lnTo>
                  <a:lnTo>
                    <a:pt x="1833" y="1494"/>
                  </a:lnTo>
                  <a:lnTo>
                    <a:pt x="1841" y="1478"/>
                  </a:lnTo>
                  <a:lnTo>
                    <a:pt x="1853" y="1465"/>
                  </a:lnTo>
                  <a:lnTo>
                    <a:pt x="1866" y="1457"/>
                  </a:lnTo>
                  <a:lnTo>
                    <a:pt x="1942" y="1425"/>
                  </a:lnTo>
                  <a:lnTo>
                    <a:pt x="2014" y="1389"/>
                  </a:lnTo>
                  <a:lnTo>
                    <a:pt x="2084" y="1348"/>
                  </a:lnTo>
                  <a:lnTo>
                    <a:pt x="2141" y="1307"/>
                  </a:lnTo>
                  <a:lnTo>
                    <a:pt x="2192" y="1265"/>
                  </a:lnTo>
                  <a:lnTo>
                    <a:pt x="2239" y="1218"/>
                  </a:lnTo>
                  <a:lnTo>
                    <a:pt x="2280" y="1171"/>
                  </a:lnTo>
                  <a:lnTo>
                    <a:pt x="2315" y="1122"/>
                  </a:lnTo>
                  <a:lnTo>
                    <a:pt x="2344" y="1071"/>
                  </a:lnTo>
                  <a:lnTo>
                    <a:pt x="2367" y="1019"/>
                  </a:lnTo>
                  <a:lnTo>
                    <a:pt x="2383" y="966"/>
                  </a:lnTo>
                  <a:lnTo>
                    <a:pt x="2394" y="913"/>
                  </a:lnTo>
                  <a:lnTo>
                    <a:pt x="2398" y="859"/>
                  </a:lnTo>
                  <a:lnTo>
                    <a:pt x="2398" y="834"/>
                  </a:lnTo>
                  <a:lnTo>
                    <a:pt x="2395" y="810"/>
                  </a:lnTo>
                  <a:lnTo>
                    <a:pt x="2391" y="786"/>
                  </a:lnTo>
                  <a:lnTo>
                    <a:pt x="2390" y="772"/>
                  </a:lnTo>
                  <a:lnTo>
                    <a:pt x="2392" y="757"/>
                  </a:lnTo>
                  <a:lnTo>
                    <a:pt x="2399" y="745"/>
                  </a:lnTo>
                  <a:lnTo>
                    <a:pt x="2409" y="734"/>
                  </a:lnTo>
                  <a:lnTo>
                    <a:pt x="2422" y="726"/>
                  </a:lnTo>
                  <a:lnTo>
                    <a:pt x="2448" y="706"/>
                  </a:lnTo>
                  <a:lnTo>
                    <a:pt x="2472" y="683"/>
                  </a:lnTo>
                  <a:lnTo>
                    <a:pt x="2492" y="656"/>
                  </a:lnTo>
                  <a:lnTo>
                    <a:pt x="2508" y="628"/>
                  </a:lnTo>
                  <a:lnTo>
                    <a:pt x="2520" y="597"/>
                  </a:lnTo>
                  <a:lnTo>
                    <a:pt x="2527" y="565"/>
                  </a:lnTo>
                  <a:lnTo>
                    <a:pt x="2530" y="532"/>
                  </a:lnTo>
                  <a:lnTo>
                    <a:pt x="2527" y="495"/>
                  </a:lnTo>
                  <a:lnTo>
                    <a:pt x="2518" y="459"/>
                  </a:lnTo>
                  <a:lnTo>
                    <a:pt x="2504" y="426"/>
                  </a:lnTo>
                  <a:lnTo>
                    <a:pt x="2485" y="397"/>
                  </a:lnTo>
                  <a:lnTo>
                    <a:pt x="2463" y="369"/>
                  </a:lnTo>
                  <a:lnTo>
                    <a:pt x="2436" y="346"/>
                  </a:lnTo>
                  <a:lnTo>
                    <a:pt x="2406" y="327"/>
                  </a:lnTo>
                  <a:lnTo>
                    <a:pt x="2373" y="314"/>
                  </a:lnTo>
                  <a:lnTo>
                    <a:pt x="2338" y="305"/>
                  </a:lnTo>
                  <a:lnTo>
                    <a:pt x="2301" y="302"/>
                  </a:lnTo>
                  <a:lnTo>
                    <a:pt x="2268" y="304"/>
                  </a:lnTo>
                  <a:lnTo>
                    <a:pt x="2236" y="311"/>
                  </a:lnTo>
                  <a:lnTo>
                    <a:pt x="2205" y="323"/>
                  </a:lnTo>
                  <a:lnTo>
                    <a:pt x="2177" y="339"/>
                  </a:lnTo>
                  <a:lnTo>
                    <a:pt x="2149" y="363"/>
                  </a:lnTo>
                  <a:lnTo>
                    <a:pt x="2137" y="371"/>
                  </a:lnTo>
                  <a:lnTo>
                    <a:pt x="2123" y="376"/>
                  </a:lnTo>
                  <a:lnTo>
                    <a:pt x="2108" y="377"/>
                  </a:lnTo>
                  <a:lnTo>
                    <a:pt x="2092" y="375"/>
                  </a:lnTo>
                  <a:lnTo>
                    <a:pt x="2077" y="368"/>
                  </a:lnTo>
                  <a:lnTo>
                    <a:pt x="2005" y="324"/>
                  </a:lnTo>
                  <a:lnTo>
                    <a:pt x="1929" y="284"/>
                  </a:lnTo>
                  <a:lnTo>
                    <a:pt x="1851" y="248"/>
                  </a:lnTo>
                  <a:lnTo>
                    <a:pt x="1771" y="217"/>
                  </a:lnTo>
                  <a:lnTo>
                    <a:pt x="1689" y="190"/>
                  </a:lnTo>
                  <a:lnTo>
                    <a:pt x="1607" y="168"/>
                  </a:lnTo>
                  <a:lnTo>
                    <a:pt x="1526" y="151"/>
                  </a:lnTo>
                  <a:lnTo>
                    <a:pt x="1445" y="139"/>
                  </a:lnTo>
                  <a:lnTo>
                    <a:pt x="1364" y="133"/>
                  </a:lnTo>
                  <a:lnTo>
                    <a:pt x="1304" y="133"/>
                  </a:lnTo>
                  <a:close/>
                  <a:moveTo>
                    <a:pt x="1316" y="0"/>
                  </a:moveTo>
                  <a:lnTo>
                    <a:pt x="1377" y="0"/>
                  </a:lnTo>
                  <a:lnTo>
                    <a:pt x="1459" y="6"/>
                  </a:lnTo>
                  <a:lnTo>
                    <a:pt x="1541" y="18"/>
                  </a:lnTo>
                  <a:lnTo>
                    <a:pt x="1626" y="35"/>
                  </a:lnTo>
                  <a:lnTo>
                    <a:pt x="1710" y="57"/>
                  </a:lnTo>
                  <a:lnTo>
                    <a:pt x="1794" y="83"/>
                  </a:lnTo>
                  <a:lnTo>
                    <a:pt x="1877" y="113"/>
                  </a:lnTo>
                  <a:lnTo>
                    <a:pt x="1958" y="148"/>
                  </a:lnTo>
                  <a:lnTo>
                    <a:pt x="2037" y="187"/>
                  </a:lnTo>
                  <a:lnTo>
                    <a:pt x="2113" y="229"/>
                  </a:lnTo>
                  <a:lnTo>
                    <a:pt x="2148" y="210"/>
                  </a:lnTo>
                  <a:lnTo>
                    <a:pt x="2186" y="192"/>
                  </a:lnTo>
                  <a:lnTo>
                    <a:pt x="2225" y="180"/>
                  </a:lnTo>
                  <a:lnTo>
                    <a:pt x="2266" y="172"/>
                  </a:lnTo>
                  <a:lnTo>
                    <a:pt x="2306" y="169"/>
                  </a:lnTo>
                  <a:lnTo>
                    <a:pt x="2355" y="172"/>
                  </a:lnTo>
                  <a:lnTo>
                    <a:pt x="2400" y="181"/>
                  </a:lnTo>
                  <a:lnTo>
                    <a:pt x="2443" y="196"/>
                  </a:lnTo>
                  <a:lnTo>
                    <a:pt x="2483" y="217"/>
                  </a:lnTo>
                  <a:lnTo>
                    <a:pt x="2520" y="243"/>
                  </a:lnTo>
                  <a:lnTo>
                    <a:pt x="2555" y="271"/>
                  </a:lnTo>
                  <a:lnTo>
                    <a:pt x="2584" y="305"/>
                  </a:lnTo>
                  <a:lnTo>
                    <a:pt x="2609" y="343"/>
                  </a:lnTo>
                  <a:lnTo>
                    <a:pt x="2629" y="383"/>
                  </a:lnTo>
                  <a:lnTo>
                    <a:pt x="2645" y="426"/>
                  </a:lnTo>
                  <a:lnTo>
                    <a:pt x="2653" y="473"/>
                  </a:lnTo>
                  <a:lnTo>
                    <a:pt x="2657" y="520"/>
                  </a:lnTo>
                  <a:lnTo>
                    <a:pt x="2653" y="566"/>
                  </a:lnTo>
                  <a:lnTo>
                    <a:pt x="2645" y="611"/>
                  </a:lnTo>
                  <a:lnTo>
                    <a:pt x="2629" y="654"/>
                  </a:lnTo>
                  <a:lnTo>
                    <a:pt x="2608" y="695"/>
                  </a:lnTo>
                  <a:lnTo>
                    <a:pt x="2583" y="733"/>
                  </a:lnTo>
                  <a:lnTo>
                    <a:pt x="2552" y="767"/>
                  </a:lnTo>
                  <a:lnTo>
                    <a:pt x="2518" y="798"/>
                  </a:lnTo>
                  <a:lnTo>
                    <a:pt x="2518" y="853"/>
                  </a:lnTo>
                  <a:lnTo>
                    <a:pt x="2515" y="915"/>
                  </a:lnTo>
                  <a:lnTo>
                    <a:pt x="2505" y="975"/>
                  </a:lnTo>
                  <a:lnTo>
                    <a:pt x="2489" y="1035"/>
                  </a:lnTo>
                  <a:lnTo>
                    <a:pt x="2467" y="1093"/>
                  </a:lnTo>
                  <a:lnTo>
                    <a:pt x="2438" y="1149"/>
                  </a:lnTo>
                  <a:lnTo>
                    <a:pt x="2404" y="1203"/>
                  </a:lnTo>
                  <a:lnTo>
                    <a:pt x="2365" y="1256"/>
                  </a:lnTo>
                  <a:lnTo>
                    <a:pt x="2318" y="1306"/>
                  </a:lnTo>
                  <a:lnTo>
                    <a:pt x="2268" y="1355"/>
                  </a:lnTo>
                  <a:lnTo>
                    <a:pt x="2211" y="1401"/>
                  </a:lnTo>
                  <a:lnTo>
                    <a:pt x="2149" y="1446"/>
                  </a:lnTo>
                  <a:lnTo>
                    <a:pt x="2108" y="1474"/>
                  </a:lnTo>
                  <a:lnTo>
                    <a:pt x="2064" y="1500"/>
                  </a:lnTo>
                  <a:lnTo>
                    <a:pt x="2017" y="1524"/>
                  </a:lnTo>
                  <a:lnTo>
                    <a:pt x="2057" y="1563"/>
                  </a:lnTo>
                  <a:lnTo>
                    <a:pt x="2095" y="1606"/>
                  </a:lnTo>
                  <a:lnTo>
                    <a:pt x="2129" y="1653"/>
                  </a:lnTo>
                  <a:lnTo>
                    <a:pt x="2157" y="1705"/>
                  </a:lnTo>
                  <a:lnTo>
                    <a:pt x="2182" y="1758"/>
                  </a:lnTo>
                  <a:lnTo>
                    <a:pt x="2202" y="1815"/>
                  </a:lnTo>
                  <a:lnTo>
                    <a:pt x="2216" y="1874"/>
                  </a:lnTo>
                  <a:lnTo>
                    <a:pt x="2225" y="1934"/>
                  </a:lnTo>
                  <a:lnTo>
                    <a:pt x="2228" y="1996"/>
                  </a:lnTo>
                  <a:lnTo>
                    <a:pt x="2225" y="2055"/>
                  </a:lnTo>
                  <a:lnTo>
                    <a:pt x="2219" y="2113"/>
                  </a:lnTo>
                  <a:lnTo>
                    <a:pt x="2207" y="2169"/>
                  </a:lnTo>
                  <a:lnTo>
                    <a:pt x="2189" y="2223"/>
                  </a:lnTo>
                  <a:lnTo>
                    <a:pt x="2168" y="2273"/>
                  </a:lnTo>
                  <a:lnTo>
                    <a:pt x="2143" y="2322"/>
                  </a:lnTo>
                  <a:lnTo>
                    <a:pt x="2114" y="2367"/>
                  </a:lnTo>
                  <a:lnTo>
                    <a:pt x="2081" y="2409"/>
                  </a:lnTo>
                  <a:lnTo>
                    <a:pt x="2046" y="2446"/>
                  </a:lnTo>
                  <a:lnTo>
                    <a:pt x="2007" y="2480"/>
                  </a:lnTo>
                  <a:lnTo>
                    <a:pt x="1965" y="2509"/>
                  </a:lnTo>
                  <a:lnTo>
                    <a:pt x="1920" y="2533"/>
                  </a:lnTo>
                  <a:lnTo>
                    <a:pt x="1872" y="2553"/>
                  </a:lnTo>
                  <a:lnTo>
                    <a:pt x="1867" y="2564"/>
                  </a:lnTo>
                  <a:lnTo>
                    <a:pt x="1864" y="2572"/>
                  </a:lnTo>
                  <a:lnTo>
                    <a:pt x="1860" y="2582"/>
                  </a:lnTo>
                  <a:lnTo>
                    <a:pt x="1905" y="2593"/>
                  </a:lnTo>
                  <a:lnTo>
                    <a:pt x="1947" y="2609"/>
                  </a:lnTo>
                  <a:lnTo>
                    <a:pt x="1987" y="2629"/>
                  </a:lnTo>
                  <a:lnTo>
                    <a:pt x="2023" y="2652"/>
                  </a:lnTo>
                  <a:lnTo>
                    <a:pt x="2056" y="2678"/>
                  </a:lnTo>
                  <a:lnTo>
                    <a:pt x="2085" y="2709"/>
                  </a:lnTo>
                  <a:lnTo>
                    <a:pt x="2110" y="2743"/>
                  </a:lnTo>
                  <a:lnTo>
                    <a:pt x="2130" y="2779"/>
                  </a:lnTo>
                  <a:lnTo>
                    <a:pt x="2144" y="2819"/>
                  </a:lnTo>
                  <a:lnTo>
                    <a:pt x="2153" y="2860"/>
                  </a:lnTo>
                  <a:lnTo>
                    <a:pt x="2156" y="2904"/>
                  </a:lnTo>
                  <a:lnTo>
                    <a:pt x="2156" y="2922"/>
                  </a:lnTo>
                  <a:lnTo>
                    <a:pt x="2156" y="2938"/>
                  </a:lnTo>
                  <a:lnTo>
                    <a:pt x="2157" y="2955"/>
                  </a:lnTo>
                  <a:lnTo>
                    <a:pt x="2157" y="2973"/>
                  </a:lnTo>
                  <a:lnTo>
                    <a:pt x="2155" y="2990"/>
                  </a:lnTo>
                  <a:lnTo>
                    <a:pt x="2149" y="3007"/>
                  </a:lnTo>
                  <a:lnTo>
                    <a:pt x="2145" y="3026"/>
                  </a:lnTo>
                  <a:lnTo>
                    <a:pt x="2136" y="3043"/>
                  </a:lnTo>
                  <a:lnTo>
                    <a:pt x="2124" y="3058"/>
                  </a:lnTo>
                  <a:lnTo>
                    <a:pt x="2110" y="3070"/>
                  </a:lnTo>
                  <a:lnTo>
                    <a:pt x="2092" y="3078"/>
                  </a:lnTo>
                  <a:lnTo>
                    <a:pt x="2074" y="3083"/>
                  </a:lnTo>
                  <a:lnTo>
                    <a:pt x="2053" y="3085"/>
                  </a:lnTo>
                  <a:lnTo>
                    <a:pt x="592" y="3085"/>
                  </a:lnTo>
                  <a:lnTo>
                    <a:pt x="569" y="3083"/>
                  </a:lnTo>
                  <a:lnTo>
                    <a:pt x="547" y="3075"/>
                  </a:lnTo>
                  <a:lnTo>
                    <a:pt x="527" y="3064"/>
                  </a:lnTo>
                  <a:lnTo>
                    <a:pt x="510" y="3050"/>
                  </a:lnTo>
                  <a:lnTo>
                    <a:pt x="497" y="3032"/>
                  </a:lnTo>
                  <a:lnTo>
                    <a:pt x="490" y="3012"/>
                  </a:lnTo>
                  <a:lnTo>
                    <a:pt x="483" y="2989"/>
                  </a:lnTo>
                  <a:lnTo>
                    <a:pt x="477" y="2965"/>
                  </a:lnTo>
                  <a:lnTo>
                    <a:pt x="474" y="2942"/>
                  </a:lnTo>
                  <a:lnTo>
                    <a:pt x="472" y="2921"/>
                  </a:lnTo>
                  <a:lnTo>
                    <a:pt x="471" y="2904"/>
                  </a:lnTo>
                  <a:lnTo>
                    <a:pt x="474" y="2860"/>
                  </a:lnTo>
                  <a:lnTo>
                    <a:pt x="484" y="2818"/>
                  </a:lnTo>
                  <a:lnTo>
                    <a:pt x="501" y="2778"/>
                  </a:lnTo>
                  <a:lnTo>
                    <a:pt x="521" y="2741"/>
                  </a:lnTo>
                  <a:lnTo>
                    <a:pt x="549" y="2707"/>
                  </a:lnTo>
                  <a:lnTo>
                    <a:pt x="581" y="2675"/>
                  </a:lnTo>
                  <a:lnTo>
                    <a:pt x="617" y="2647"/>
                  </a:lnTo>
                  <a:lnTo>
                    <a:pt x="656" y="2623"/>
                  </a:lnTo>
                  <a:lnTo>
                    <a:pt x="700" y="2603"/>
                  </a:lnTo>
                  <a:lnTo>
                    <a:pt x="748" y="2588"/>
                  </a:lnTo>
                  <a:lnTo>
                    <a:pt x="797" y="2577"/>
                  </a:lnTo>
                  <a:lnTo>
                    <a:pt x="793" y="2566"/>
                  </a:lnTo>
                  <a:lnTo>
                    <a:pt x="789" y="2557"/>
                  </a:lnTo>
                  <a:lnTo>
                    <a:pt x="785" y="2546"/>
                  </a:lnTo>
                  <a:lnTo>
                    <a:pt x="738" y="2527"/>
                  </a:lnTo>
                  <a:lnTo>
                    <a:pt x="693" y="2503"/>
                  </a:lnTo>
                  <a:lnTo>
                    <a:pt x="651" y="2473"/>
                  </a:lnTo>
                  <a:lnTo>
                    <a:pt x="611" y="2440"/>
                  </a:lnTo>
                  <a:lnTo>
                    <a:pt x="575" y="2402"/>
                  </a:lnTo>
                  <a:lnTo>
                    <a:pt x="542" y="2361"/>
                  </a:lnTo>
                  <a:lnTo>
                    <a:pt x="514" y="2316"/>
                  </a:lnTo>
                  <a:lnTo>
                    <a:pt x="488" y="2268"/>
                  </a:lnTo>
                  <a:lnTo>
                    <a:pt x="468" y="2216"/>
                  </a:lnTo>
                  <a:lnTo>
                    <a:pt x="451" y="2163"/>
                  </a:lnTo>
                  <a:lnTo>
                    <a:pt x="439" y="2107"/>
                  </a:lnTo>
                  <a:lnTo>
                    <a:pt x="431" y="2049"/>
                  </a:lnTo>
                  <a:lnTo>
                    <a:pt x="429" y="1991"/>
                  </a:lnTo>
                  <a:lnTo>
                    <a:pt x="431" y="1927"/>
                  </a:lnTo>
                  <a:lnTo>
                    <a:pt x="440" y="1865"/>
                  </a:lnTo>
                  <a:lnTo>
                    <a:pt x="454" y="1806"/>
                  </a:lnTo>
                  <a:lnTo>
                    <a:pt x="473" y="1750"/>
                  </a:lnTo>
                  <a:lnTo>
                    <a:pt x="497" y="1696"/>
                  </a:lnTo>
                  <a:lnTo>
                    <a:pt x="527" y="1646"/>
                  </a:lnTo>
                  <a:lnTo>
                    <a:pt x="560" y="1599"/>
                  </a:lnTo>
                  <a:lnTo>
                    <a:pt x="598" y="1556"/>
                  </a:lnTo>
                  <a:lnTo>
                    <a:pt x="640" y="1519"/>
                  </a:lnTo>
                  <a:lnTo>
                    <a:pt x="594" y="1493"/>
                  </a:lnTo>
                  <a:lnTo>
                    <a:pt x="550" y="1468"/>
                  </a:lnTo>
                  <a:lnTo>
                    <a:pt x="507" y="1439"/>
                  </a:lnTo>
                  <a:lnTo>
                    <a:pt x="446" y="1395"/>
                  </a:lnTo>
                  <a:lnTo>
                    <a:pt x="390" y="1349"/>
                  </a:lnTo>
                  <a:lnTo>
                    <a:pt x="338" y="1301"/>
                  </a:lnTo>
                  <a:lnTo>
                    <a:pt x="293" y="1250"/>
                  </a:lnTo>
                  <a:lnTo>
                    <a:pt x="252" y="1197"/>
                  </a:lnTo>
                  <a:lnTo>
                    <a:pt x="218" y="1142"/>
                  </a:lnTo>
                  <a:lnTo>
                    <a:pt x="190" y="1086"/>
                  </a:lnTo>
                  <a:lnTo>
                    <a:pt x="168" y="1029"/>
                  </a:lnTo>
                  <a:lnTo>
                    <a:pt x="152" y="970"/>
                  </a:lnTo>
                  <a:lnTo>
                    <a:pt x="143" y="908"/>
                  </a:lnTo>
                  <a:lnTo>
                    <a:pt x="139" y="847"/>
                  </a:lnTo>
                  <a:lnTo>
                    <a:pt x="139" y="793"/>
                  </a:lnTo>
                  <a:lnTo>
                    <a:pt x="105" y="762"/>
                  </a:lnTo>
                  <a:lnTo>
                    <a:pt x="75" y="727"/>
                  </a:lnTo>
                  <a:lnTo>
                    <a:pt x="49" y="689"/>
                  </a:lnTo>
                  <a:lnTo>
                    <a:pt x="28" y="649"/>
                  </a:lnTo>
                  <a:lnTo>
                    <a:pt x="13" y="605"/>
                  </a:lnTo>
                  <a:lnTo>
                    <a:pt x="3" y="561"/>
                  </a:lnTo>
                  <a:lnTo>
                    <a:pt x="0" y="513"/>
                  </a:lnTo>
                  <a:lnTo>
                    <a:pt x="3" y="466"/>
                  </a:lnTo>
                  <a:lnTo>
                    <a:pt x="13" y="421"/>
                  </a:lnTo>
                  <a:lnTo>
                    <a:pt x="27" y="377"/>
                  </a:lnTo>
                  <a:lnTo>
                    <a:pt x="48" y="337"/>
                  </a:lnTo>
                  <a:lnTo>
                    <a:pt x="73" y="300"/>
                  </a:lnTo>
                  <a:lnTo>
                    <a:pt x="103" y="266"/>
                  </a:lnTo>
                  <a:lnTo>
                    <a:pt x="136" y="236"/>
                  </a:lnTo>
                  <a:lnTo>
                    <a:pt x="173" y="211"/>
                  </a:lnTo>
                  <a:lnTo>
                    <a:pt x="214" y="191"/>
                  </a:lnTo>
                  <a:lnTo>
                    <a:pt x="258" y="176"/>
                  </a:lnTo>
                  <a:lnTo>
                    <a:pt x="303" y="166"/>
                  </a:lnTo>
                  <a:lnTo>
                    <a:pt x="350" y="162"/>
                  </a:lnTo>
                  <a:lnTo>
                    <a:pt x="393" y="166"/>
                  </a:lnTo>
                  <a:lnTo>
                    <a:pt x="434" y="172"/>
                  </a:lnTo>
                  <a:lnTo>
                    <a:pt x="473" y="184"/>
                  </a:lnTo>
                  <a:lnTo>
                    <a:pt x="509" y="201"/>
                  </a:lnTo>
                  <a:lnTo>
                    <a:pt x="543" y="223"/>
                  </a:lnTo>
                  <a:lnTo>
                    <a:pt x="623" y="181"/>
                  </a:lnTo>
                  <a:lnTo>
                    <a:pt x="707" y="143"/>
                  </a:lnTo>
                  <a:lnTo>
                    <a:pt x="793" y="107"/>
                  </a:lnTo>
                  <a:lnTo>
                    <a:pt x="879" y="78"/>
                  </a:lnTo>
                  <a:lnTo>
                    <a:pt x="967" y="51"/>
                  </a:lnTo>
                  <a:lnTo>
                    <a:pt x="1056" y="30"/>
                  </a:lnTo>
                  <a:lnTo>
                    <a:pt x="1144" y="15"/>
                  </a:lnTo>
                  <a:lnTo>
                    <a:pt x="1231" y="4"/>
                  </a:lnTo>
                  <a:lnTo>
                    <a:pt x="1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29"/>
            <p:cNvSpPr>
              <a:spLocks/>
            </p:cNvSpPr>
            <p:nvPr/>
          </p:nvSpPr>
          <p:spPr bwMode="auto">
            <a:xfrm>
              <a:off x="4675188" y="2679700"/>
              <a:ext cx="119063" cy="104775"/>
            </a:xfrm>
            <a:custGeom>
              <a:avLst/>
              <a:gdLst>
                <a:gd name="T0" fmla="*/ 254 w 750"/>
                <a:gd name="T1" fmla="*/ 0 h 656"/>
                <a:gd name="T2" fmla="*/ 278 w 750"/>
                <a:gd name="T3" fmla="*/ 2 h 656"/>
                <a:gd name="T4" fmla="*/ 707 w 750"/>
                <a:gd name="T5" fmla="*/ 123 h 656"/>
                <a:gd name="T6" fmla="*/ 723 w 750"/>
                <a:gd name="T7" fmla="*/ 132 h 656"/>
                <a:gd name="T8" fmla="*/ 736 w 750"/>
                <a:gd name="T9" fmla="*/ 145 h 656"/>
                <a:gd name="T10" fmla="*/ 745 w 750"/>
                <a:gd name="T11" fmla="*/ 161 h 656"/>
                <a:gd name="T12" fmla="*/ 750 w 750"/>
                <a:gd name="T13" fmla="*/ 178 h 656"/>
                <a:gd name="T14" fmla="*/ 749 w 750"/>
                <a:gd name="T15" fmla="*/ 196 h 656"/>
                <a:gd name="T16" fmla="*/ 740 w 750"/>
                <a:gd name="T17" fmla="*/ 212 h 656"/>
                <a:gd name="T18" fmla="*/ 727 w 750"/>
                <a:gd name="T19" fmla="*/ 225 h 656"/>
                <a:gd name="T20" fmla="*/ 711 w 750"/>
                <a:gd name="T21" fmla="*/ 234 h 656"/>
                <a:gd name="T22" fmla="*/ 695 w 750"/>
                <a:gd name="T23" fmla="*/ 239 h 656"/>
                <a:gd name="T24" fmla="*/ 676 w 750"/>
                <a:gd name="T25" fmla="*/ 239 h 656"/>
                <a:gd name="T26" fmla="*/ 265 w 750"/>
                <a:gd name="T27" fmla="*/ 117 h 656"/>
                <a:gd name="T28" fmla="*/ 121 w 750"/>
                <a:gd name="T29" fmla="*/ 613 h 656"/>
                <a:gd name="T30" fmla="*/ 110 w 750"/>
                <a:gd name="T31" fmla="*/ 630 h 656"/>
                <a:gd name="T32" fmla="*/ 95 w 750"/>
                <a:gd name="T33" fmla="*/ 643 h 656"/>
                <a:gd name="T34" fmla="*/ 79 w 750"/>
                <a:gd name="T35" fmla="*/ 652 h 656"/>
                <a:gd name="T36" fmla="*/ 60 w 750"/>
                <a:gd name="T37" fmla="*/ 656 h 656"/>
                <a:gd name="T38" fmla="*/ 43 w 750"/>
                <a:gd name="T39" fmla="*/ 656 h 656"/>
                <a:gd name="T40" fmla="*/ 26 w 750"/>
                <a:gd name="T41" fmla="*/ 647 h 656"/>
                <a:gd name="T42" fmla="*/ 13 w 750"/>
                <a:gd name="T43" fmla="*/ 634 h 656"/>
                <a:gd name="T44" fmla="*/ 4 w 750"/>
                <a:gd name="T45" fmla="*/ 618 h 656"/>
                <a:gd name="T46" fmla="*/ 0 w 750"/>
                <a:gd name="T47" fmla="*/ 601 h 656"/>
                <a:gd name="T48" fmla="*/ 0 w 750"/>
                <a:gd name="T49" fmla="*/ 583 h 656"/>
                <a:gd name="T50" fmla="*/ 151 w 750"/>
                <a:gd name="T51" fmla="*/ 75 h 656"/>
                <a:gd name="T52" fmla="*/ 161 w 750"/>
                <a:gd name="T53" fmla="*/ 53 h 656"/>
                <a:gd name="T54" fmla="*/ 174 w 750"/>
                <a:gd name="T55" fmla="*/ 34 h 656"/>
                <a:gd name="T56" fmla="*/ 192 w 750"/>
                <a:gd name="T57" fmla="*/ 20 h 656"/>
                <a:gd name="T58" fmla="*/ 211 w 750"/>
                <a:gd name="T59" fmla="*/ 9 h 656"/>
                <a:gd name="T60" fmla="*/ 233 w 750"/>
                <a:gd name="T61" fmla="*/ 2 h 656"/>
                <a:gd name="T62" fmla="*/ 254 w 750"/>
                <a:gd name="T63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0" h="656">
                  <a:moveTo>
                    <a:pt x="254" y="0"/>
                  </a:moveTo>
                  <a:lnTo>
                    <a:pt x="278" y="2"/>
                  </a:lnTo>
                  <a:lnTo>
                    <a:pt x="707" y="123"/>
                  </a:lnTo>
                  <a:lnTo>
                    <a:pt x="723" y="132"/>
                  </a:lnTo>
                  <a:lnTo>
                    <a:pt x="736" y="145"/>
                  </a:lnTo>
                  <a:lnTo>
                    <a:pt x="745" y="161"/>
                  </a:lnTo>
                  <a:lnTo>
                    <a:pt x="750" y="178"/>
                  </a:lnTo>
                  <a:lnTo>
                    <a:pt x="749" y="196"/>
                  </a:lnTo>
                  <a:lnTo>
                    <a:pt x="740" y="212"/>
                  </a:lnTo>
                  <a:lnTo>
                    <a:pt x="727" y="225"/>
                  </a:lnTo>
                  <a:lnTo>
                    <a:pt x="711" y="234"/>
                  </a:lnTo>
                  <a:lnTo>
                    <a:pt x="695" y="239"/>
                  </a:lnTo>
                  <a:lnTo>
                    <a:pt x="676" y="239"/>
                  </a:lnTo>
                  <a:lnTo>
                    <a:pt x="265" y="117"/>
                  </a:lnTo>
                  <a:lnTo>
                    <a:pt x="121" y="613"/>
                  </a:lnTo>
                  <a:lnTo>
                    <a:pt x="110" y="630"/>
                  </a:lnTo>
                  <a:lnTo>
                    <a:pt x="95" y="643"/>
                  </a:lnTo>
                  <a:lnTo>
                    <a:pt x="79" y="652"/>
                  </a:lnTo>
                  <a:lnTo>
                    <a:pt x="60" y="656"/>
                  </a:lnTo>
                  <a:lnTo>
                    <a:pt x="43" y="656"/>
                  </a:lnTo>
                  <a:lnTo>
                    <a:pt x="26" y="647"/>
                  </a:lnTo>
                  <a:lnTo>
                    <a:pt x="13" y="634"/>
                  </a:lnTo>
                  <a:lnTo>
                    <a:pt x="4" y="618"/>
                  </a:lnTo>
                  <a:lnTo>
                    <a:pt x="0" y="601"/>
                  </a:lnTo>
                  <a:lnTo>
                    <a:pt x="0" y="583"/>
                  </a:lnTo>
                  <a:lnTo>
                    <a:pt x="151" y="75"/>
                  </a:lnTo>
                  <a:lnTo>
                    <a:pt x="161" y="53"/>
                  </a:lnTo>
                  <a:lnTo>
                    <a:pt x="174" y="34"/>
                  </a:lnTo>
                  <a:lnTo>
                    <a:pt x="192" y="20"/>
                  </a:lnTo>
                  <a:lnTo>
                    <a:pt x="211" y="9"/>
                  </a:lnTo>
                  <a:lnTo>
                    <a:pt x="233" y="2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30"/>
            <p:cNvSpPr>
              <a:spLocks noEditPoints="1"/>
            </p:cNvSpPr>
            <p:nvPr/>
          </p:nvSpPr>
          <p:spPr bwMode="auto">
            <a:xfrm>
              <a:off x="4772025" y="2678113"/>
              <a:ext cx="95250" cy="96837"/>
            </a:xfrm>
            <a:custGeom>
              <a:avLst/>
              <a:gdLst>
                <a:gd name="T0" fmla="*/ 269 w 603"/>
                <a:gd name="T1" fmla="*/ 124 h 605"/>
                <a:gd name="T2" fmla="*/ 209 w 603"/>
                <a:gd name="T3" fmla="*/ 145 h 605"/>
                <a:gd name="T4" fmla="*/ 162 w 603"/>
                <a:gd name="T5" fmla="*/ 185 h 605"/>
                <a:gd name="T6" fmla="*/ 131 w 603"/>
                <a:gd name="T7" fmla="*/ 238 h 605"/>
                <a:gd name="T8" fmla="*/ 120 w 603"/>
                <a:gd name="T9" fmla="*/ 303 h 605"/>
                <a:gd name="T10" fmla="*/ 131 w 603"/>
                <a:gd name="T11" fmla="*/ 367 h 605"/>
                <a:gd name="T12" fmla="*/ 162 w 603"/>
                <a:gd name="T13" fmla="*/ 420 h 605"/>
                <a:gd name="T14" fmla="*/ 209 w 603"/>
                <a:gd name="T15" fmla="*/ 460 h 605"/>
                <a:gd name="T16" fmla="*/ 269 w 603"/>
                <a:gd name="T17" fmla="*/ 481 h 605"/>
                <a:gd name="T18" fmla="*/ 336 w 603"/>
                <a:gd name="T19" fmla="*/ 481 h 605"/>
                <a:gd name="T20" fmla="*/ 395 w 603"/>
                <a:gd name="T21" fmla="*/ 460 h 605"/>
                <a:gd name="T22" fmla="*/ 441 w 603"/>
                <a:gd name="T23" fmla="*/ 420 h 605"/>
                <a:gd name="T24" fmla="*/ 472 w 603"/>
                <a:gd name="T25" fmla="*/ 367 h 605"/>
                <a:gd name="T26" fmla="*/ 483 w 603"/>
                <a:gd name="T27" fmla="*/ 303 h 605"/>
                <a:gd name="T28" fmla="*/ 472 w 603"/>
                <a:gd name="T29" fmla="*/ 238 h 605"/>
                <a:gd name="T30" fmla="*/ 441 w 603"/>
                <a:gd name="T31" fmla="*/ 185 h 605"/>
                <a:gd name="T32" fmla="*/ 395 w 603"/>
                <a:gd name="T33" fmla="*/ 145 h 605"/>
                <a:gd name="T34" fmla="*/ 336 w 603"/>
                <a:gd name="T35" fmla="*/ 124 h 605"/>
                <a:gd name="T36" fmla="*/ 301 w 603"/>
                <a:gd name="T37" fmla="*/ 0 h 605"/>
                <a:gd name="T38" fmla="*/ 389 w 603"/>
                <a:gd name="T39" fmla="*/ 12 h 605"/>
                <a:gd name="T40" fmla="*/ 467 w 603"/>
                <a:gd name="T41" fmla="*/ 48 h 605"/>
                <a:gd name="T42" fmla="*/ 531 w 603"/>
                <a:gd name="T43" fmla="*/ 103 h 605"/>
                <a:gd name="T44" fmla="*/ 576 w 603"/>
                <a:gd name="T45" fmla="*/ 174 h 605"/>
                <a:gd name="T46" fmla="*/ 600 w 603"/>
                <a:gd name="T47" fmla="*/ 257 h 605"/>
                <a:gd name="T48" fmla="*/ 600 w 603"/>
                <a:gd name="T49" fmla="*/ 348 h 605"/>
                <a:gd name="T50" fmla="*/ 576 w 603"/>
                <a:gd name="T51" fmla="*/ 431 h 605"/>
                <a:gd name="T52" fmla="*/ 531 w 603"/>
                <a:gd name="T53" fmla="*/ 502 h 605"/>
                <a:gd name="T54" fmla="*/ 467 w 603"/>
                <a:gd name="T55" fmla="*/ 557 h 605"/>
                <a:gd name="T56" fmla="*/ 389 w 603"/>
                <a:gd name="T57" fmla="*/ 593 h 605"/>
                <a:gd name="T58" fmla="*/ 301 w 603"/>
                <a:gd name="T59" fmla="*/ 605 h 605"/>
                <a:gd name="T60" fmla="*/ 214 w 603"/>
                <a:gd name="T61" fmla="*/ 593 h 605"/>
                <a:gd name="T62" fmla="*/ 137 w 603"/>
                <a:gd name="T63" fmla="*/ 557 h 605"/>
                <a:gd name="T64" fmla="*/ 73 w 603"/>
                <a:gd name="T65" fmla="*/ 502 h 605"/>
                <a:gd name="T66" fmla="*/ 27 w 603"/>
                <a:gd name="T67" fmla="*/ 431 h 605"/>
                <a:gd name="T68" fmla="*/ 3 w 603"/>
                <a:gd name="T69" fmla="*/ 348 h 605"/>
                <a:gd name="T70" fmla="*/ 3 w 603"/>
                <a:gd name="T71" fmla="*/ 257 h 605"/>
                <a:gd name="T72" fmla="*/ 27 w 603"/>
                <a:gd name="T73" fmla="*/ 174 h 605"/>
                <a:gd name="T74" fmla="*/ 73 w 603"/>
                <a:gd name="T75" fmla="*/ 103 h 605"/>
                <a:gd name="T76" fmla="*/ 137 w 603"/>
                <a:gd name="T77" fmla="*/ 48 h 605"/>
                <a:gd name="T78" fmla="*/ 214 w 603"/>
                <a:gd name="T79" fmla="*/ 12 h 605"/>
                <a:gd name="T80" fmla="*/ 301 w 603"/>
                <a:gd name="T81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3" h="605">
                  <a:moveTo>
                    <a:pt x="301" y="121"/>
                  </a:moveTo>
                  <a:lnTo>
                    <a:pt x="269" y="124"/>
                  </a:lnTo>
                  <a:lnTo>
                    <a:pt x="238" y="132"/>
                  </a:lnTo>
                  <a:lnTo>
                    <a:pt x="209" y="145"/>
                  </a:lnTo>
                  <a:lnTo>
                    <a:pt x="184" y="163"/>
                  </a:lnTo>
                  <a:lnTo>
                    <a:pt x="162" y="185"/>
                  </a:lnTo>
                  <a:lnTo>
                    <a:pt x="145" y="210"/>
                  </a:lnTo>
                  <a:lnTo>
                    <a:pt x="131" y="238"/>
                  </a:lnTo>
                  <a:lnTo>
                    <a:pt x="124" y="270"/>
                  </a:lnTo>
                  <a:lnTo>
                    <a:pt x="120" y="303"/>
                  </a:lnTo>
                  <a:lnTo>
                    <a:pt x="124" y="336"/>
                  </a:lnTo>
                  <a:lnTo>
                    <a:pt x="131" y="367"/>
                  </a:lnTo>
                  <a:lnTo>
                    <a:pt x="145" y="395"/>
                  </a:lnTo>
                  <a:lnTo>
                    <a:pt x="162" y="420"/>
                  </a:lnTo>
                  <a:lnTo>
                    <a:pt x="184" y="442"/>
                  </a:lnTo>
                  <a:lnTo>
                    <a:pt x="209" y="460"/>
                  </a:lnTo>
                  <a:lnTo>
                    <a:pt x="238" y="473"/>
                  </a:lnTo>
                  <a:lnTo>
                    <a:pt x="269" y="481"/>
                  </a:lnTo>
                  <a:lnTo>
                    <a:pt x="301" y="484"/>
                  </a:lnTo>
                  <a:lnTo>
                    <a:pt x="336" y="481"/>
                  </a:lnTo>
                  <a:lnTo>
                    <a:pt x="366" y="473"/>
                  </a:lnTo>
                  <a:lnTo>
                    <a:pt x="395" y="460"/>
                  </a:lnTo>
                  <a:lnTo>
                    <a:pt x="420" y="442"/>
                  </a:lnTo>
                  <a:lnTo>
                    <a:pt x="441" y="420"/>
                  </a:lnTo>
                  <a:lnTo>
                    <a:pt x="458" y="395"/>
                  </a:lnTo>
                  <a:lnTo>
                    <a:pt x="472" y="367"/>
                  </a:lnTo>
                  <a:lnTo>
                    <a:pt x="480" y="336"/>
                  </a:lnTo>
                  <a:lnTo>
                    <a:pt x="483" y="303"/>
                  </a:lnTo>
                  <a:lnTo>
                    <a:pt x="480" y="270"/>
                  </a:lnTo>
                  <a:lnTo>
                    <a:pt x="472" y="238"/>
                  </a:lnTo>
                  <a:lnTo>
                    <a:pt x="458" y="210"/>
                  </a:lnTo>
                  <a:lnTo>
                    <a:pt x="441" y="185"/>
                  </a:lnTo>
                  <a:lnTo>
                    <a:pt x="420" y="163"/>
                  </a:lnTo>
                  <a:lnTo>
                    <a:pt x="395" y="145"/>
                  </a:lnTo>
                  <a:lnTo>
                    <a:pt x="366" y="132"/>
                  </a:lnTo>
                  <a:lnTo>
                    <a:pt x="336" y="124"/>
                  </a:lnTo>
                  <a:lnTo>
                    <a:pt x="301" y="121"/>
                  </a:lnTo>
                  <a:close/>
                  <a:moveTo>
                    <a:pt x="301" y="0"/>
                  </a:moveTo>
                  <a:lnTo>
                    <a:pt x="347" y="3"/>
                  </a:lnTo>
                  <a:lnTo>
                    <a:pt x="389" y="12"/>
                  </a:lnTo>
                  <a:lnTo>
                    <a:pt x="430" y="28"/>
                  </a:lnTo>
                  <a:lnTo>
                    <a:pt x="467" y="48"/>
                  </a:lnTo>
                  <a:lnTo>
                    <a:pt x="501" y="74"/>
                  </a:lnTo>
                  <a:lnTo>
                    <a:pt x="531" y="103"/>
                  </a:lnTo>
                  <a:lnTo>
                    <a:pt x="556" y="136"/>
                  </a:lnTo>
                  <a:lnTo>
                    <a:pt x="576" y="174"/>
                  </a:lnTo>
                  <a:lnTo>
                    <a:pt x="591" y="215"/>
                  </a:lnTo>
                  <a:lnTo>
                    <a:pt x="600" y="257"/>
                  </a:lnTo>
                  <a:lnTo>
                    <a:pt x="603" y="303"/>
                  </a:lnTo>
                  <a:lnTo>
                    <a:pt x="600" y="348"/>
                  </a:lnTo>
                  <a:lnTo>
                    <a:pt x="591" y="391"/>
                  </a:lnTo>
                  <a:lnTo>
                    <a:pt x="576" y="431"/>
                  </a:lnTo>
                  <a:lnTo>
                    <a:pt x="556" y="469"/>
                  </a:lnTo>
                  <a:lnTo>
                    <a:pt x="531" y="502"/>
                  </a:lnTo>
                  <a:lnTo>
                    <a:pt x="501" y="531"/>
                  </a:lnTo>
                  <a:lnTo>
                    <a:pt x="467" y="557"/>
                  </a:lnTo>
                  <a:lnTo>
                    <a:pt x="430" y="578"/>
                  </a:lnTo>
                  <a:lnTo>
                    <a:pt x="389" y="593"/>
                  </a:lnTo>
                  <a:lnTo>
                    <a:pt x="347" y="602"/>
                  </a:lnTo>
                  <a:lnTo>
                    <a:pt x="301" y="605"/>
                  </a:lnTo>
                  <a:lnTo>
                    <a:pt x="256" y="602"/>
                  </a:lnTo>
                  <a:lnTo>
                    <a:pt x="214" y="593"/>
                  </a:lnTo>
                  <a:lnTo>
                    <a:pt x="173" y="578"/>
                  </a:lnTo>
                  <a:lnTo>
                    <a:pt x="137" y="557"/>
                  </a:lnTo>
                  <a:lnTo>
                    <a:pt x="103" y="531"/>
                  </a:lnTo>
                  <a:lnTo>
                    <a:pt x="73" y="502"/>
                  </a:lnTo>
                  <a:lnTo>
                    <a:pt x="48" y="469"/>
                  </a:lnTo>
                  <a:lnTo>
                    <a:pt x="27" y="431"/>
                  </a:lnTo>
                  <a:lnTo>
                    <a:pt x="13" y="391"/>
                  </a:lnTo>
                  <a:lnTo>
                    <a:pt x="3" y="348"/>
                  </a:lnTo>
                  <a:lnTo>
                    <a:pt x="0" y="303"/>
                  </a:lnTo>
                  <a:lnTo>
                    <a:pt x="3" y="257"/>
                  </a:lnTo>
                  <a:lnTo>
                    <a:pt x="13" y="215"/>
                  </a:lnTo>
                  <a:lnTo>
                    <a:pt x="27" y="174"/>
                  </a:lnTo>
                  <a:lnTo>
                    <a:pt x="48" y="136"/>
                  </a:lnTo>
                  <a:lnTo>
                    <a:pt x="73" y="103"/>
                  </a:lnTo>
                  <a:lnTo>
                    <a:pt x="103" y="74"/>
                  </a:lnTo>
                  <a:lnTo>
                    <a:pt x="137" y="48"/>
                  </a:lnTo>
                  <a:lnTo>
                    <a:pt x="173" y="28"/>
                  </a:lnTo>
                  <a:lnTo>
                    <a:pt x="214" y="12"/>
                  </a:lnTo>
                  <a:lnTo>
                    <a:pt x="256" y="3"/>
                  </a:lnTo>
                  <a:lnTo>
                    <a:pt x="3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31"/>
            <p:cNvSpPr>
              <a:spLocks noEditPoints="1"/>
            </p:cNvSpPr>
            <p:nvPr/>
          </p:nvSpPr>
          <p:spPr bwMode="auto">
            <a:xfrm>
              <a:off x="4618038" y="3027363"/>
              <a:ext cx="138113" cy="179387"/>
            </a:xfrm>
            <a:custGeom>
              <a:avLst/>
              <a:gdLst>
                <a:gd name="T0" fmla="*/ 127 w 869"/>
                <a:gd name="T1" fmla="*/ 186 h 1129"/>
                <a:gd name="T2" fmla="*/ 120 w 869"/>
                <a:gd name="T3" fmla="*/ 300 h 1129"/>
                <a:gd name="T4" fmla="*/ 129 w 869"/>
                <a:gd name="T5" fmla="*/ 436 h 1129"/>
                <a:gd name="T6" fmla="*/ 147 w 869"/>
                <a:gd name="T7" fmla="*/ 564 h 1129"/>
                <a:gd name="T8" fmla="*/ 174 w 869"/>
                <a:gd name="T9" fmla="*/ 684 h 1129"/>
                <a:gd name="T10" fmla="*/ 210 w 869"/>
                <a:gd name="T11" fmla="*/ 792 h 1129"/>
                <a:gd name="T12" fmla="*/ 254 w 869"/>
                <a:gd name="T13" fmla="*/ 883 h 1129"/>
                <a:gd name="T14" fmla="*/ 306 w 869"/>
                <a:gd name="T15" fmla="*/ 957 h 1129"/>
                <a:gd name="T16" fmla="*/ 362 w 869"/>
                <a:gd name="T17" fmla="*/ 1008 h 1129"/>
                <a:gd name="T18" fmla="*/ 542 w 869"/>
                <a:gd name="T19" fmla="*/ 986 h 1129"/>
                <a:gd name="T20" fmla="*/ 596 w 869"/>
                <a:gd name="T21" fmla="*/ 923 h 1129"/>
                <a:gd name="T22" fmla="*/ 643 w 869"/>
                <a:gd name="T23" fmla="*/ 840 h 1129"/>
                <a:gd name="T24" fmla="*/ 682 w 869"/>
                <a:gd name="T25" fmla="*/ 740 h 1129"/>
                <a:gd name="T26" fmla="*/ 714 w 869"/>
                <a:gd name="T27" fmla="*/ 626 h 1129"/>
                <a:gd name="T28" fmla="*/ 736 w 869"/>
                <a:gd name="T29" fmla="*/ 500 h 1129"/>
                <a:gd name="T30" fmla="*/ 747 w 869"/>
                <a:gd name="T31" fmla="*/ 368 h 1129"/>
                <a:gd name="T32" fmla="*/ 747 w 869"/>
                <a:gd name="T33" fmla="*/ 241 h 1129"/>
                <a:gd name="T34" fmla="*/ 736 w 869"/>
                <a:gd name="T35" fmla="*/ 130 h 1129"/>
                <a:gd name="T36" fmla="*/ 588 w 869"/>
                <a:gd name="T37" fmla="*/ 157 h 1129"/>
                <a:gd name="T38" fmla="*/ 434 w 869"/>
                <a:gd name="T39" fmla="*/ 166 h 1129"/>
                <a:gd name="T40" fmla="*/ 282 w 869"/>
                <a:gd name="T41" fmla="*/ 157 h 1129"/>
                <a:gd name="T42" fmla="*/ 132 w 869"/>
                <a:gd name="T43" fmla="*/ 130 h 1129"/>
                <a:gd name="T44" fmla="*/ 83 w 869"/>
                <a:gd name="T45" fmla="*/ 0 h 1129"/>
                <a:gd name="T46" fmla="*/ 169 w 869"/>
                <a:gd name="T47" fmla="*/ 23 h 1129"/>
                <a:gd name="T48" fmla="*/ 318 w 869"/>
                <a:gd name="T49" fmla="*/ 47 h 1129"/>
                <a:gd name="T50" fmla="*/ 470 w 869"/>
                <a:gd name="T51" fmla="*/ 53 h 1129"/>
                <a:gd name="T52" fmla="*/ 624 w 869"/>
                <a:gd name="T53" fmla="*/ 37 h 1129"/>
                <a:gd name="T54" fmla="*/ 772 w 869"/>
                <a:gd name="T55" fmla="*/ 3 h 1129"/>
                <a:gd name="T56" fmla="*/ 808 w 869"/>
                <a:gd name="T57" fmla="*/ 3 h 1129"/>
                <a:gd name="T58" fmla="*/ 833 w 869"/>
                <a:gd name="T59" fmla="*/ 22 h 1129"/>
                <a:gd name="T60" fmla="*/ 851 w 869"/>
                <a:gd name="T61" fmla="*/ 52 h 1129"/>
                <a:gd name="T62" fmla="*/ 867 w 869"/>
                <a:gd name="T63" fmla="*/ 221 h 1129"/>
                <a:gd name="T64" fmla="*/ 868 w 869"/>
                <a:gd name="T65" fmla="*/ 382 h 1129"/>
                <a:gd name="T66" fmla="*/ 855 w 869"/>
                <a:gd name="T67" fmla="*/ 527 h 1129"/>
                <a:gd name="T68" fmla="*/ 829 w 869"/>
                <a:gd name="T69" fmla="*/ 664 h 1129"/>
                <a:gd name="T70" fmla="*/ 793 w 869"/>
                <a:gd name="T71" fmla="*/ 790 h 1129"/>
                <a:gd name="T72" fmla="*/ 747 w 869"/>
                <a:gd name="T73" fmla="*/ 901 h 1129"/>
                <a:gd name="T74" fmla="*/ 691 w 869"/>
                <a:gd name="T75" fmla="*/ 994 h 1129"/>
                <a:gd name="T76" fmla="*/ 626 w 869"/>
                <a:gd name="T77" fmla="*/ 1069 h 1129"/>
                <a:gd name="T78" fmla="*/ 555 w 869"/>
                <a:gd name="T79" fmla="*/ 1123 h 1129"/>
                <a:gd name="T80" fmla="*/ 537 w 869"/>
                <a:gd name="T81" fmla="*/ 1129 h 1129"/>
                <a:gd name="T82" fmla="*/ 344 w 869"/>
                <a:gd name="T83" fmla="*/ 1129 h 1129"/>
                <a:gd name="T84" fmla="*/ 324 w 869"/>
                <a:gd name="T85" fmla="*/ 1126 h 1129"/>
                <a:gd name="T86" fmla="*/ 275 w 869"/>
                <a:gd name="T87" fmla="*/ 1096 h 1129"/>
                <a:gd name="T88" fmla="*/ 203 w 869"/>
                <a:gd name="T89" fmla="*/ 1024 h 1129"/>
                <a:gd name="T90" fmla="*/ 139 w 869"/>
                <a:gd name="T91" fmla="*/ 929 h 1129"/>
                <a:gd name="T92" fmla="*/ 86 w 869"/>
                <a:gd name="T93" fmla="*/ 816 h 1129"/>
                <a:gd name="T94" fmla="*/ 46 w 869"/>
                <a:gd name="T95" fmla="*/ 686 h 1129"/>
                <a:gd name="T96" fmla="*/ 17 w 869"/>
                <a:gd name="T97" fmla="*/ 541 h 1129"/>
                <a:gd name="T98" fmla="*/ 2 w 869"/>
                <a:gd name="T99" fmla="*/ 386 h 1129"/>
                <a:gd name="T100" fmla="*/ 1 w 869"/>
                <a:gd name="T101" fmla="*/ 241 h 1129"/>
                <a:gd name="T102" fmla="*/ 10 w 869"/>
                <a:gd name="T103" fmla="*/ 112 h 1129"/>
                <a:gd name="T104" fmla="*/ 20 w 869"/>
                <a:gd name="T105" fmla="*/ 40 h 1129"/>
                <a:gd name="T106" fmla="*/ 36 w 869"/>
                <a:gd name="T107" fmla="*/ 19 h 1129"/>
                <a:gd name="T108" fmla="*/ 58 w 869"/>
                <a:gd name="T109" fmla="*/ 2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69" h="1129">
                  <a:moveTo>
                    <a:pt x="132" y="130"/>
                  </a:moveTo>
                  <a:lnTo>
                    <a:pt x="127" y="186"/>
                  </a:lnTo>
                  <a:lnTo>
                    <a:pt x="122" y="244"/>
                  </a:lnTo>
                  <a:lnTo>
                    <a:pt x="120" y="300"/>
                  </a:lnTo>
                  <a:lnTo>
                    <a:pt x="124" y="368"/>
                  </a:lnTo>
                  <a:lnTo>
                    <a:pt x="129" y="436"/>
                  </a:lnTo>
                  <a:lnTo>
                    <a:pt x="137" y="500"/>
                  </a:lnTo>
                  <a:lnTo>
                    <a:pt x="147" y="564"/>
                  </a:lnTo>
                  <a:lnTo>
                    <a:pt x="160" y="626"/>
                  </a:lnTo>
                  <a:lnTo>
                    <a:pt x="174" y="684"/>
                  </a:lnTo>
                  <a:lnTo>
                    <a:pt x="192" y="740"/>
                  </a:lnTo>
                  <a:lnTo>
                    <a:pt x="210" y="792"/>
                  </a:lnTo>
                  <a:lnTo>
                    <a:pt x="231" y="840"/>
                  </a:lnTo>
                  <a:lnTo>
                    <a:pt x="254" y="883"/>
                  </a:lnTo>
                  <a:lnTo>
                    <a:pt x="279" y="923"/>
                  </a:lnTo>
                  <a:lnTo>
                    <a:pt x="306" y="957"/>
                  </a:lnTo>
                  <a:lnTo>
                    <a:pt x="333" y="986"/>
                  </a:lnTo>
                  <a:lnTo>
                    <a:pt x="362" y="1008"/>
                  </a:lnTo>
                  <a:lnTo>
                    <a:pt x="513" y="1008"/>
                  </a:lnTo>
                  <a:lnTo>
                    <a:pt x="542" y="986"/>
                  </a:lnTo>
                  <a:lnTo>
                    <a:pt x="569" y="957"/>
                  </a:lnTo>
                  <a:lnTo>
                    <a:pt x="596" y="923"/>
                  </a:lnTo>
                  <a:lnTo>
                    <a:pt x="621" y="883"/>
                  </a:lnTo>
                  <a:lnTo>
                    <a:pt x="643" y="840"/>
                  </a:lnTo>
                  <a:lnTo>
                    <a:pt x="664" y="792"/>
                  </a:lnTo>
                  <a:lnTo>
                    <a:pt x="682" y="740"/>
                  </a:lnTo>
                  <a:lnTo>
                    <a:pt x="700" y="684"/>
                  </a:lnTo>
                  <a:lnTo>
                    <a:pt x="714" y="626"/>
                  </a:lnTo>
                  <a:lnTo>
                    <a:pt x="726" y="564"/>
                  </a:lnTo>
                  <a:lnTo>
                    <a:pt x="736" y="500"/>
                  </a:lnTo>
                  <a:lnTo>
                    <a:pt x="743" y="436"/>
                  </a:lnTo>
                  <a:lnTo>
                    <a:pt x="747" y="368"/>
                  </a:lnTo>
                  <a:lnTo>
                    <a:pt x="748" y="300"/>
                  </a:lnTo>
                  <a:lnTo>
                    <a:pt x="747" y="241"/>
                  </a:lnTo>
                  <a:lnTo>
                    <a:pt x="743" y="185"/>
                  </a:lnTo>
                  <a:lnTo>
                    <a:pt x="736" y="130"/>
                  </a:lnTo>
                  <a:lnTo>
                    <a:pt x="663" y="146"/>
                  </a:lnTo>
                  <a:lnTo>
                    <a:pt x="588" y="157"/>
                  </a:lnTo>
                  <a:lnTo>
                    <a:pt x="511" y="164"/>
                  </a:lnTo>
                  <a:lnTo>
                    <a:pt x="434" y="166"/>
                  </a:lnTo>
                  <a:lnTo>
                    <a:pt x="357" y="164"/>
                  </a:lnTo>
                  <a:lnTo>
                    <a:pt x="282" y="157"/>
                  </a:lnTo>
                  <a:lnTo>
                    <a:pt x="206" y="146"/>
                  </a:lnTo>
                  <a:lnTo>
                    <a:pt x="132" y="130"/>
                  </a:lnTo>
                  <a:close/>
                  <a:moveTo>
                    <a:pt x="70" y="0"/>
                  </a:moveTo>
                  <a:lnTo>
                    <a:pt x="83" y="0"/>
                  </a:lnTo>
                  <a:lnTo>
                    <a:pt x="96" y="3"/>
                  </a:lnTo>
                  <a:lnTo>
                    <a:pt x="169" y="23"/>
                  </a:lnTo>
                  <a:lnTo>
                    <a:pt x="242" y="37"/>
                  </a:lnTo>
                  <a:lnTo>
                    <a:pt x="318" y="47"/>
                  </a:lnTo>
                  <a:lnTo>
                    <a:pt x="394" y="53"/>
                  </a:lnTo>
                  <a:lnTo>
                    <a:pt x="470" y="53"/>
                  </a:lnTo>
                  <a:lnTo>
                    <a:pt x="547" y="47"/>
                  </a:lnTo>
                  <a:lnTo>
                    <a:pt x="624" y="37"/>
                  </a:lnTo>
                  <a:lnTo>
                    <a:pt x="699" y="23"/>
                  </a:lnTo>
                  <a:lnTo>
                    <a:pt x="772" y="3"/>
                  </a:lnTo>
                  <a:lnTo>
                    <a:pt x="791" y="1"/>
                  </a:lnTo>
                  <a:lnTo>
                    <a:pt x="808" y="3"/>
                  </a:lnTo>
                  <a:lnTo>
                    <a:pt x="821" y="10"/>
                  </a:lnTo>
                  <a:lnTo>
                    <a:pt x="833" y="22"/>
                  </a:lnTo>
                  <a:lnTo>
                    <a:pt x="844" y="35"/>
                  </a:lnTo>
                  <a:lnTo>
                    <a:pt x="851" y="52"/>
                  </a:lnTo>
                  <a:lnTo>
                    <a:pt x="861" y="136"/>
                  </a:lnTo>
                  <a:lnTo>
                    <a:pt x="867" y="221"/>
                  </a:lnTo>
                  <a:lnTo>
                    <a:pt x="869" y="306"/>
                  </a:lnTo>
                  <a:lnTo>
                    <a:pt x="868" y="382"/>
                  </a:lnTo>
                  <a:lnTo>
                    <a:pt x="862" y="455"/>
                  </a:lnTo>
                  <a:lnTo>
                    <a:pt x="855" y="527"/>
                  </a:lnTo>
                  <a:lnTo>
                    <a:pt x="844" y="597"/>
                  </a:lnTo>
                  <a:lnTo>
                    <a:pt x="829" y="664"/>
                  </a:lnTo>
                  <a:lnTo>
                    <a:pt x="813" y="728"/>
                  </a:lnTo>
                  <a:lnTo>
                    <a:pt x="793" y="790"/>
                  </a:lnTo>
                  <a:lnTo>
                    <a:pt x="771" y="847"/>
                  </a:lnTo>
                  <a:lnTo>
                    <a:pt x="747" y="901"/>
                  </a:lnTo>
                  <a:lnTo>
                    <a:pt x="720" y="949"/>
                  </a:lnTo>
                  <a:lnTo>
                    <a:pt x="691" y="994"/>
                  </a:lnTo>
                  <a:lnTo>
                    <a:pt x="659" y="1035"/>
                  </a:lnTo>
                  <a:lnTo>
                    <a:pt x="626" y="1069"/>
                  </a:lnTo>
                  <a:lnTo>
                    <a:pt x="592" y="1099"/>
                  </a:lnTo>
                  <a:lnTo>
                    <a:pt x="555" y="1123"/>
                  </a:lnTo>
                  <a:lnTo>
                    <a:pt x="547" y="1126"/>
                  </a:lnTo>
                  <a:lnTo>
                    <a:pt x="537" y="1129"/>
                  </a:lnTo>
                  <a:lnTo>
                    <a:pt x="525" y="1129"/>
                  </a:lnTo>
                  <a:lnTo>
                    <a:pt x="344" y="1129"/>
                  </a:lnTo>
                  <a:lnTo>
                    <a:pt x="333" y="1129"/>
                  </a:lnTo>
                  <a:lnTo>
                    <a:pt x="324" y="1126"/>
                  </a:lnTo>
                  <a:lnTo>
                    <a:pt x="313" y="1123"/>
                  </a:lnTo>
                  <a:lnTo>
                    <a:pt x="275" y="1096"/>
                  </a:lnTo>
                  <a:lnTo>
                    <a:pt x="238" y="1063"/>
                  </a:lnTo>
                  <a:lnTo>
                    <a:pt x="203" y="1024"/>
                  </a:lnTo>
                  <a:lnTo>
                    <a:pt x="170" y="980"/>
                  </a:lnTo>
                  <a:lnTo>
                    <a:pt x="139" y="929"/>
                  </a:lnTo>
                  <a:lnTo>
                    <a:pt x="111" y="876"/>
                  </a:lnTo>
                  <a:lnTo>
                    <a:pt x="86" y="816"/>
                  </a:lnTo>
                  <a:lnTo>
                    <a:pt x="64" y="753"/>
                  </a:lnTo>
                  <a:lnTo>
                    <a:pt x="46" y="686"/>
                  </a:lnTo>
                  <a:lnTo>
                    <a:pt x="29" y="615"/>
                  </a:lnTo>
                  <a:lnTo>
                    <a:pt x="17" y="541"/>
                  </a:lnTo>
                  <a:lnTo>
                    <a:pt x="7" y="465"/>
                  </a:lnTo>
                  <a:lnTo>
                    <a:pt x="2" y="386"/>
                  </a:lnTo>
                  <a:lnTo>
                    <a:pt x="0" y="306"/>
                  </a:lnTo>
                  <a:lnTo>
                    <a:pt x="1" y="241"/>
                  </a:lnTo>
                  <a:lnTo>
                    <a:pt x="4" y="176"/>
                  </a:lnTo>
                  <a:lnTo>
                    <a:pt x="10" y="112"/>
                  </a:lnTo>
                  <a:lnTo>
                    <a:pt x="18" y="52"/>
                  </a:lnTo>
                  <a:lnTo>
                    <a:pt x="20" y="40"/>
                  </a:lnTo>
                  <a:lnTo>
                    <a:pt x="26" y="29"/>
                  </a:lnTo>
                  <a:lnTo>
                    <a:pt x="36" y="19"/>
                  </a:lnTo>
                  <a:lnTo>
                    <a:pt x="48" y="10"/>
                  </a:lnTo>
                  <a:lnTo>
                    <a:pt x="58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0" name="Freeform 136"/>
          <p:cNvSpPr>
            <a:spLocks noEditPoints="1"/>
          </p:cNvSpPr>
          <p:nvPr/>
        </p:nvSpPr>
        <p:spPr bwMode="auto">
          <a:xfrm>
            <a:off x="3465302" y="2678113"/>
            <a:ext cx="574675" cy="576262"/>
          </a:xfrm>
          <a:custGeom>
            <a:avLst/>
            <a:gdLst>
              <a:gd name="T0" fmla="*/ 1219 w 3620"/>
              <a:gd name="T1" fmla="*/ 873 h 3630"/>
              <a:gd name="T2" fmla="*/ 952 w 3620"/>
              <a:gd name="T3" fmla="*/ 1395 h 3630"/>
              <a:gd name="T4" fmla="*/ 1377 w 3620"/>
              <a:gd name="T5" fmla="*/ 1819 h 3630"/>
              <a:gd name="T6" fmla="*/ 2018 w 3620"/>
              <a:gd name="T7" fmla="*/ 1980 h 3630"/>
              <a:gd name="T8" fmla="*/ 2323 w 3620"/>
              <a:gd name="T9" fmla="*/ 2285 h 3630"/>
              <a:gd name="T10" fmla="*/ 1994 w 3620"/>
              <a:gd name="T11" fmla="*/ 2650 h 3630"/>
              <a:gd name="T12" fmla="*/ 1385 w 3620"/>
              <a:gd name="T13" fmla="*/ 2527 h 3630"/>
              <a:gd name="T14" fmla="*/ 1201 w 3620"/>
              <a:gd name="T15" fmla="*/ 2224 h 3630"/>
              <a:gd name="T16" fmla="*/ 1038 w 3620"/>
              <a:gd name="T17" fmla="*/ 2167 h 3630"/>
              <a:gd name="T18" fmla="*/ 929 w 3620"/>
              <a:gd name="T19" fmla="*/ 2451 h 3630"/>
              <a:gd name="T20" fmla="*/ 1586 w 3620"/>
              <a:gd name="T21" fmla="*/ 2893 h 3630"/>
              <a:gd name="T22" fmla="*/ 2489 w 3620"/>
              <a:gd name="T23" fmla="*/ 2704 h 3630"/>
              <a:gd name="T24" fmla="*/ 2715 w 3620"/>
              <a:gd name="T25" fmla="*/ 2169 h 3630"/>
              <a:gd name="T26" fmla="*/ 2412 w 3620"/>
              <a:gd name="T27" fmla="*/ 1789 h 3630"/>
              <a:gd name="T28" fmla="*/ 1518 w 3620"/>
              <a:gd name="T29" fmla="*/ 1513 h 3630"/>
              <a:gd name="T30" fmla="*/ 1366 w 3620"/>
              <a:gd name="T31" fmla="*/ 1119 h 3630"/>
              <a:gd name="T32" fmla="*/ 1970 w 3620"/>
              <a:gd name="T33" fmla="*/ 979 h 3630"/>
              <a:gd name="T34" fmla="*/ 2334 w 3620"/>
              <a:gd name="T35" fmla="*/ 1348 h 3630"/>
              <a:gd name="T36" fmla="*/ 2582 w 3620"/>
              <a:gd name="T37" fmla="*/ 1312 h 3630"/>
              <a:gd name="T38" fmla="*/ 2468 w 3620"/>
              <a:gd name="T39" fmla="*/ 950 h 3630"/>
              <a:gd name="T40" fmla="*/ 1865 w 3620"/>
              <a:gd name="T41" fmla="*/ 629 h 3630"/>
              <a:gd name="T42" fmla="*/ 2553 w 3620"/>
              <a:gd name="T43" fmla="*/ 873 h 3630"/>
              <a:gd name="T44" fmla="*/ 2726 w 3620"/>
              <a:gd name="T45" fmla="*/ 1295 h 3630"/>
              <a:gd name="T46" fmla="*/ 2351 w 3620"/>
              <a:gd name="T47" fmla="*/ 1503 h 3630"/>
              <a:gd name="T48" fmla="*/ 2044 w 3620"/>
              <a:gd name="T49" fmla="*/ 1145 h 3630"/>
              <a:gd name="T50" fmla="*/ 1549 w 3620"/>
              <a:gd name="T51" fmla="*/ 1148 h 3630"/>
              <a:gd name="T52" fmla="*/ 1471 w 3620"/>
              <a:gd name="T53" fmla="*/ 1334 h 3630"/>
              <a:gd name="T54" fmla="*/ 2067 w 3620"/>
              <a:gd name="T55" fmla="*/ 1546 h 3630"/>
              <a:gd name="T56" fmla="*/ 2813 w 3620"/>
              <a:gd name="T57" fmla="*/ 2033 h 3630"/>
              <a:gd name="T58" fmla="*/ 2652 w 3620"/>
              <a:gd name="T59" fmla="*/ 2725 h 3630"/>
              <a:gd name="T60" fmla="*/ 1766 w 3620"/>
              <a:gd name="T61" fmla="*/ 3029 h 3630"/>
              <a:gd name="T62" fmla="*/ 1030 w 3620"/>
              <a:gd name="T63" fmla="*/ 2795 h 3630"/>
              <a:gd name="T64" fmla="*/ 799 w 3620"/>
              <a:gd name="T65" fmla="*/ 2399 h 3630"/>
              <a:gd name="T66" fmla="*/ 958 w 3620"/>
              <a:gd name="T67" fmla="*/ 2070 h 3630"/>
              <a:gd name="T68" fmla="*/ 1262 w 3620"/>
              <a:gd name="T69" fmla="*/ 2108 h 3630"/>
              <a:gd name="T70" fmla="*/ 1445 w 3620"/>
              <a:gd name="T71" fmla="*/ 2409 h 3630"/>
              <a:gd name="T72" fmla="*/ 1989 w 3620"/>
              <a:gd name="T73" fmla="*/ 2536 h 3630"/>
              <a:gd name="T74" fmla="*/ 2188 w 3620"/>
              <a:gd name="T75" fmla="*/ 2239 h 3630"/>
              <a:gd name="T76" fmla="*/ 1768 w 3620"/>
              <a:gd name="T77" fmla="*/ 2057 h 3630"/>
              <a:gd name="T78" fmla="*/ 904 w 3620"/>
              <a:gd name="T79" fmla="*/ 1601 h 3630"/>
              <a:gd name="T80" fmla="*/ 976 w 3620"/>
              <a:gd name="T81" fmla="*/ 919 h 3630"/>
              <a:gd name="T82" fmla="*/ 1630 w 3620"/>
              <a:gd name="T83" fmla="*/ 644 h 3630"/>
              <a:gd name="T84" fmla="*/ 466 w 3620"/>
              <a:gd name="T85" fmla="*/ 314 h 3630"/>
              <a:gd name="T86" fmla="*/ 131 w 3620"/>
              <a:gd name="T87" fmla="*/ 1157 h 3630"/>
              <a:gd name="T88" fmla="*/ 247 w 3620"/>
              <a:gd name="T89" fmla="*/ 2137 h 3630"/>
              <a:gd name="T90" fmla="*/ 954 w 3620"/>
              <a:gd name="T91" fmla="*/ 3177 h 3630"/>
              <a:gd name="T92" fmla="*/ 2148 w 3620"/>
              <a:gd name="T93" fmla="*/ 3395 h 3630"/>
              <a:gd name="T94" fmla="*/ 2914 w 3620"/>
              <a:gd name="T95" fmla="*/ 3461 h 3630"/>
              <a:gd name="T96" fmla="*/ 3487 w 3620"/>
              <a:gd name="T97" fmla="*/ 2779 h 3630"/>
              <a:gd name="T98" fmla="*/ 3406 w 3620"/>
              <a:gd name="T99" fmla="*/ 2027 h 3630"/>
              <a:gd name="T100" fmla="*/ 3051 w 3620"/>
              <a:gd name="T101" fmla="*/ 798 h 3630"/>
              <a:gd name="T102" fmla="*/ 1927 w 3620"/>
              <a:gd name="T103" fmla="*/ 221 h 3630"/>
              <a:gd name="T104" fmla="*/ 1019 w 3620"/>
              <a:gd name="T105" fmla="*/ 121 h 3630"/>
              <a:gd name="T106" fmla="*/ 2037 w 3620"/>
              <a:gd name="T107" fmla="*/ 110 h 3630"/>
              <a:gd name="T108" fmla="*/ 3172 w 3620"/>
              <a:gd name="T109" fmla="*/ 755 h 3630"/>
              <a:gd name="T110" fmla="*/ 3527 w 3620"/>
              <a:gd name="T111" fmla="*/ 2027 h 3630"/>
              <a:gd name="T112" fmla="*/ 3570 w 3620"/>
              <a:gd name="T113" fmla="*/ 2946 h 3630"/>
              <a:gd name="T114" fmla="*/ 2862 w 3620"/>
              <a:gd name="T115" fmla="*/ 3601 h 3630"/>
              <a:gd name="T116" fmla="*/ 1919 w 3620"/>
              <a:gd name="T117" fmla="*/ 3548 h 3630"/>
              <a:gd name="T118" fmla="*/ 675 w 3620"/>
              <a:gd name="T119" fmla="*/ 3115 h 3630"/>
              <a:gd name="T120" fmla="*/ 100 w 3620"/>
              <a:gd name="T121" fmla="*/ 1936 h 3630"/>
              <a:gd name="T122" fmla="*/ 13 w 3620"/>
              <a:gd name="T123" fmla="*/ 857 h 3630"/>
              <a:gd name="T124" fmla="*/ 623 w 3620"/>
              <a:gd name="T125" fmla="*/ 80 h 3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20" h="3630">
                <a:moveTo>
                  <a:pt x="1858" y="738"/>
                </a:moveTo>
                <a:lnTo>
                  <a:pt x="1802" y="739"/>
                </a:lnTo>
                <a:lnTo>
                  <a:pt x="1746" y="741"/>
                </a:lnTo>
                <a:lnTo>
                  <a:pt x="1690" y="746"/>
                </a:lnTo>
                <a:lnTo>
                  <a:pt x="1634" y="752"/>
                </a:lnTo>
                <a:lnTo>
                  <a:pt x="1579" y="760"/>
                </a:lnTo>
                <a:lnTo>
                  <a:pt x="1523" y="770"/>
                </a:lnTo>
                <a:lnTo>
                  <a:pt x="1469" y="782"/>
                </a:lnTo>
                <a:lnTo>
                  <a:pt x="1415" y="795"/>
                </a:lnTo>
                <a:lnTo>
                  <a:pt x="1364" y="812"/>
                </a:lnTo>
                <a:lnTo>
                  <a:pt x="1313" y="829"/>
                </a:lnTo>
                <a:lnTo>
                  <a:pt x="1265" y="850"/>
                </a:lnTo>
                <a:lnTo>
                  <a:pt x="1219" y="873"/>
                </a:lnTo>
                <a:lnTo>
                  <a:pt x="1175" y="898"/>
                </a:lnTo>
                <a:lnTo>
                  <a:pt x="1134" y="925"/>
                </a:lnTo>
                <a:lnTo>
                  <a:pt x="1097" y="955"/>
                </a:lnTo>
                <a:lnTo>
                  <a:pt x="1063" y="988"/>
                </a:lnTo>
                <a:lnTo>
                  <a:pt x="1032" y="1023"/>
                </a:lnTo>
                <a:lnTo>
                  <a:pt x="1006" y="1060"/>
                </a:lnTo>
                <a:lnTo>
                  <a:pt x="983" y="1100"/>
                </a:lnTo>
                <a:lnTo>
                  <a:pt x="965" y="1143"/>
                </a:lnTo>
                <a:lnTo>
                  <a:pt x="952" y="1189"/>
                </a:lnTo>
                <a:lnTo>
                  <a:pt x="944" y="1238"/>
                </a:lnTo>
                <a:lnTo>
                  <a:pt x="941" y="1289"/>
                </a:lnTo>
                <a:lnTo>
                  <a:pt x="943" y="1343"/>
                </a:lnTo>
                <a:lnTo>
                  <a:pt x="952" y="1395"/>
                </a:lnTo>
                <a:lnTo>
                  <a:pt x="964" y="1442"/>
                </a:lnTo>
                <a:lnTo>
                  <a:pt x="982" y="1488"/>
                </a:lnTo>
                <a:lnTo>
                  <a:pt x="1003" y="1530"/>
                </a:lnTo>
                <a:lnTo>
                  <a:pt x="1028" y="1570"/>
                </a:lnTo>
                <a:lnTo>
                  <a:pt x="1056" y="1607"/>
                </a:lnTo>
                <a:lnTo>
                  <a:pt x="1089" y="1641"/>
                </a:lnTo>
                <a:lnTo>
                  <a:pt x="1123" y="1673"/>
                </a:lnTo>
                <a:lnTo>
                  <a:pt x="1162" y="1703"/>
                </a:lnTo>
                <a:lnTo>
                  <a:pt x="1201" y="1730"/>
                </a:lnTo>
                <a:lnTo>
                  <a:pt x="1243" y="1756"/>
                </a:lnTo>
                <a:lnTo>
                  <a:pt x="1287" y="1779"/>
                </a:lnTo>
                <a:lnTo>
                  <a:pt x="1331" y="1801"/>
                </a:lnTo>
                <a:lnTo>
                  <a:pt x="1377" y="1819"/>
                </a:lnTo>
                <a:lnTo>
                  <a:pt x="1423" y="1837"/>
                </a:lnTo>
                <a:lnTo>
                  <a:pt x="1470" y="1854"/>
                </a:lnTo>
                <a:lnTo>
                  <a:pt x="1516" y="1867"/>
                </a:lnTo>
                <a:lnTo>
                  <a:pt x="1563" y="1880"/>
                </a:lnTo>
                <a:lnTo>
                  <a:pt x="1609" y="1891"/>
                </a:lnTo>
                <a:lnTo>
                  <a:pt x="1654" y="1901"/>
                </a:lnTo>
                <a:lnTo>
                  <a:pt x="1697" y="1910"/>
                </a:lnTo>
                <a:lnTo>
                  <a:pt x="1740" y="1917"/>
                </a:lnTo>
                <a:lnTo>
                  <a:pt x="1779" y="1924"/>
                </a:lnTo>
                <a:lnTo>
                  <a:pt x="1848" y="1935"/>
                </a:lnTo>
                <a:lnTo>
                  <a:pt x="1910" y="1948"/>
                </a:lnTo>
                <a:lnTo>
                  <a:pt x="1967" y="1964"/>
                </a:lnTo>
                <a:lnTo>
                  <a:pt x="2018" y="1980"/>
                </a:lnTo>
                <a:lnTo>
                  <a:pt x="2064" y="1998"/>
                </a:lnTo>
                <a:lnTo>
                  <a:pt x="2106" y="2015"/>
                </a:lnTo>
                <a:lnTo>
                  <a:pt x="2142" y="2035"/>
                </a:lnTo>
                <a:lnTo>
                  <a:pt x="2175" y="2055"/>
                </a:lnTo>
                <a:lnTo>
                  <a:pt x="2204" y="2076"/>
                </a:lnTo>
                <a:lnTo>
                  <a:pt x="2228" y="2097"/>
                </a:lnTo>
                <a:lnTo>
                  <a:pt x="2249" y="2118"/>
                </a:lnTo>
                <a:lnTo>
                  <a:pt x="2266" y="2138"/>
                </a:lnTo>
                <a:lnTo>
                  <a:pt x="2281" y="2158"/>
                </a:lnTo>
                <a:lnTo>
                  <a:pt x="2293" y="2178"/>
                </a:lnTo>
                <a:lnTo>
                  <a:pt x="2308" y="2212"/>
                </a:lnTo>
                <a:lnTo>
                  <a:pt x="2319" y="2248"/>
                </a:lnTo>
                <a:lnTo>
                  <a:pt x="2323" y="2285"/>
                </a:lnTo>
                <a:lnTo>
                  <a:pt x="2323" y="2322"/>
                </a:lnTo>
                <a:lnTo>
                  <a:pt x="2317" y="2360"/>
                </a:lnTo>
                <a:lnTo>
                  <a:pt x="2305" y="2396"/>
                </a:lnTo>
                <a:lnTo>
                  <a:pt x="2289" y="2427"/>
                </a:lnTo>
                <a:lnTo>
                  <a:pt x="2271" y="2459"/>
                </a:lnTo>
                <a:lnTo>
                  <a:pt x="2249" y="2488"/>
                </a:lnTo>
                <a:lnTo>
                  <a:pt x="2222" y="2517"/>
                </a:lnTo>
                <a:lnTo>
                  <a:pt x="2193" y="2544"/>
                </a:lnTo>
                <a:lnTo>
                  <a:pt x="2160" y="2571"/>
                </a:lnTo>
                <a:lnTo>
                  <a:pt x="2124" y="2594"/>
                </a:lnTo>
                <a:lnTo>
                  <a:pt x="2084" y="2616"/>
                </a:lnTo>
                <a:lnTo>
                  <a:pt x="2040" y="2635"/>
                </a:lnTo>
                <a:lnTo>
                  <a:pt x="1994" y="2650"/>
                </a:lnTo>
                <a:lnTo>
                  <a:pt x="1944" y="2663"/>
                </a:lnTo>
                <a:lnTo>
                  <a:pt x="1891" y="2672"/>
                </a:lnTo>
                <a:lnTo>
                  <a:pt x="1835" y="2677"/>
                </a:lnTo>
                <a:lnTo>
                  <a:pt x="1776" y="2677"/>
                </a:lnTo>
                <a:lnTo>
                  <a:pt x="1713" y="2674"/>
                </a:lnTo>
                <a:lnTo>
                  <a:pt x="1661" y="2666"/>
                </a:lnTo>
                <a:lnTo>
                  <a:pt x="1611" y="2655"/>
                </a:lnTo>
                <a:lnTo>
                  <a:pt x="1566" y="2640"/>
                </a:lnTo>
                <a:lnTo>
                  <a:pt x="1524" y="2622"/>
                </a:lnTo>
                <a:lnTo>
                  <a:pt x="1485" y="2602"/>
                </a:lnTo>
                <a:lnTo>
                  <a:pt x="1449" y="2578"/>
                </a:lnTo>
                <a:lnTo>
                  <a:pt x="1416" y="2553"/>
                </a:lnTo>
                <a:lnTo>
                  <a:pt x="1385" y="2527"/>
                </a:lnTo>
                <a:lnTo>
                  <a:pt x="1358" y="2499"/>
                </a:lnTo>
                <a:lnTo>
                  <a:pt x="1334" y="2471"/>
                </a:lnTo>
                <a:lnTo>
                  <a:pt x="1311" y="2442"/>
                </a:lnTo>
                <a:lnTo>
                  <a:pt x="1291" y="2415"/>
                </a:lnTo>
                <a:lnTo>
                  <a:pt x="1274" y="2386"/>
                </a:lnTo>
                <a:lnTo>
                  <a:pt x="1258" y="2360"/>
                </a:lnTo>
                <a:lnTo>
                  <a:pt x="1245" y="2334"/>
                </a:lnTo>
                <a:lnTo>
                  <a:pt x="1234" y="2311"/>
                </a:lnTo>
                <a:lnTo>
                  <a:pt x="1224" y="2290"/>
                </a:lnTo>
                <a:lnTo>
                  <a:pt x="1217" y="2272"/>
                </a:lnTo>
                <a:lnTo>
                  <a:pt x="1211" y="2256"/>
                </a:lnTo>
                <a:lnTo>
                  <a:pt x="1207" y="2245"/>
                </a:lnTo>
                <a:lnTo>
                  <a:pt x="1201" y="2224"/>
                </a:lnTo>
                <a:lnTo>
                  <a:pt x="1191" y="2209"/>
                </a:lnTo>
                <a:lnTo>
                  <a:pt x="1178" y="2196"/>
                </a:lnTo>
                <a:lnTo>
                  <a:pt x="1163" y="2186"/>
                </a:lnTo>
                <a:lnTo>
                  <a:pt x="1146" y="2178"/>
                </a:lnTo>
                <a:lnTo>
                  <a:pt x="1129" y="2173"/>
                </a:lnTo>
                <a:lnTo>
                  <a:pt x="1111" y="2169"/>
                </a:lnTo>
                <a:lnTo>
                  <a:pt x="1095" y="2167"/>
                </a:lnTo>
                <a:lnTo>
                  <a:pt x="1081" y="2166"/>
                </a:lnTo>
                <a:lnTo>
                  <a:pt x="1067" y="2166"/>
                </a:lnTo>
                <a:lnTo>
                  <a:pt x="1057" y="2166"/>
                </a:lnTo>
                <a:lnTo>
                  <a:pt x="1052" y="2166"/>
                </a:lnTo>
                <a:lnTo>
                  <a:pt x="1050" y="2166"/>
                </a:lnTo>
                <a:lnTo>
                  <a:pt x="1038" y="2167"/>
                </a:lnTo>
                <a:lnTo>
                  <a:pt x="1022" y="2171"/>
                </a:lnTo>
                <a:lnTo>
                  <a:pt x="1006" y="2179"/>
                </a:lnTo>
                <a:lnTo>
                  <a:pt x="988" y="2190"/>
                </a:lnTo>
                <a:lnTo>
                  <a:pt x="970" y="2203"/>
                </a:lnTo>
                <a:lnTo>
                  <a:pt x="952" y="2219"/>
                </a:lnTo>
                <a:lnTo>
                  <a:pt x="936" y="2239"/>
                </a:lnTo>
                <a:lnTo>
                  <a:pt x="921" y="2261"/>
                </a:lnTo>
                <a:lnTo>
                  <a:pt x="913" y="2286"/>
                </a:lnTo>
                <a:lnTo>
                  <a:pt x="908" y="2313"/>
                </a:lnTo>
                <a:lnTo>
                  <a:pt x="907" y="2344"/>
                </a:lnTo>
                <a:lnTo>
                  <a:pt x="910" y="2377"/>
                </a:lnTo>
                <a:lnTo>
                  <a:pt x="918" y="2412"/>
                </a:lnTo>
                <a:lnTo>
                  <a:pt x="929" y="2451"/>
                </a:lnTo>
                <a:lnTo>
                  <a:pt x="950" y="2505"/>
                </a:lnTo>
                <a:lnTo>
                  <a:pt x="976" y="2555"/>
                </a:lnTo>
                <a:lnTo>
                  <a:pt x="1007" y="2603"/>
                </a:lnTo>
                <a:lnTo>
                  <a:pt x="1043" y="2648"/>
                </a:lnTo>
                <a:lnTo>
                  <a:pt x="1085" y="2688"/>
                </a:lnTo>
                <a:lnTo>
                  <a:pt x="1131" y="2726"/>
                </a:lnTo>
                <a:lnTo>
                  <a:pt x="1183" y="2760"/>
                </a:lnTo>
                <a:lnTo>
                  <a:pt x="1238" y="2792"/>
                </a:lnTo>
                <a:lnTo>
                  <a:pt x="1299" y="2819"/>
                </a:lnTo>
                <a:lnTo>
                  <a:pt x="1364" y="2842"/>
                </a:lnTo>
                <a:lnTo>
                  <a:pt x="1434" y="2863"/>
                </a:lnTo>
                <a:lnTo>
                  <a:pt x="1507" y="2880"/>
                </a:lnTo>
                <a:lnTo>
                  <a:pt x="1586" y="2893"/>
                </a:lnTo>
                <a:lnTo>
                  <a:pt x="1668" y="2903"/>
                </a:lnTo>
                <a:lnTo>
                  <a:pt x="1755" y="2908"/>
                </a:lnTo>
                <a:lnTo>
                  <a:pt x="1846" y="2910"/>
                </a:lnTo>
                <a:lnTo>
                  <a:pt x="1927" y="2907"/>
                </a:lnTo>
                <a:lnTo>
                  <a:pt x="2004" y="2901"/>
                </a:lnTo>
                <a:lnTo>
                  <a:pt x="2078" y="2889"/>
                </a:lnTo>
                <a:lnTo>
                  <a:pt x="2148" y="2873"/>
                </a:lnTo>
                <a:lnTo>
                  <a:pt x="2215" y="2853"/>
                </a:lnTo>
                <a:lnTo>
                  <a:pt x="2277" y="2829"/>
                </a:lnTo>
                <a:lnTo>
                  <a:pt x="2337" y="2803"/>
                </a:lnTo>
                <a:lnTo>
                  <a:pt x="2391" y="2773"/>
                </a:lnTo>
                <a:lnTo>
                  <a:pt x="2443" y="2740"/>
                </a:lnTo>
                <a:lnTo>
                  <a:pt x="2489" y="2704"/>
                </a:lnTo>
                <a:lnTo>
                  <a:pt x="2533" y="2666"/>
                </a:lnTo>
                <a:lnTo>
                  <a:pt x="2571" y="2627"/>
                </a:lnTo>
                <a:lnTo>
                  <a:pt x="2605" y="2585"/>
                </a:lnTo>
                <a:lnTo>
                  <a:pt x="2636" y="2541"/>
                </a:lnTo>
                <a:lnTo>
                  <a:pt x="2661" y="2497"/>
                </a:lnTo>
                <a:lnTo>
                  <a:pt x="2683" y="2451"/>
                </a:lnTo>
                <a:lnTo>
                  <a:pt x="2700" y="2405"/>
                </a:lnTo>
                <a:lnTo>
                  <a:pt x="2712" y="2357"/>
                </a:lnTo>
                <a:lnTo>
                  <a:pt x="2718" y="2310"/>
                </a:lnTo>
                <a:lnTo>
                  <a:pt x="2720" y="2263"/>
                </a:lnTo>
                <a:lnTo>
                  <a:pt x="2720" y="2232"/>
                </a:lnTo>
                <a:lnTo>
                  <a:pt x="2718" y="2201"/>
                </a:lnTo>
                <a:lnTo>
                  <a:pt x="2715" y="2169"/>
                </a:lnTo>
                <a:lnTo>
                  <a:pt x="2710" y="2138"/>
                </a:lnTo>
                <a:lnTo>
                  <a:pt x="2702" y="2108"/>
                </a:lnTo>
                <a:lnTo>
                  <a:pt x="2692" y="2077"/>
                </a:lnTo>
                <a:lnTo>
                  <a:pt x="2680" y="2046"/>
                </a:lnTo>
                <a:lnTo>
                  <a:pt x="2665" y="2015"/>
                </a:lnTo>
                <a:lnTo>
                  <a:pt x="2647" y="1986"/>
                </a:lnTo>
                <a:lnTo>
                  <a:pt x="2625" y="1956"/>
                </a:lnTo>
                <a:lnTo>
                  <a:pt x="2600" y="1926"/>
                </a:lnTo>
                <a:lnTo>
                  <a:pt x="2571" y="1898"/>
                </a:lnTo>
                <a:lnTo>
                  <a:pt x="2538" y="1869"/>
                </a:lnTo>
                <a:lnTo>
                  <a:pt x="2501" y="1841"/>
                </a:lnTo>
                <a:lnTo>
                  <a:pt x="2459" y="1814"/>
                </a:lnTo>
                <a:lnTo>
                  <a:pt x="2412" y="1789"/>
                </a:lnTo>
                <a:lnTo>
                  <a:pt x="2361" y="1763"/>
                </a:lnTo>
                <a:lnTo>
                  <a:pt x="2304" y="1739"/>
                </a:lnTo>
                <a:lnTo>
                  <a:pt x="2241" y="1716"/>
                </a:lnTo>
                <a:lnTo>
                  <a:pt x="2173" y="1694"/>
                </a:lnTo>
                <a:lnTo>
                  <a:pt x="2099" y="1672"/>
                </a:lnTo>
                <a:lnTo>
                  <a:pt x="2017" y="1652"/>
                </a:lnTo>
                <a:lnTo>
                  <a:pt x="1931" y="1634"/>
                </a:lnTo>
                <a:lnTo>
                  <a:pt x="1846" y="1616"/>
                </a:lnTo>
                <a:lnTo>
                  <a:pt x="1768" y="1598"/>
                </a:lnTo>
                <a:lnTo>
                  <a:pt x="1696" y="1579"/>
                </a:lnTo>
                <a:lnTo>
                  <a:pt x="1630" y="1558"/>
                </a:lnTo>
                <a:lnTo>
                  <a:pt x="1571" y="1536"/>
                </a:lnTo>
                <a:lnTo>
                  <a:pt x="1518" y="1513"/>
                </a:lnTo>
                <a:lnTo>
                  <a:pt x="1470" y="1488"/>
                </a:lnTo>
                <a:lnTo>
                  <a:pt x="1429" y="1462"/>
                </a:lnTo>
                <a:lnTo>
                  <a:pt x="1393" y="1436"/>
                </a:lnTo>
                <a:lnTo>
                  <a:pt x="1364" y="1407"/>
                </a:lnTo>
                <a:lnTo>
                  <a:pt x="1340" y="1377"/>
                </a:lnTo>
                <a:lnTo>
                  <a:pt x="1322" y="1345"/>
                </a:lnTo>
                <a:lnTo>
                  <a:pt x="1309" y="1312"/>
                </a:lnTo>
                <a:lnTo>
                  <a:pt x="1304" y="1279"/>
                </a:lnTo>
                <a:lnTo>
                  <a:pt x="1305" y="1245"/>
                </a:lnTo>
                <a:lnTo>
                  <a:pt x="1312" y="1212"/>
                </a:lnTo>
                <a:lnTo>
                  <a:pt x="1324" y="1180"/>
                </a:lnTo>
                <a:lnTo>
                  <a:pt x="1342" y="1148"/>
                </a:lnTo>
                <a:lnTo>
                  <a:pt x="1366" y="1119"/>
                </a:lnTo>
                <a:lnTo>
                  <a:pt x="1394" y="1089"/>
                </a:lnTo>
                <a:lnTo>
                  <a:pt x="1427" y="1063"/>
                </a:lnTo>
                <a:lnTo>
                  <a:pt x="1467" y="1038"/>
                </a:lnTo>
                <a:lnTo>
                  <a:pt x="1509" y="1018"/>
                </a:lnTo>
                <a:lnTo>
                  <a:pt x="1557" y="1000"/>
                </a:lnTo>
                <a:lnTo>
                  <a:pt x="1606" y="985"/>
                </a:lnTo>
                <a:lnTo>
                  <a:pt x="1659" y="974"/>
                </a:lnTo>
                <a:lnTo>
                  <a:pt x="1711" y="965"/>
                </a:lnTo>
                <a:lnTo>
                  <a:pt x="1765" y="960"/>
                </a:lnTo>
                <a:lnTo>
                  <a:pt x="1820" y="959"/>
                </a:lnTo>
                <a:lnTo>
                  <a:pt x="1873" y="961"/>
                </a:lnTo>
                <a:lnTo>
                  <a:pt x="1924" y="968"/>
                </a:lnTo>
                <a:lnTo>
                  <a:pt x="1970" y="979"/>
                </a:lnTo>
                <a:lnTo>
                  <a:pt x="2014" y="993"/>
                </a:lnTo>
                <a:lnTo>
                  <a:pt x="2054" y="1010"/>
                </a:lnTo>
                <a:lnTo>
                  <a:pt x="2090" y="1031"/>
                </a:lnTo>
                <a:lnTo>
                  <a:pt x="2123" y="1055"/>
                </a:lnTo>
                <a:lnTo>
                  <a:pt x="2151" y="1081"/>
                </a:lnTo>
                <a:lnTo>
                  <a:pt x="2175" y="1111"/>
                </a:lnTo>
                <a:lnTo>
                  <a:pt x="2196" y="1144"/>
                </a:lnTo>
                <a:lnTo>
                  <a:pt x="2222" y="1192"/>
                </a:lnTo>
                <a:lnTo>
                  <a:pt x="2247" y="1234"/>
                </a:lnTo>
                <a:lnTo>
                  <a:pt x="2271" y="1271"/>
                </a:lnTo>
                <a:lnTo>
                  <a:pt x="2293" y="1301"/>
                </a:lnTo>
                <a:lnTo>
                  <a:pt x="2314" y="1327"/>
                </a:lnTo>
                <a:lnTo>
                  <a:pt x="2334" y="1348"/>
                </a:lnTo>
                <a:lnTo>
                  <a:pt x="2354" y="1364"/>
                </a:lnTo>
                <a:lnTo>
                  <a:pt x="2374" y="1376"/>
                </a:lnTo>
                <a:lnTo>
                  <a:pt x="2392" y="1385"/>
                </a:lnTo>
                <a:lnTo>
                  <a:pt x="2412" y="1390"/>
                </a:lnTo>
                <a:lnTo>
                  <a:pt x="2433" y="1393"/>
                </a:lnTo>
                <a:lnTo>
                  <a:pt x="2454" y="1393"/>
                </a:lnTo>
                <a:lnTo>
                  <a:pt x="2475" y="1389"/>
                </a:lnTo>
                <a:lnTo>
                  <a:pt x="2498" y="1385"/>
                </a:lnTo>
                <a:lnTo>
                  <a:pt x="2519" y="1379"/>
                </a:lnTo>
                <a:lnTo>
                  <a:pt x="2538" y="1370"/>
                </a:lnTo>
                <a:lnTo>
                  <a:pt x="2555" y="1355"/>
                </a:lnTo>
                <a:lnTo>
                  <a:pt x="2570" y="1337"/>
                </a:lnTo>
                <a:lnTo>
                  <a:pt x="2582" y="1312"/>
                </a:lnTo>
                <a:lnTo>
                  <a:pt x="2593" y="1283"/>
                </a:lnTo>
                <a:lnTo>
                  <a:pt x="2600" y="1250"/>
                </a:lnTo>
                <a:lnTo>
                  <a:pt x="2602" y="1216"/>
                </a:lnTo>
                <a:lnTo>
                  <a:pt x="2601" y="1180"/>
                </a:lnTo>
                <a:lnTo>
                  <a:pt x="2595" y="1146"/>
                </a:lnTo>
                <a:lnTo>
                  <a:pt x="2588" y="1113"/>
                </a:lnTo>
                <a:lnTo>
                  <a:pt x="2576" y="1084"/>
                </a:lnTo>
                <a:lnTo>
                  <a:pt x="2567" y="1066"/>
                </a:lnTo>
                <a:lnTo>
                  <a:pt x="2554" y="1046"/>
                </a:lnTo>
                <a:lnTo>
                  <a:pt x="2537" y="1024"/>
                </a:lnTo>
                <a:lnTo>
                  <a:pt x="2518" y="1000"/>
                </a:lnTo>
                <a:lnTo>
                  <a:pt x="2495" y="976"/>
                </a:lnTo>
                <a:lnTo>
                  <a:pt x="2468" y="950"/>
                </a:lnTo>
                <a:lnTo>
                  <a:pt x="2437" y="925"/>
                </a:lnTo>
                <a:lnTo>
                  <a:pt x="2403" y="900"/>
                </a:lnTo>
                <a:lnTo>
                  <a:pt x="2366" y="875"/>
                </a:lnTo>
                <a:lnTo>
                  <a:pt x="2326" y="850"/>
                </a:lnTo>
                <a:lnTo>
                  <a:pt x="2281" y="827"/>
                </a:lnTo>
                <a:lnTo>
                  <a:pt x="2232" y="806"/>
                </a:lnTo>
                <a:lnTo>
                  <a:pt x="2180" y="787"/>
                </a:lnTo>
                <a:lnTo>
                  <a:pt x="2124" y="770"/>
                </a:lnTo>
                <a:lnTo>
                  <a:pt x="2063" y="757"/>
                </a:lnTo>
                <a:lnTo>
                  <a:pt x="1999" y="747"/>
                </a:lnTo>
                <a:lnTo>
                  <a:pt x="1931" y="740"/>
                </a:lnTo>
                <a:lnTo>
                  <a:pt x="1858" y="738"/>
                </a:lnTo>
                <a:close/>
                <a:moveTo>
                  <a:pt x="1865" y="629"/>
                </a:moveTo>
                <a:lnTo>
                  <a:pt x="1938" y="631"/>
                </a:lnTo>
                <a:lnTo>
                  <a:pt x="2009" y="638"/>
                </a:lnTo>
                <a:lnTo>
                  <a:pt x="2075" y="648"/>
                </a:lnTo>
                <a:lnTo>
                  <a:pt x="2139" y="661"/>
                </a:lnTo>
                <a:lnTo>
                  <a:pt x="2198" y="678"/>
                </a:lnTo>
                <a:lnTo>
                  <a:pt x="2255" y="696"/>
                </a:lnTo>
                <a:lnTo>
                  <a:pt x="2308" y="717"/>
                </a:lnTo>
                <a:lnTo>
                  <a:pt x="2356" y="741"/>
                </a:lnTo>
                <a:lnTo>
                  <a:pt x="2402" y="766"/>
                </a:lnTo>
                <a:lnTo>
                  <a:pt x="2445" y="792"/>
                </a:lnTo>
                <a:lnTo>
                  <a:pt x="2484" y="818"/>
                </a:lnTo>
                <a:lnTo>
                  <a:pt x="2520" y="846"/>
                </a:lnTo>
                <a:lnTo>
                  <a:pt x="2553" y="873"/>
                </a:lnTo>
                <a:lnTo>
                  <a:pt x="2581" y="901"/>
                </a:lnTo>
                <a:lnTo>
                  <a:pt x="2607" y="927"/>
                </a:lnTo>
                <a:lnTo>
                  <a:pt x="2631" y="954"/>
                </a:lnTo>
                <a:lnTo>
                  <a:pt x="2650" y="978"/>
                </a:lnTo>
                <a:lnTo>
                  <a:pt x="2667" y="1001"/>
                </a:lnTo>
                <a:lnTo>
                  <a:pt x="2680" y="1022"/>
                </a:lnTo>
                <a:lnTo>
                  <a:pt x="2691" y="1041"/>
                </a:lnTo>
                <a:lnTo>
                  <a:pt x="2708" y="1080"/>
                </a:lnTo>
                <a:lnTo>
                  <a:pt x="2722" y="1122"/>
                </a:lnTo>
                <a:lnTo>
                  <a:pt x="2729" y="1166"/>
                </a:lnTo>
                <a:lnTo>
                  <a:pt x="2734" y="1209"/>
                </a:lnTo>
                <a:lnTo>
                  <a:pt x="2731" y="1253"/>
                </a:lnTo>
                <a:lnTo>
                  <a:pt x="2726" y="1295"/>
                </a:lnTo>
                <a:lnTo>
                  <a:pt x="2717" y="1335"/>
                </a:lnTo>
                <a:lnTo>
                  <a:pt x="2703" y="1374"/>
                </a:lnTo>
                <a:lnTo>
                  <a:pt x="2683" y="1408"/>
                </a:lnTo>
                <a:lnTo>
                  <a:pt x="2660" y="1438"/>
                </a:lnTo>
                <a:lnTo>
                  <a:pt x="2635" y="1463"/>
                </a:lnTo>
                <a:lnTo>
                  <a:pt x="2606" y="1485"/>
                </a:lnTo>
                <a:lnTo>
                  <a:pt x="2575" y="1500"/>
                </a:lnTo>
                <a:lnTo>
                  <a:pt x="2539" y="1513"/>
                </a:lnTo>
                <a:lnTo>
                  <a:pt x="2497" y="1520"/>
                </a:lnTo>
                <a:lnTo>
                  <a:pt x="2456" y="1524"/>
                </a:lnTo>
                <a:lnTo>
                  <a:pt x="2419" y="1521"/>
                </a:lnTo>
                <a:lnTo>
                  <a:pt x="2384" y="1514"/>
                </a:lnTo>
                <a:lnTo>
                  <a:pt x="2351" y="1503"/>
                </a:lnTo>
                <a:lnTo>
                  <a:pt x="2320" y="1487"/>
                </a:lnTo>
                <a:lnTo>
                  <a:pt x="2292" y="1467"/>
                </a:lnTo>
                <a:lnTo>
                  <a:pt x="2264" y="1444"/>
                </a:lnTo>
                <a:lnTo>
                  <a:pt x="2239" y="1418"/>
                </a:lnTo>
                <a:lnTo>
                  <a:pt x="2214" y="1389"/>
                </a:lnTo>
                <a:lnTo>
                  <a:pt x="2191" y="1357"/>
                </a:lnTo>
                <a:lnTo>
                  <a:pt x="2169" y="1323"/>
                </a:lnTo>
                <a:lnTo>
                  <a:pt x="2147" y="1287"/>
                </a:lnTo>
                <a:lnTo>
                  <a:pt x="2126" y="1250"/>
                </a:lnTo>
                <a:lnTo>
                  <a:pt x="2105" y="1210"/>
                </a:lnTo>
                <a:lnTo>
                  <a:pt x="2088" y="1185"/>
                </a:lnTo>
                <a:lnTo>
                  <a:pt x="2067" y="1163"/>
                </a:lnTo>
                <a:lnTo>
                  <a:pt x="2044" y="1145"/>
                </a:lnTo>
                <a:lnTo>
                  <a:pt x="2018" y="1130"/>
                </a:lnTo>
                <a:lnTo>
                  <a:pt x="1993" y="1118"/>
                </a:lnTo>
                <a:lnTo>
                  <a:pt x="1967" y="1108"/>
                </a:lnTo>
                <a:lnTo>
                  <a:pt x="1943" y="1100"/>
                </a:lnTo>
                <a:lnTo>
                  <a:pt x="1919" y="1095"/>
                </a:lnTo>
                <a:lnTo>
                  <a:pt x="1869" y="1088"/>
                </a:lnTo>
                <a:lnTo>
                  <a:pt x="1819" y="1087"/>
                </a:lnTo>
                <a:lnTo>
                  <a:pt x="1769" y="1089"/>
                </a:lnTo>
                <a:lnTo>
                  <a:pt x="1720" y="1095"/>
                </a:lnTo>
                <a:lnTo>
                  <a:pt x="1673" y="1104"/>
                </a:lnTo>
                <a:lnTo>
                  <a:pt x="1628" y="1117"/>
                </a:lnTo>
                <a:lnTo>
                  <a:pt x="1586" y="1131"/>
                </a:lnTo>
                <a:lnTo>
                  <a:pt x="1549" y="1148"/>
                </a:lnTo>
                <a:lnTo>
                  <a:pt x="1517" y="1166"/>
                </a:lnTo>
                <a:lnTo>
                  <a:pt x="1490" y="1186"/>
                </a:lnTo>
                <a:lnTo>
                  <a:pt x="1475" y="1199"/>
                </a:lnTo>
                <a:lnTo>
                  <a:pt x="1461" y="1213"/>
                </a:lnTo>
                <a:lnTo>
                  <a:pt x="1450" y="1231"/>
                </a:lnTo>
                <a:lnTo>
                  <a:pt x="1443" y="1249"/>
                </a:lnTo>
                <a:lnTo>
                  <a:pt x="1439" y="1268"/>
                </a:lnTo>
                <a:lnTo>
                  <a:pt x="1443" y="1289"/>
                </a:lnTo>
                <a:lnTo>
                  <a:pt x="1444" y="1295"/>
                </a:lnTo>
                <a:lnTo>
                  <a:pt x="1447" y="1302"/>
                </a:lnTo>
                <a:lnTo>
                  <a:pt x="1452" y="1312"/>
                </a:lnTo>
                <a:lnTo>
                  <a:pt x="1460" y="1322"/>
                </a:lnTo>
                <a:lnTo>
                  <a:pt x="1471" y="1334"/>
                </a:lnTo>
                <a:lnTo>
                  <a:pt x="1485" y="1348"/>
                </a:lnTo>
                <a:lnTo>
                  <a:pt x="1503" y="1362"/>
                </a:lnTo>
                <a:lnTo>
                  <a:pt x="1525" y="1376"/>
                </a:lnTo>
                <a:lnTo>
                  <a:pt x="1551" y="1392"/>
                </a:lnTo>
                <a:lnTo>
                  <a:pt x="1582" y="1408"/>
                </a:lnTo>
                <a:lnTo>
                  <a:pt x="1618" y="1425"/>
                </a:lnTo>
                <a:lnTo>
                  <a:pt x="1660" y="1441"/>
                </a:lnTo>
                <a:lnTo>
                  <a:pt x="1707" y="1458"/>
                </a:lnTo>
                <a:lnTo>
                  <a:pt x="1762" y="1475"/>
                </a:lnTo>
                <a:lnTo>
                  <a:pt x="1823" y="1492"/>
                </a:lnTo>
                <a:lnTo>
                  <a:pt x="1891" y="1508"/>
                </a:lnTo>
                <a:lnTo>
                  <a:pt x="1967" y="1525"/>
                </a:lnTo>
                <a:lnTo>
                  <a:pt x="2067" y="1546"/>
                </a:lnTo>
                <a:lnTo>
                  <a:pt x="2159" y="1569"/>
                </a:lnTo>
                <a:lnTo>
                  <a:pt x="2247" y="1595"/>
                </a:lnTo>
                <a:lnTo>
                  <a:pt x="2327" y="1623"/>
                </a:lnTo>
                <a:lnTo>
                  <a:pt x="2401" y="1652"/>
                </a:lnTo>
                <a:lnTo>
                  <a:pt x="2470" y="1684"/>
                </a:lnTo>
                <a:lnTo>
                  <a:pt x="2533" y="1718"/>
                </a:lnTo>
                <a:lnTo>
                  <a:pt x="2590" y="1756"/>
                </a:lnTo>
                <a:lnTo>
                  <a:pt x="2642" y="1795"/>
                </a:lnTo>
                <a:lnTo>
                  <a:pt x="2686" y="1837"/>
                </a:lnTo>
                <a:lnTo>
                  <a:pt x="2726" y="1882"/>
                </a:lnTo>
                <a:lnTo>
                  <a:pt x="2761" y="1929"/>
                </a:lnTo>
                <a:lnTo>
                  <a:pt x="2790" y="1980"/>
                </a:lnTo>
                <a:lnTo>
                  <a:pt x="2813" y="2033"/>
                </a:lnTo>
                <a:lnTo>
                  <a:pt x="2831" y="2089"/>
                </a:lnTo>
                <a:lnTo>
                  <a:pt x="2843" y="2148"/>
                </a:lnTo>
                <a:lnTo>
                  <a:pt x="2851" y="2210"/>
                </a:lnTo>
                <a:lnTo>
                  <a:pt x="2854" y="2275"/>
                </a:lnTo>
                <a:lnTo>
                  <a:pt x="2850" y="2327"/>
                </a:lnTo>
                <a:lnTo>
                  <a:pt x="2842" y="2379"/>
                </a:lnTo>
                <a:lnTo>
                  <a:pt x="2829" y="2431"/>
                </a:lnTo>
                <a:lnTo>
                  <a:pt x="2812" y="2483"/>
                </a:lnTo>
                <a:lnTo>
                  <a:pt x="2788" y="2533"/>
                </a:lnTo>
                <a:lnTo>
                  <a:pt x="2761" y="2584"/>
                </a:lnTo>
                <a:lnTo>
                  <a:pt x="2729" y="2632"/>
                </a:lnTo>
                <a:lnTo>
                  <a:pt x="2693" y="2680"/>
                </a:lnTo>
                <a:lnTo>
                  <a:pt x="2652" y="2725"/>
                </a:lnTo>
                <a:lnTo>
                  <a:pt x="2607" y="2769"/>
                </a:lnTo>
                <a:lnTo>
                  <a:pt x="2559" y="2809"/>
                </a:lnTo>
                <a:lnTo>
                  <a:pt x="2505" y="2848"/>
                </a:lnTo>
                <a:lnTo>
                  <a:pt x="2448" y="2883"/>
                </a:lnTo>
                <a:lnTo>
                  <a:pt x="2387" y="2916"/>
                </a:lnTo>
                <a:lnTo>
                  <a:pt x="2321" y="2945"/>
                </a:lnTo>
                <a:lnTo>
                  <a:pt x="2252" y="2970"/>
                </a:lnTo>
                <a:lnTo>
                  <a:pt x="2180" y="2991"/>
                </a:lnTo>
                <a:lnTo>
                  <a:pt x="2103" y="3009"/>
                </a:lnTo>
                <a:lnTo>
                  <a:pt x="2023" y="3021"/>
                </a:lnTo>
                <a:lnTo>
                  <a:pt x="1939" y="3028"/>
                </a:lnTo>
                <a:lnTo>
                  <a:pt x="1852" y="3032"/>
                </a:lnTo>
                <a:lnTo>
                  <a:pt x="1766" y="3029"/>
                </a:lnTo>
                <a:lnTo>
                  <a:pt x="1684" y="3025"/>
                </a:lnTo>
                <a:lnTo>
                  <a:pt x="1607" y="3017"/>
                </a:lnTo>
                <a:lnTo>
                  <a:pt x="1535" y="3007"/>
                </a:lnTo>
                <a:lnTo>
                  <a:pt x="1467" y="2994"/>
                </a:lnTo>
                <a:lnTo>
                  <a:pt x="1403" y="2979"/>
                </a:lnTo>
                <a:lnTo>
                  <a:pt x="1343" y="2961"/>
                </a:lnTo>
                <a:lnTo>
                  <a:pt x="1288" y="2943"/>
                </a:lnTo>
                <a:lnTo>
                  <a:pt x="1235" y="2922"/>
                </a:lnTo>
                <a:lnTo>
                  <a:pt x="1188" y="2899"/>
                </a:lnTo>
                <a:lnTo>
                  <a:pt x="1143" y="2874"/>
                </a:lnTo>
                <a:lnTo>
                  <a:pt x="1102" y="2849"/>
                </a:lnTo>
                <a:lnTo>
                  <a:pt x="1064" y="2823"/>
                </a:lnTo>
                <a:lnTo>
                  <a:pt x="1030" y="2795"/>
                </a:lnTo>
                <a:lnTo>
                  <a:pt x="998" y="2768"/>
                </a:lnTo>
                <a:lnTo>
                  <a:pt x="970" y="2738"/>
                </a:lnTo>
                <a:lnTo>
                  <a:pt x="944" y="2709"/>
                </a:lnTo>
                <a:lnTo>
                  <a:pt x="921" y="2681"/>
                </a:lnTo>
                <a:lnTo>
                  <a:pt x="901" y="2651"/>
                </a:lnTo>
                <a:lnTo>
                  <a:pt x="882" y="2622"/>
                </a:lnTo>
                <a:lnTo>
                  <a:pt x="866" y="2594"/>
                </a:lnTo>
                <a:lnTo>
                  <a:pt x="852" y="2565"/>
                </a:lnTo>
                <a:lnTo>
                  <a:pt x="839" y="2538"/>
                </a:lnTo>
                <a:lnTo>
                  <a:pt x="829" y="2511"/>
                </a:lnTo>
                <a:lnTo>
                  <a:pt x="821" y="2487"/>
                </a:lnTo>
                <a:lnTo>
                  <a:pt x="807" y="2441"/>
                </a:lnTo>
                <a:lnTo>
                  <a:pt x="799" y="2399"/>
                </a:lnTo>
                <a:lnTo>
                  <a:pt x="793" y="2360"/>
                </a:lnTo>
                <a:lnTo>
                  <a:pt x="793" y="2323"/>
                </a:lnTo>
                <a:lnTo>
                  <a:pt x="795" y="2290"/>
                </a:lnTo>
                <a:lnTo>
                  <a:pt x="801" y="2261"/>
                </a:lnTo>
                <a:lnTo>
                  <a:pt x="808" y="2234"/>
                </a:lnTo>
                <a:lnTo>
                  <a:pt x="817" y="2211"/>
                </a:lnTo>
                <a:lnTo>
                  <a:pt x="828" y="2190"/>
                </a:lnTo>
                <a:lnTo>
                  <a:pt x="838" y="2173"/>
                </a:lnTo>
                <a:lnTo>
                  <a:pt x="860" y="2144"/>
                </a:lnTo>
                <a:lnTo>
                  <a:pt x="883" y="2120"/>
                </a:lnTo>
                <a:lnTo>
                  <a:pt x="907" y="2100"/>
                </a:lnTo>
                <a:lnTo>
                  <a:pt x="932" y="2083"/>
                </a:lnTo>
                <a:lnTo>
                  <a:pt x="958" y="2070"/>
                </a:lnTo>
                <a:lnTo>
                  <a:pt x="981" y="2060"/>
                </a:lnTo>
                <a:lnTo>
                  <a:pt x="1003" y="2053"/>
                </a:lnTo>
                <a:lnTo>
                  <a:pt x="1021" y="2048"/>
                </a:lnTo>
                <a:lnTo>
                  <a:pt x="1038" y="2045"/>
                </a:lnTo>
                <a:lnTo>
                  <a:pt x="1059" y="2044"/>
                </a:lnTo>
                <a:lnTo>
                  <a:pt x="1082" y="2045"/>
                </a:lnTo>
                <a:lnTo>
                  <a:pt x="1107" y="2047"/>
                </a:lnTo>
                <a:lnTo>
                  <a:pt x="1132" y="2050"/>
                </a:lnTo>
                <a:lnTo>
                  <a:pt x="1159" y="2057"/>
                </a:lnTo>
                <a:lnTo>
                  <a:pt x="1186" y="2066"/>
                </a:lnTo>
                <a:lnTo>
                  <a:pt x="1212" y="2077"/>
                </a:lnTo>
                <a:lnTo>
                  <a:pt x="1237" y="2091"/>
                </a:lnTo>
                <a:lnTo>
                  <a:pt x="1262" y="2108"/>
                </a:lnTo>
                <a:lnTo>
                  <a:pt x="1285" y="2129"/>
                </a:lnTo>
                <a:lnTo>
                  <a:pt x="1303" y="2153"/>
                </a:lnTo>
                <a:lnTo>
                  <a:pt x="1321" y="2181"/>
                </a:lnTo>
                <a:lnTo>
                  <a:pt x="1334" y="2214"/>
                </a:lnTo>
                <a:lnTo>
                  <a:pt x="1337" y="2226"/>
                </a:lnTo>
                <a:lnTo>
                  <a:pt x="1343" y="2242"/>
                </a:lnTo>
                <a:lnTo>
                  <a:pt x="1350" y="2261"/>
                </a:lnTo>
                <a:lnTo>
                  <a:pt x="1360" y="2281"/>
                </a:lnTo>
                <a:lnTo>
                  <a:pt x="1372" y="2305"/>
                </a:lnTo>
                <a:lnTo>
                  <a:pt x="1387" y="2330"/>
                </a:lnTo>
                <a:lnTo>
                  <a:pt x="1404" y="2356"/>
                </a:lnTo>
                <a:lnTo>
                  <a:pt x="1423" y="2383"/>
                </a:lnTo>
                <a:lnTo>
                  <a:pt x="1445" y="2409"/>
                </a:lnTo>
                <a:lnTo>
                  <a:pt x="1470" y="2435"/>
                </a:lnTo>
                <a:lnTo>
                  <a:pt x="1498" y="2461"/>
                </a:lnTo>
                <a:lnTo>
                  <a:pt x="1529" y="2484"/>
                </a:lnTo>
                <a:lnTo>
                  <a:pt x="1564" y="2506"/>
                </a:lnTo>
                <a:lnTo>
                  <a:pt x="1602" y="2525"/>
                </a:lnTo>
                <a:lnTo>
                  <a:pt x="1643" y="2540"/>
                </a:lnTo>
                <a:lnTo>
                  <a:pt x="1688" y="2552"/>
                </a:lnTo>
                <a:lnTo>
                  <a:pt x="1738" y="2560"/>
                </a:lnTo>
                <a:lnTo>
                  <a:pt x="1795" y="2562"/>
                </a:lnTo>
                <a:lnTo>
                  <a:pt x="1848" y="2561"/>
                </a:lnTo>
                <a:lnTo>
                  <a:pt x="1898" y="2556"/>
                </a:lnTo>
                <a:lnTo>
                  <a:pt x="1945" y="2548"/>
                </a:lnTo>
                <a:lnTo>
                  <a:pt x="1989" y="2536"/>
                </a:lnTo>
                <a:lnTo>
                  <a:pt x="2028" y="2520"/>
                </a:lnTo>
                <a:lnTo>
                  <a:pt x="2064" y="2503"/>
                </a:lnTo>
                <a:lnTo>
                  <a:pt x="2097" y="2483"/>
                </a:lnTo>
                <a:lnTo>
                  <a:pt x="2126" y="2461"/>
                </a:lnTo>
                <a:lnTo>
                  <a:pt x="2151" y="2437"/>
                </a:lnTo>
                <a:lnTo>
                  <a:pt x="2172" y="2411"/>
                </a:lnTo>
                <a:lnTo>
                  <a:pt x="2190" y="2386"/>
                </a:lnTo>
                <a:lnTo>
                  <a:pt x="2203" y="2360"/>
                </a:lnTo>
                <a:lnTo>
                  <a:pt x="2209" y="2332"/>
                </a:lnTo>
                <a:lnTo>
                  <a:pt x="2210" y="2306"/>
                </a:lnTo>
                <a:lnTo>
                  <a:pt x="2206" y="2278"/>
                </a:lnTo>
                <a:lnTo>
                  <a:pt x="2196" y="2251"/>
                </a:lnTo>
                <a:lnTo>
                  <a:pt x="2188" y="2239"/>
                </a:lnTo>
                <a:lnTo>
                  <a:pt x="2179" y="2225"/>
                </a:lnTo>
                <a:lnTo>
                  <a:pt x="2167" y="2211"/>
                </a:lnTo>
                <a:lnTo>
                  <a:pt x="2151" y="2196"/>
                </a:lnTo>
                <a:lnTo>
                  <a:pt x="2133" y="2180"/>
                </a:lnTo>
                <a:lnTo>
                  <a:pt x="2109" y="2165"/>
                </a:lnTo>
                <a:lnTo>
                  <a:pt x="2084" y="2149"/>
                </a:lnTo>
                <a:lnTo>
                  <a:pt x="2054" y="2134"/>
                </a:lnTo>
                <a:lnTo>
                  <a:pt x="2018" y="2119"/>
                </a:lnTo>
                <a:lnTo>
                  <a:pt x="1979" y="2104"/>
                </a:lnTo>
                <a:lnTo>
                  <a:pt x="1935" y="2091"/>
                </a:lnTo>
                <a:lnTo>
                  <a:pt x="1885" y="2078"/>
                </a:lnTo>
                <a:lnTo>
                  <a:pt x="1830" y="2067"/>
                </a:lnTo>
                <a:lnTo>
                  <a:pt x="1768" y="2057"/>
                </a:lnTo>
                <a:lnTo>
                  <a:pt x="1671" y="2042"/>
                </a:lnTo>
                <a:lnTo>
                  <a:pt x="1579" y="2022"/>
                </a:lnTo>
                <a:lnTo>
                  <a:pt x="1491" y="1999"/>
                </a:lnTo>
                <a:lnTo>
                  <a:pt x="1409" y="1972"/>
                </a:lnTo>
                <a:lnTo>
                  <a:pt x="1331" y="1944"/>
                </a:lnTo>
                <a:lnTo>
                  <a:pt x="1258" y="1911"/>
                </a:lnTo>
                <a:lnTo>
                  <a:pt x="1191" y="1876"/>
                </a:lnTo>
                <a:lnTo>
                  <a:pt x="1130" y="1836"/>
                </a:lnTo>
                <a:lnTo>
                  <a:pt x="1073" y="1794"/>
                </a:lnTo>
                <a:lnTo>
                  <a:pt x="1022" y="1750"/>
                </a:lnTo>
                <a:lnTo>
                  <a:pt x="977" y="1703"/>
                </a:lnTo>
                <a:lnTo>
                  <a:pt x="938" y="1653"/>
                </a:lnTo>
                <a:lnTo>
                  <a:pt x="904" y="1601"/>
                </a:lnTo>
                <a:lnTo>
                  <a:pt x="876" y="1546"/>
                </a:lnTo>
                <a:lnTo>
                  <a:pt x="855" y="1487"/>
                </a:lnTo>
                <a:lnTo>
                  <a:pt x="839" y="1428"/>
                </a:lnTo>
                <a:lnTo>
                  <a:pt x="829" y="1365"/>
                </a:lnTo>
                <a:lnTo>
                  <a:pt x="827" y="1301"/>
                </a:lnTo>
                <a:lnTo>
                  <a:pt x="829" y="1243"/>
                </a:lnTo>
                <a:lnTo>
                  <a:pt x="837" y="1188"/>
                </a:lnTo>
                <a:lnTo>
                  <a:pt x="849" y="1136"/>
                </a:lnTo>
                <a:lnTo>
                  <a:pt x="867" y="1087"/>
                </a:lnTo>
                <a:lnTo>
                  <a:pt x="889" y="1041"/>
                </a:lnTo>
                <a:lnTo>
                  <a:pt x="914" y="997"/>
                </a:lnTo>
                <a:lnTo>
                  <a:pt x="943" y="956"/>
                </a:lnTo>
                <a:lnTo>
                  <a:pt x="976" y="919"/>
                </a:lnTo>
                <a:lnTo>
                  <a:pt x="1014" y="883"/>
                </a:lnTo>
                <a:lnTo>
                  <a:pt x="1053" y="850"/>
                </a:lnTo>
                <a:lnTo>
                  <a:pt x="1096" y="820"/>
                </a:lnTo>
                <a:lnTo>
                  <a:pt x="1141" y="792"/>
                </a:lnTo>
                <a:lnTo>
                  <a:pt x="1189" y="767"/>
                </a:lnTo>
                <a:lnTo>
                  <a:pt x="1238" y="744"/>
                </a:lnTo>
                <a:lnTo>
                  <a:pt x="1290" y="723"/>
                </a:lnTo>
                <a:lnTo>
                  <a:pt x="1344" y="704"/>
                </a:lnTo>
                <a:lnTo>
                  <a:pt x="1400" y="688"/>
                </a:lnTo>
                <a:lnTo>
                  <a:pt x="1456" y="673"/>
                </a:lnTo>
                <a:lnTo>
                  <a:pt x="1513" y="661"/>
                </a:lnTo>
                <a:lnTo>
                  <a:pt x="1571" y="651"/>
                </a:lnTo>
                <a:lnTo>
                  <a:pt x="1630" y="644"/>
                </a:lnTo>
                <a:lnTo>
                  <a:pt x="1688" y="637"/>
                </a:lnTo>
                <a:lnTo>
                  <a:pt x="1747" y="633"/>
                </a:lnTo>
                <a:lnTo>
                  <a:pt x="1806" y="630"/>
                </a:lnTo>
                <a:lnTo>
                  <a:pt x="1865" y="629"/>
                </a:lnTo>
                <a:close/>
                <a:moveTo>
                  <a:pt x="1019" y="121"/>
                </a:moveTo>
                <a:lnTo>
                  <a:pt x="942" y="124"/>
                </a:lnTo>
                <a:lnTo>
                  <a:pt x="867" y="134"/>
                </a:lnTo>
                <a:lnTo>
                  <a:pt x="793" y="150"/>
                </a:lnTo>
                <a:lnTo>
                  <a:pt x="722" y="172"/>
                </a:lnTo>
                <a:lnTo>
                  <a:pt x="654" y="199"/>
                </a:lnTo>
                <a:lnTo>
                  <a:pt x="588" y="232"/>
                </a:lnTo>
                <a:lnTo>
                  <a:pt x="525" y="271"/>
                </a:lnTo>
                <a:lnTo>
                  <a:pt x="466" y="314"/>
                </a:lnTo>
                <a:lnTo>
                  <a:pt x="411" y="361"/>
                </a:lnTo>
                <a:lnTo>
                  <a:pt x="360" y="413"/>
                </a:lnTo>
                <a:lnTo>
                  <a:pt x="313" y="468"/>
                </a:lnTo>
                <a:lnTo>
                  <a:pt x="270" y="527"/>
                </a:lnTo>
                <a:lnTo>
                  <a:pt x="231" y="590"/>
                </a:lnTo>
                <a:lnTo>
                  <a:pt x="199" y="656"/>
                </a:lnTo>
                <a:lnTo>
                  <a:pt x="171" y="724"/>
                </a:lnTo>
                <a:lnTo>
                  <a:pt x="149" y="795"/>
                </a:lnTo>
                <a:lnTo>
                  <a:pt x="134" y="869"/>
                </a:lnTo>
                <a:lnTo>
                  <a:pt x="124" y="945"/>
                </a:lnTo>
                <a:lnTo>
                  <a:pt x="121" y="1022"/>
                </a:lnTo>
                <a:lnTo>
                  <a:pt x="123" y="1090"/>
                </a:lnTo>
                <a:lnTo>
                  <a:pt x="131" y="1157"/>
                </a:lnTo>
                <a:lnTo>
                  <a:pt x="144" y="1223"/>
                </a:lnTo>
                <a:lnTo>
                  <a:pt x="161" y="1289"/>
                </a:lnTo>
                <a:lnTo>
                  <a:pt x="183" y="1353"/>
                </a:lnTo>
                <a:lnTo>
                  <a:pt x="210" y="1416"/>
                </a:lnTo>
                <a:lnTo>
                  <a:pt x="241" y="1476"/>
                </a:lnTo>
                <a:lnTo>
                  <a:pt x="253" y="1494"/>
                </a:lnTo>
                <a:lnTo>
                  <a:pt x="248" y="1519"/>
                </a:lnTo>
                <a:lnTo>
                  <a:pt x="231" y="1621"/>
                </a:lnTo>
                <a:lnTo>
                  <a:pt x="220" y="1725"/>
                </a:lnTo>
                <a:lnTo>
                  <a:pt x="217" y="1827"/>
                </a:lnTo>
                <a:lnTo>
                  <a:pt x="220" y="1933"/>
                </a:lnTo>
                <a:lnTo>
                  <a:pt x="230" y="2036"/>
                </a:lnTo>
                <a:lnTo>
                  <a:pt x="247" y="2137"/>
                </a:lnTo>
                <a:lnTo>
                  <a:pt x="270" y="2236"/>
                </a:lnTo>
                <a:lnTo>
                  <a:pt x="298" y="2333"/>
                </a:lnTo>
                <a:lnTo>
                  <a:pt x="333" y="2428"/>
                </a:lnTo>
                <a:lnTo>
                  <a:pt x="374" y="2518"/>
                </a:lnTo>
                <a:lnTo>
                  <a:pt x="419" y="2607"/>
                </a:lnTo>
                <a:lnTo>
                  <a:pt x="471" y="2692"/>
                </a:lnTo>
                <a:lnTo>
                  <a:pt x="527" y="2773"/>
                </a:lnTo>
                <a:lnTo>
                  <a:pt x="587" y="2851"/>
                </a:lnTo>
                <a:lnTo>
                  <a:pt x="652" y="2925"/>
                </a:lnTo>
                <a:lnTo>
                  <a:pt x="722" y="2994"/>
                </a:lnTo>
                <a:lnTo>
                  <a:pt x="795" y="3059"/>
                </a:lnTo>
                <a:lnTo>
                  <a:pt x="873" y="3121"/>
                </a:lnTo>
                <a:lnTo>
                  <a:pt x="954" y="3177"/>
                </a:lnTo>
                <a:lnTo>
                  <a:pt x="1039" y="3227"/>
                </a:lnTo>
                <a:lnTo>
                  <a:pt x="1127" y="3274"/>
                </a:lnTo>
                <a:lnTo>
                  <a:pt x="1218" y="3313"/>
                </a:lnTo>
                <a:lnTo>
                  <a:pt x="1312" y="3348"/>
                </a:lnTo>
                <a:lnTo>
                  <a:pt x="1409" y="3377"/>
                </a:lnTo>
                <a:lnTo>
                  <a:pt x="1507" y="3400"/>
                </a:lnTo>
                <a:lnTo>
                  <a:pt x="1608" y="3417"/>
                </a:lnTo>
                <a:lnTo>
                  <a:pt x="1711" y="3427"/>
                </a:lnTo>
                <a:lnTo>
                  <a:pt x="1815" y="3431"/>
                </a:lnTo>
                <a:lnTo>
                  <a:pt x="1919" y="3427"/>
                </a:lnTo>
                <a:lnTo>
                  <a:pt x="2022" y="3416"/>
                </a:lnTo>
                <a:lnTo>
                  <a:pt x="2124" y="3400"/>
                </a:lnTo>
                <a:lnTo>
                  <a:pt x="2148" y="3395"/>
                </a:lnTo>
                <a:lnTo>
                  <a:pt x="2167" y="3407"/>
                </a:lnTo>
                <a:lnTo>
                  <a:pt x="2213" y="3430"/>
                </a:lnTo>
                <a:lnTo>
                  <a:pt x="2261" y="3451"/>
                </a:lnTo>
                <a:lnTo>
                  <a:pt x="2312" y="3468"/>
                </a:lnTo>
                <a:lnTo>
                  <a:pt x="2367" y="3483"/>
                </a:lnTo>
                <a:lnTo>
                  <a:pt x="2425" y="3494"/>
                </a:lnTo>
                <a:lnTo>
                  <a:pt x="2486" y="3502"/>
                </a:lnTo>
                <a:lnTo>
                  <a:pt x="2550" y="3507"/>
                </a:lnTo>
                <a:lnTo>
                  <a:pt x="2618" y="3509"/>
                </a:lnTo>
                <a:lnTo>
                  <a:pt x="2695" y="3506"/>
                </a:lnTo>
                <a:lnTo>
                  <a:pt x="2771" y="3497"/>
                </a:lnTo>
                <a:lnTo>
                  <a:pt x="2843" y="3482"/>
                </a:lnTo>
                <a:lnTo>
                  <a:pt x="2914" y="3461"/>
                </a:lnTo>
                <a:lnTo>
                  <a:pt x="2982" y="3433"/>
                </a:lnTo>
                <a:lnTo>
                  <a:pt x="3046" y="3402"/>
                </a:lnTo>
                <a:lnTo>
                  <a:pt x="3108" y="3365"/>
                </a:lnTo>
                <a:lnTo>
                  <a:pt x="3165" y="3324"/>
                </a:lnTo>
                <a:lnTo>
                  <a:pt x="3219" y="3278"/>
                </a:lnTo>
                <a:lnTo>
                  <a:pt x="3269" y="3227"/>
                </a:lnTo>
                <a:lnTo>
                  <a:pt x="3315" y="3174"/>
                </a:lnTo>
                <a:lnTo>
                  <a:pt x="3356" y="3116"/>
                </a:lnTo>
                <a:lnTo>
                  <a:pt x="3393" y="3055"/>
                </a:lnTo>
                <a:lnTo>
                  <a:pt x="3424" y="2990"/>
                </a:lnTo>
                <a:lnTo>
                  <a:pt x="3451" y="2922"/>
                </a:lnTo>
                <a:lnTo>
                  <a:pt x="3472" y="2851"/>
                </a:lnTo>
                <a:lnTo>
                  <a:pt x="3487" y="2779"/>
                </a:lnTo>
                <a:lnTo>
                  <a:pt x="3496" y="2703"/>
                </a:lnTo>
                <a:lnTo>
                  <a:pt x="3499" y="2626"/>
                </a:lnTo>
                <a:lnTo>
                  <a:pt x="3497" y="2558"/>
                </a:lnTo>
                <a:lnTo>
                  <a:pt x="3493" y="2493"/>
                </a:lnTo>
                <a:lnTo>
                  <a:pt x="3484" y="2432"/>
                </a:lnTo>
                <a:lnTo>
                  <a:pt x="3473" y="2374"/>
                </a:lnTo>
                <a:lnTo>
                  <a:pt x="3459" y="2319"/>
                </a:lnTo>
                <a:lnTo>
                  <a:pt x="3441" y="2267"/>
                </a:lnTo>
                <a:lnTo>
                  <a:pt x="3420" y="2219"/>
                </a:lnTo>
                <a:lnTo>
                  <a:pt x="3397" y="2173"/>
                </a:lnTo>
                <a:lnTo>
                  <a:pt x="3385" y="2154"/>
                </a:lnTo>
                <a:lnTo>
                  <a:pt x="3391" y="2130"/>
                </a:lnTo>
                <a:lnTo>
                  <a:pt x="3406" y="2027"/>
                </a:lnTo>
                <a:lnTo>
                  <a:pt x="3417" y="1924"/>
                </a:lnTo>
                <a:lnTo>
                  <a:pt x="3421" y="1821"/>
                </a:lnTo>
                <a:lnTo>
                  <a:pt x="3417" y="1716"/>
                </a:lnTo>
                <a:lnTo>
                  <a:pt x="3407" y="1613"/>
                </a:lnTo>
                <a:lnTo>
                  <a:pt x="3391" y="1511"/>
                </a:lnTo>
                <a:lnTo>
                  <a:pt x="3368" y="1412"/>
                </a:lnTo>
                <a:lnTo>
                  <a:pt x="3339" y="1316"/>
                </a:lnTo>
                <a:lnTo>
                  <a:pt x="3304" y="1221"/>
                </a:lnTo>
                <a:lnTo>
                  <a:pt x="3265" y="1130"/>
                </a:lnTo>
                <a:lnTo>
                  <a:pt x="3219" y="1042"/>
                </a:lnTo>
                <a:lnTo>
                  <a:pt x="3168" y="957"/>
                </a:lnTo>
                <a:lnTo>
                  <a:pt x="3112" y="876"/>
                </a:lnTo>
                <a:lnTo>
                  <a:pt x="3051" y="798"/>
                </a:lnTo>
                <a:lnTo>
                  <a:pt x="2986" y="724"/>
                </a:lnTo>
                <a:lnTo>
                  <a:pt x="2917" y="653"/>
                </a:lnTo>
                <a:lnTo>
                  <a:pt x="2843" y="589"/>
                </a:lnTo>
                <a:lnTo>
                  <a:pt x="2765" y="528"/>
                </a:lnTo>
                <a:lnTo>
                  <a:pt x="2684" y="472"/>
                </a:lnTo>
                <a:lnTo>
                  <a:pt x="2600" y="420"/>
                </a:lnTo>
                <a:lnTo>
                  <a:pt x="2511" y="375"/>
                </a:lnTo>
                <a:lnTo>
                  <a:pt x="2421" y="334"/>
                </a:lnTo>
                <a:lnTo>
                  <a:pt x="2327" y="299"/>
                </a:lnTo>
                <a:lnTo>
                  <a:pt x="2230" y="271"/>
                </a:lnTo>
                <a:lnTo>
                  <a:pt x="2131" y="248"/>
                </a:lnTo>
                <a:lnTo>
                  <a:pt x="2030" y="231"/>
                </a:lnTo>
                <a:lnTo>
                  <a:pt x="1927" y="221"/>
                </a:lnTo>
                <a:lnTo>
                  <a:pt x="1822" y="218"/>
                </a:lnTo>
                <a:lnTo>
                  <a:pt x="1720" y="221"/>
                </a:lnTo>
                <a:lnTo>
                  <a:pt x="1617" y="232"/>
                </a:lnTo>
                <a:lnTo>
                  <a:pt x="1515" y="249"/>
                </a:lnTo>
                <a:lnTo>
                  <a:pt x="1490" y="254"/>
                </a:lnTo>
                <a:lnTo>
                  <a:pt x="1472" y="242"/>
                </a:lnTo>
                <a:lnTo>
                  <a:pt x="1412" y="210"/>
                </a:lnTo>
                <a:lnTo>
                  <a:pt x="1349" y="184"/>
                </a:lnTo>
                <a:lnTo>
                  <a:pt x="1286" y="162"/>
                </a:lnTo>
                <a:lnTo>
                  <a:pt x="1220" y="144"/>
                </a:lnTo>
                <a:lnTo>
                  <a:pt x="1154" y="131"/>
                </a:lnTo>
                <a:lnTo>
                  <a:pt x="1087" y="123"/>
                </a:lnTo>
                <a:lnTo>
                  <a:pt x="1019" y="121"/>
                </a:lnTo>
                <a:close/>
                <a:moveTo>
                  <a:pt x="1019" y="0"/>
                </a:moveTo>
                <a:lnTo>
                  <a:pt x="1094" y="2"/>
                </a:lnTo>
                <a:lnTo>
                  <a:pt x="1168" y="10"/>
                </a:lnTo>
                <a:lnTo>
                  <a:pt x="1241" y="23"/>
                </a:lnTo>
                <a:lnTo>
                  <a:pt x="1311" y="42"/>
                </a:lnTo>
                <a:lnTo>
                  <a:pt x="1381" y="65"/>
                </a:lnTo>
                <a:lnTo>
                  <a:pt x="1449" y="94"/>
                </a:lnTo>
                <a:lnTo>
                  <a:pt x="1515" y="127"/>
                </a:lnTo>
                <a:lnTo>
                  <a:pt x="1617" y="111"/>
                </a:lnTo>
                <a:lnTo>
                  <a:pt x="1720" y="100"/>
                </a:lnTo>
                <a:lnTo>
                  <a:pt x="1822" y="97"/>
                </a:lnTo>
                <a:lnTo>
                  <a:pt x="1931" y="100"/>
                </a:lnTo>
                <a:lnTo>
                  <a:pt x="2037" y="110"/>
                </a:lnTo>
                <a:lnTo>
                  <a:pt x="2142" y="127"/>
                </a:lnTo>
                <a:lnTo>
                  <a:pt x="2244" y="150"/>
                </a:lnTo>
                <a:lnTo>
                  <a:pt x="2345" y="178"/>
                </a:lnTo>
                <a:lnTo>
                  <a:pt x="2443" y="213"/>
                </a:lnTo>
                <a:lnTo>
                  <a:pt x="2537" y="253"/>
                </a:lnTo>
                <a:lnTo>
                  <a:pt x="2629" y="299"/>
                </a:lnTo>
                <a:lnTo>
                  <a:pt x="2718" y="350"/>
                </a:lnTo>
                <a:lnTo>
                  <a:pt x="2804" y="406"/>
                </a:lnTo>
                <a:lnTo>
                  <a:pt x="2885" y="468"/>
                </a:lnTo>
                <a:lnTo>
                  <a:pt x="2963" y="532"/>
                </a:lnTo>
                <a:lnTo>
                  <a:pt x="3038" y="603"/>
                </a:lnTo>
                <a:lnTo>
                  <a:pt x="3107" y="677"/>
                </a:lnTo>
                <a:lnTo>
                  <a:pt x="3172" y="755"/>
                </a:lnTo>
                <a:lnTo>
                  <a:pt x="3233" y="837"/>
                </a:lnTo>
                <a:lnTo>
                  <a:pt x="3289" y="923"/>
                </a:lnTo>
                <a:lnTo>
                  <a:pt x="3339" y="1012"/>
                </a:lnTo>
                <a:lnTo>
                  <a:pt x="3385" y="1103"/>
                </a:lnTo>
                <a:lnTo>
                  <a:pt x="3426" y="1199"/>
                </a:lnTo>
                <a:lnTo>
                  <a:pt x="3460" y="1297"/>
                </a:lnTo>
                <a:lnTo>
                  <a:pt x="3488" y="1397"/>
                </a:lnTo>
                <a:lnTo>
                  <a:pt x="3511" y="1500"/>
                </a:lnTo>
                <a:lnTo>
                  <a:pt x="3528" y="1605"/>
                </a:lnTo>
                <a:lnTo>
                  <a:pt x="3538" y="1713"/>
                </a:lnTo>
                <a:lnTo>
                  <a:pt x="3542" y="1821"/>
                </a:lnTo>
                <a:lnTo>
                  <a:pt x="3538" y="1924"/>
                </a:lnTo>
                <a:lnTo>
                  <a:pt x="3527" y="2027"/>
                </a:lnTo>
                <a:lnTo>
                  <a:pt x="3511" y="2130"/>
                </a:lnTo>
                <a:lnTo>
                  <a:pt x="3537" y="2181"/>
                </a:lnTo>
                <a:lnTo>
                  <a:pt x="3559" y="2235"/>
                </a:lnTo>
                <a:lnTo>
                  <a:pt x="3577" y="2292"/>
                </a:lnTo>
                <a:lnTo>
                  <a:pt x="3593" y="2353"/>
                </a:lnTo>
                <a:lnTo>
                  <a:pt x="3605" y="2416"/>
                </a:lnTo>
                <a:lnTo>
                  <a:pt x="3613" y="2483"/>
                </a:lnTo>
                <a:lnTo>
                  <a:pt x="3618" y="2552"/>
                </a:lnTo>
                <a:lnTo>
                  <a:pt x="3620" y="2626"/>
                </a:lnTo>
                <a:lnTo>
                  <a:pt x="3617" y="2709"/>
                </a:lnTo>
                <a:lnTo>
                  <a:pt x="3607" y="2791"/>
                </a:lnTo>
                <a:lnTo>
                  <a:pt x="3591" y="2870"/>
                </a:lnTo>
                <a:lnTo>
                  <a:pt x="3570" y="2946"/>
                </a:lnTo>
                <a:lnTo>
                  <a:pt x="3542" y="3020"/>
                </a:lnTo>
                <a:lnTo>
                  <a:pt x="3509" y="3091"/>
                </a:lnTo>
                <a:lnTo>
                  <a:pt x="3472" y="3158"/>
                </a:lnTo>
                <a:lnTo>
                  <a:pt x="3429" y="3222"/>
                </a:lnTo>
                <a:lnTo>
                  <a:pt x="3382" y="3282"/>
                </a:lnTo>
                <a:lnTo>
                  <a:pt x="3329" y="3339"/>
                </a:lnTo>
                <a:lnTo>
                  <a:pt x="3273" y="3391"/>
                </a:lnTo>
                <a:lnTo>
                  <a:pt x="3213" y="3439"/>
                </a:lnTo>
                <a:lnTo>
                  <a:pt x="3149" y="3482"/>
                </a:lnTo>
                <a:lnTo>
                  <a:pt x="3082" y="3519"/>
                </a:lnTo>
                <a:lnTo>
                  <a:pt x="3011" y="3552"/>
                </a:lnTo>
                <a:lnTo>
                  <a:pt x="2938" y="3579"/>
                </a:lnTo>
                <a:lnTo>
                  <a:pt x="2862" y="3601"/>
                </a:lnTo>
                <a:lnTo>
                  <a:pt x="2783" y="3617"/>
                </a:lnTo>
                <a:lnTo>
                  <a:pt x="2702" y="3627"/>
                </a:lnTo>
                <a:lnTo>
                  <a:pt x="2618" y="3630"/>
                </a:lnTo>
                <a:lnTo>
                  <a:pt x="2545" y="3628"/>
                </a:lnTo>
                <a:lnTo>
                  <a:pt x="2476" y="3623"/>
                </a:lnTo>
                <a:lnTo>
                  <a:pt x="2409" y="3615"/>
                </a:lnTo>
                <a:lnTo>
                  <a:pt x="2346" y="3603"/>
                </a:lnTo>
                <a:lnTo>
                  <a:pt x="2286" y="3587"/>
                </a:lnTo>
                <a:lnTo>
                  <a:pt x="2229" y="3568"/>
                </a:lnTo>
                <a:lnTo>
                  <a:pt x="2175" y="3546"/>
                </a:lnTo>
                <a:lnTo>
                  <a:pt x="2124" y="3521"/>
                </a:lnTo>
                <a:lnTo>
                  <a:pt x="2022" y="3537"/>
                </a:lnTo>
                <a:lnTo>
                  <a:pt x="1919" y="3548"/>
                </a:lnTo>
                <a:lnTo>
                  <a:pt x="1815" y="3552"/>
                </a:lnTo>
                <a:lnTo>
                  <a:pt x="1708" y="3548"/>
                </a:lnTo>
                <a:lnTo>
                  <a:pt x="1600" y="3538"/>
                </a:lnTo>
                <a:lnTo>
                  <a:pt x="1496" y="3521"/>
                </a:lnTo>
                <a:lnTo>
                  <a:pt x="1393" y="3498"/>
                </a:lnTo>
                <a:lnTo>
                  <a:pt x="1293" y="3469"/>
                </a:lnTo>
                <a:lnTo>
                  <a:pt x="1196" y="3435"/>
                </a:lnTo>
                <a:lnTo>
                  <a:pt x="1100" y="3395"/>
                </a:lnTo>
                <a:lnTo>
                  <a:pt x="1009" y="3348"/>
                </a:lnTo>
                <a:lnTo>
                  <a:pt x="920" y="3298"/>
                </a:lnTo>
                <a:lnTo>
                  <a:pt x="835" y="3242"/>
                </a:lnTo>
                <a:lnTo>
                  <a:pt x="753" y="3181"/>
                </a:lnTo>
                <a:lnTo>
                  <a:pt x="675" y="3115"/>
                </a:lnTo>
                <a:lnTo>
                  <a:pt x="601" y="3046"/>
                </a:lnTo>
                <a:lnTo>
                  <a:pt x="531" y="2971"/>
                </a:lnTo>
                <a:lnTo>
                  <a:pt x="466" y="2893"/>
                </a:lnTo>
                <a:lnTo>
                  <a:pt x="405" y="2812"/>
                </a:lnTo>
                <a:lnTo>
                  <a:pt x="349" y="2726"/>
                </a:lnTo>
                <a:lnTo>
                  <a:pt x="298" y="2637"/>
                </a:lnTo>
                <a:lnTo>
                  <a:pt x="252" y="2544"/>
                </a:lnTo>
                <a:lnTo>
                  <a:pt x="213" y="2450"/>
                </a:lnTo>
                <a:lnTo>
                  <a:pt x="178" y="2352"/>
                </a:lnTo>
                <a:lnTo>
                  <a:pt x="149" y="2251"/>
                </a:lnTo>
                <a:lnTo>
                  <a:pt x="126" y="2148"/>
                </a:lnTo>
                <a:lnTo>
                  <a:pt x="110" y="2043"/>
                </a:lnTo>
                <a:lnTo>
                  <a:pt x="100" y="1936"/>
                </a:lnTo>
                <a:lnTo>
                  <a:pt x="97" y="1827"/>
                </a:lnTo>
                <a:lnTo>
                  <a:pt x="100" y="1725"/>
                </a:lnTo>
                <a:lnTo>
                  <a:pt x="111" y="1621"/>
                </a:lnTo>
                <a:lnTo>
                  <a:pt x="126" y="1519"/>
                </a:lnTo>
                <a:lnTo>
                  <a:pt x="93" y="1452"/>
                </a:lnTo>
                <a:lnTo>
                  <a:pt x="65" y="1384"/>
                </a:lnTo>
                <a:lnTo>
                  <a:pt x="42" y="1313"/>
                </a:lnTo>
                <a:lnTo>
                  <a:pt x="23" y="1241"/>
                </a:lnTo>
                <a:lnTo>
                  <a:pt x="10" y="1168"/>
                </a:lnTo>
                <a:lnTo>
                  <a:pt x="2" y="1096"/>
                </a:lnTo>
                <a:lnTo>
                  <a:pt x="0" y="1022"/>
                </a:lnTo>
                <a:lnTo>
                  <a:pt x="3" y="939"/>
                </a:lnTo>
                <a:lnTo>
                  <a:pt x="13" y="857"/>
                </a:lnTo>
                <a:lnTo>
                  <a:pt x="30" y="778"/>
                </a:lnTo>
                <a:lnTo>
                  <a:pt x="53" y="700"/>
                </a:lnTo>
                <a:lnTo>
                  <a:pt x="80" y="625"/>
                </a:lnTo>
                <a:lnTo>
                  <a:pt x="114" y="553"/>
                </a:lnTo>
                <a:lnTo>
                  <a:pt x="154" y="485"/>
                </a:lnTo>
                <a:lnTo>
                  <a:pt x="197" y="419"/>
                </a:lnTo>
                <a:lnTo>
                  <a:pt x="246" y="358"/>
                </a:lnTo>
                <a:lnTo>
                  <a:pt x="299" y="300"/>
                </a:lnTo>
                <a:lnTo>
                  <a:pt x="357" y="246"/>
                </a:lnTo>
                <a:lnTo>
                  <a:pt x="418" y="198"/>
                </a:lnTo>
                <a:lnTo>
                  <a:pt x="484" y="154"/>
                </a:lnTo>
                <a:lnTo>
                  <a:pt x="552" y="114"/>
                </a:lnTo>
                <a:lnTo>
                  <a:pt x="623" y="80"/>
                </a:lnTo>
                <a:lnTo>
                  <a:pt x="698" y="53"/>
                </a:lnTo>
                <a:lnTo>
                  <a:pt x="776" y="30"/>
                </a:lnTo>
                <a:lnTo>
                  <a:pt x="855" y="13"/>
                </a:lnTo>
                <a:lnTo>
                  <a:pt x="937" y="3"/>
                </a:lnTo>
                <a:lnTo>
                  <a:pt x="101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4" name="Freeform 141"/>
          <p:cNvSpPr>
            <a:spLocks noEditPoints="1"/>
          </p:cNvSpPr>
          <p:nvPr/>
        </p:nvSpPr>
        <p:spPr bwMode="auto">
          <a:xfrm>
            <a:off x="2529014" y="2697163"/>
            <a:ext cx="576262" cy="538162"/>
          </a:xfrm>
          <a:custGeom>
            <a:avLst/>
            <a:gdLst>
              <a:gd name="T0" fmla="*/ 1461 w 3629"/>
              <a:gd name="T1" fmla="*/ 182 h 3390"/>
              <a:gd name="T2" fmla="*/ 1021 w 3629"/>
              <a:gd name="T3" fmla="*/ 573 h 3390"/>
              <a:gd name="T4" fmla="*/ 943 w 3629"/>
              <a:gd name="T5" fmla="*/ 1150 h 3390"/>
              <a:gd name="T6" fmla="*/ 926 w 3629"/>
              <a:gd name="T7" fmla="*/ 1485 h 3390"/>
              <a:gd name="T8" fmla="*/ 585 w 3629"/>
              <a:gd name="T9" fmla="*/ 1471 h 3390"/>
              <a:gd name="T10" fmla="*/ 512 w 3629"/>
              <a:gd name="T11" fmla="*/ 1543 h 3390"/>
              <a:gd name="T12" fmla="*/ 757 w 3629"/>
              <a:gd name="T13" fmla="*/ 1646 h 3390"/>
              <a:gd name="T14" fmla="*/ 926 w 3629"/>
              <a:gd name="T15" fmla="*/ 1922 h 3390"/>
              <a:gd name="T16" fmla="*/ 746 w 3629"/>
              <a:gd name="T17" fmla="*/ 2251 h 3390"/>
              <a:gd name="T18" fmla="*/ 213 w 3629"/>
              <a:gd name="T19" fmla="*/ 2635 h 3390"/>
              <a:gd name="T20" fmla="*/ 413 w 3629"/>
              <a:gd name="T21" fmla="*/ 2747 h 3390"/>
              <a:gd name="T22" fmla="*/ 629 w 3629"/>
              <a:gd name="T23" fmla="*/ 2907 h 3390"/>
              <a:gd name="T24" fmla="*/ 974 w 3629"/>
              <a:gd name="T25" fmla="*/ 2969 h 3390"/>
              <a:gd name="T26" fmla="*/ 1401 w 3629"/>
              <a:gd name="T27" fmla="*/ 3151 h 3390"/>
              <a:gd name="T28" fmla="*/ 1779 w 3629"/>
              <a:gd name="T29" fmla="*/ 3270 h 3390"/>
              <a:gd name="T30" fmla="*/ 2119 w 3629"/>
              <a:gd name="T31" fmla="*/ 3217 h 3390"/>
              <a:gd name="T32" fmla="*/ 2625 w 3629"/>
              <a:gd name="T33" fmla="*/ 2973 h 3390"/>
              <a:gd name="T34" fmla="*/ 2995 w 3629"/>
              <a:gd name="T35" fmla="*/ 2997 h 3390"/>
              <a:gd name="T36" fmla="*/ 3079 w 3629"/>
              <a:gd name="T37" fmla="*/ 2785 h 3390"/>
              <a:gd name="T38" fmla="*/ 3455 w 3629"/>
              <a:gd name="T39" fmla="*/ 2680 h 3390"/>
              <a:gd name="T40" fmla="*/ 3050 w 3629"/>
              <a:gd name="T41" fmla="*/ 2429 h 3390"/>
              <a:gd name="T42" fmla="*/ 2762 w 3629"/>
              <a:gd name="T43" fmla="*/ 2045 h 3390"/>
              <a:gd name="T44" fmla="*/ 2738 w 3629"/>
              <a:gd name="T45" fmla="*/ 1758 h 3390"/>
              <a:gd name="T46" fmla="*/ 3001 w 3629"/>
              <a:gd name="T47" fmla="*/ 1605 h 3390"/>
              <a:gd name="T48" fmla="*/ 3150 w 3629"/>
              <a:gd name="T49" fmla="*/ 1503 h 3390"/>
              <a:gd name="T50" fmla="*/ 2961 w 3629"/>
              <a:gd name="T51" fmla="*/ 1495 h 3390"/>
              <a:gd name="T52" fmla="*/ 2705 w 3629"/>
              <a:gd name="T53" fmla="*/ 1466 h 3390"/>
              <a:gd name="T54" fmla="*/ 2704 w 3629"/>
              <a:gd name="T55" fmla="*/ 1080 h 3390"/>
              <a:gd name="T56" fmla="*/ 2592 w 3629"/>
              <a:gd name="T57" fmla="*/ 507 h 3390"/>
              <a:gd name="T58" fmla="*/ 2140 w 3629"/>
              <a:gd name="T59" fmla="*/ 167 h 3390"/>
              <a:gd name="T60" fmla="*/ 1781 w 3629"/>
              <a:gd name="T61" fmla="*/ 0 h 3390"/>
              <a:gd name="T62" fmla="*/ 2204 w 3629"/>
              <a:gd name="T63" fmla="*/ 63 h 3390"/>
              <a:gd name="T64" fmla="*/ 2695 w 3629"/>
              <a:gd name="T65" fmla="*/ 457 h 3390"/>
              <a:gd name="T66" fmla="*/ 2825 w 3629"/>
              <a:gd name="T67" fmla="*/ 1085 h 3390"/>
              <a:gd name="T68" fmla="*/ 2844 w 3629"/>
              <a:gd name="T69" fmla="*/ 1405 h 3390"/>
              <a:gd name="T70" fmla="*/ 3126 w 3629"/>
              <a:gd name="T71" fmla="*/ 1352 h 3390"/>
              <a:gd name="T72" fmla="*/ 3245 w 3629"/>
              <a:gd name="T73" fmla="*/ 1591 h 3390"/>
              <a:gd name="T74" fmla="*/ 2957 w 3629"/>
              <a:gd name="T75" fmla="*/ 1750 h 3390"/>
              <a:gd name="T76" fmla="*/ 2856 w 3629"/>
              <a:gd name="T77" fmla="*/ 1950 h 3390"/>
              <a:gd name="T78" fmla="*/ 3022 w 3629"/>
              <a:gd name="T79" fmla="*/ 2224 h 3390"/>
              <a:gd name="T80" fmla="*/ 3544 w 3629"/>
              <a:gd name="T81" fmla="*/ 2549 h 3390"/>
              <a:gd name="T82" fmla="*/ 3603 w 3629"/>
              <a:gd name="T83" fmla="*/ 2718 h 3390"/>
              <a:gd name="T84" fmla="*/ 3148 w 3629"/>
              <a:gd name="T85" fmla="*/ 2907 h 3390"/>
              <a:gd name="T86" fmla="*/ 3058 w 3629"/>
              <a:gd name="T87" fmla="*/ 3114 h 3390"/>
              <a:gd name="T88" fmla="*/ 2647 w 3629"/>
              <a:gd name="T89" fmla="*/ 3100 h 3390"/>
              <a:gd name="T90" fmla="*/ 2168 w 3629"/>
              <a:gd name="T91" fmla="*/ 3328 h 3390"/>
              <a:gd name="T92" fmla="*/ 1528 w 3629"/>
              <a:gd name="T93" fmla="*/ 3359 h 3390"/>
              <a:gd name="T94" fmla="*/ 1128 w 3629"/>
              <a:gd name="T95" fmla="*/ 3131 h 3390"/>
              <a:gd name="T96" fmla="*/ 689 w 3629"/>
              <a:gd name="T97" fmla="*/ 3118 h 3390"/>
              <a:gd name="T98" fmla="*/ 519 w 3629"/>
              <a:gd name="T99" fmla="*/ 3015 h 3390"/>
              <a:gd name="T100" fmla="*/ 180 w 3629"/>
              <a:gd name="T101" fmla="*/ 2812 h 3390"/>
              <a:gd name="T102" fmla="*/ 10 w 3629"/>
              <a:gd name="T103" fmla="*/ 2594 h 3390"/>
              <a:gd name="T104" fmla="*/ 455 w 3629"/>
              <a:gd name="T105" fmla="*/ 2366 h 3390"/>
              <a:gd name="T106" fmla="*/ 752 w 3629"/>
              <a:gd name="T107" fmla="*/ 2002 h 3390"/>
              <a:gd name="T108" fmla="*/ 771 w 3629"/>
              <a:gd name="T109" fmla="*/ 1801 h 3390"/>
              <a:gd name="T110" fmla="*/ 510 w 3629"/>
              <a:gd name="T111" fmla="*/ 1687 h 3390"/>
              <a:gd name="T112" fmla="*/ 370 w 3629"/>
              <a:gd name="T113" fmla="*/ 1463 h 3390"/>
              <a:gd name="T114" fmla="*/ 628 w 3629"/>
              <a:gd name="T115" fmla="*/ 1363 h 3390"/>
              <a:gd name="T116" fmla="*/ 827 w 3629"/>
              <a:gd name="T117" fmla="*/ 1327 h 3390"/>
              <a:gd name="T118" fmla="*/ 844 w 3629"/>
              <a:gd name="T119" fmla="*/ 679 h 3390"/>
              <a:gd name="T120" fmla="*/ 1246 w 3629"/>
              <a:gd name="T121" fmla="*/ 151 h 3390"/>
              <a:gd name="T122" fmla="*/ 1705 w 3629"/>
              <a:gd name="T123" fmla="*/ 3 h 3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29" h="3390">
                <a:moveTo>
                  <a:pt x="1788" y="121"/>
                </a:moveTo>
                <a:lnTo>
                  <a:pt x="1768" y="121"/>
                </a:lnTo>
                <a:lnTo>
                  <a:pt x="1744" y="122"/>
                </a:lnTo>
                <a:lnTo>
                  <a:pt x="1716" y="125"/>
                </a:lnTo>
                <a:lnTo>
                  <a:pt x="1686" y="128"/>
                </a:lnTo>
                <a:lnTo>
                  <a:pt x="1653" y="132"/>
                </a:lnTo>
                <a:lnTo>
                  <a:pt x="1618" y="138"/>
                </a:lnTo>
                <a:lnTo>
                  <a:pt x="1582" y="146"/>
                </a:lnTo>
                <a:lnTo>
                  <a:pt x="1542" y="155"/>
                </a:lnTo>
                <a:lnTo>
                  <a:pt x="1502" y="168"/>
                </a:lnTo>
                <a:lnTo>
                  <a:pt x="1461" y="182"/>
                </a:lnTo>
                <a:lnTo>
                  <a:pt x="1418" y="200"/>
                </a:lnTo>
                <a:lnTo>
                  <a:pt x="1375" y="219"/>
                </a:lnTo>
                <a:lnTo>
                  <a:pt x="1332" y="244"/>
                </a:lnTo>
                <a:lnTo>
                  <a:pt x="1289" y="270"/>
                </a:lnTo>
                <a:lnTo>
                  <a:pt x="1247" y="301"/>
                </a:lnTo>
                <a:lnTo>
                  <a:pt x="1206" y="335"/>
                </a:lnTo>
                <a:lnTo>
                  <a:pt x="1165" y="374"/>
                </a:lnTo>
                <a:lnTo>
                  <a:pt x="1126" y="417"/>
                </a:lnTo>
                <a:lnTo>
                  <a:pt x="1089" y="464"/>
                </a:lnTo>
                <a:lnTo>
                  <a:pt x="1054" y="516"/>
                </a:lnTo>
                <a:lnTo>
                  <a:pt x="1021" y="573"/>
                </a:lnTo>
                <a:lnTo>
                  <a:pt x="990" y="636"/>
                </a:lnTo>
                <a:lnTo>
                  <a:pt x="975" y="675"/>
                </a:lnTo>
                <a:lnTo>
                  <a:pt x="963" y="718"/>
                </a:lnTo>
                <a:lnTo>
                  <a:pt x="954" y="764"/>
                </a:lnTo>
                <a:lnTo>
                  <a:pt x="946" y="814"/>
                </a:lnTo>
                <a:lnTo>
                  <a:pt x="942" y="866"/>
                </a:lnTo>
                <a:lnTo>
                  <a:pt x="939" y="921"/>
                </a:lnTo>
                <a:lnTo>
                  <a:pt x="938" y="977"/>
                </a:lnTo>
                <a:lnTo>
                  <a:pt x="938" y="1034"/>
                </a:lnTo>
                <a:lnTo>
                  <a:pt x="941" y="1092"/>
                </a:lnTo>
                <a:lnTo>
                  <a:pt x="943" y="1150"/>
                </a:lnTo>
                <a:lnTo>
                  <a:pt x="946" y="1208"/>
                </a:lnTo>
                <a:lnTo>
                  <a:pt x="950" y="1265"/>
                </a:lnTo>
                <a:lnTo>
                  <a:pt x="954" y="1320"/>
                </a:lnTo>
                <a:lnTo>
                  <a:pt x="956" y="1356"/>
                </a:lnTo>
                <a:lnTo>
                  <a:pt x="958" y="1393"/>
                </a:lnTo>
                <a:lnTo>
                  <a:pt x="960" y="1429"/>
                </a:lnTo>
                <a:lnTo>
                  <a:pt x="958" y="1446"/>
                </a:lnTo>
                <a:lnTo>
                  <a:pt x="952" y="1459"/>
                </a:lnTo>
                <a:lnTo>
                  <a:pt x="942" y="1471"/>
                </a:lnTo>
                <a:lnTo>
                  <a:pt x="936" y="1478"/>
                </a:lnTo>
                <a:lnTo>
                  <a:pt x="926" y="1485"/>
                </a:lnTo>
                <a:lnTo>
                  <a:pt x="913" y="1494"/>
                </a:lnTo>
                <a:lnTo>
                  <a:pt x="895" y="1503"/>
                </a:lnTo>
                <a:lnTo>
                  <a:pt x="876" y="1512"/>
                </a:lnTo>
                <a:lnTo>
                  <a:pt x="851" y="1520"/>
                </a:lnTo>
                <a:lnTo>
                  <a:pt x="823" y="1524"/>
                </a:lnTo>
                <a:lnTo>
                  <a:pt x="791" y="1526"/>
                </a:lnTo>
                <a:lnTo>
                  <a:pt x="754" y="1524"/>
                </a:lnTo>
                <a:lnTo>
                  <a:pt x="714" y="1517"/>
                </a:lnTo>
                <a:lnTo>
                  <a:pt x="672" y="1506"/>
                </a:lnTo>
                <a:lnTo>
                  <a:pt x="629" y="1491"/>
                </a:lnTo>
                <a:lnTo>
                  <a:pt x="585" y="1471"/>
                </a:lnTo>
                <a:lnTo>
                  <a:pt x="568" y="1471"/>
                </a:lnTo>
                <a:lnTo>
                  <a:pt x="549" y="1473"/>
                </a:lnTo>
                <a:lnTo>
                  <a:pt x="531" y="1479"/>
                </a:lnTo>
                <a:lnTo>
                  <a:pt x="515" y="1485"/>
                </a:lnTo>
                <a:lnTo>
                  <a:pt x="502" y="1494"/>
                </a:lnTo>
                <a:lnTo>
                  <a:pt x="493" y="1504"/>
                </a:lnTo>
                <a:lnTo>
                  <a:pt x="490" y="1514"/>
                </a:lnTo>
                <a:lnTo>
                  <a:pt x="491" y="1517"/>
                </a:lnTo>
                <a:lnTo>
                  <a:pt x="494" y="1524"/>
                </a:lnTo>
                <a:lnTo>
                  <a:pt x="501" y="1532"/>
                </a:lnTo>
                <a:lnTo>
                  <a:pt x="512" y="1543"/>
                </a:lnTo>
                <a:lnTo>
                  <a:pt x="527" y="1555"/>
                </a:lnTo>
                <a:lnTo>
                  <a:pt x="548" y="1568"/>
                </a:lnTo>
                <a:lnTo>
                  <a:pt x="575" y="1583"/>
                </a:lnTo>
                <a:lnTo>
                  <a:pt x="609" y="1599"/>
                </a:lnTo>
                <a:lnTo>
                  <a:pt x="623" y="1605"/>
                </a:lnTo>
                <a:lnTo>
                  <a:pt x="636" y="1609"/>
                </a:lnTo>
                <a:lnTo>
                  <a:pt x="652" y="1611"/>
                </a:lnTo>
                <a:lnTo>
                  <a:pt x="677" y="1618"/>
                </a:lnTo>
                <a:lnTo>
                  <a:pt x="702" y="1626"/>
                </a:lnTo>
                <a:lnTo>
                  <a:pt x="729" y="1635"/>
                </a:lnTo>
                <a:lnTo>
                  <a:pt x="757" y="1646"/>
                </a:lnTo>
                <a:lnTo>
                  <a:pt x="785" y="1660"/>
                </a:lnTo>
                <a:lnTo>
                  <a:pt x="812" y="1674"/>
                </a:lnTo>
                <a:lnTo>
                  <a:pt x="838" y="1692"/>
                </a:lnTo>
                <a:lnTo>
                  <a:pt x="862" y="1712"/>
                </a:lnTo>
                <a:lnTo>
                  <a:pt x="884" y="1734"/>
                </a:lnTo>
                <a:lnTo>
                  <a:pt x="903" y="1758"/>
                </a:lnTo>
                <a:lnTo>
                  <a:pt x="917" y="1787"/>
                </a:lnTo>
                <a:lnTo>
                  <a:pt x="927" y="1817"/>
                </a:lnTo>
                <a:lnTo>
                  <a:pt x="932" y="1850"/>
                </a:lnTo>
                <a:lnTo>
                  <a:pt x="932" y="1886"/>
                </a:lnTo>
                <a:lnTo>
                  <a:pt x="926" y="1922"/>
                </a:lnTo>
                <a:lnTo>
                  <a:pt x="915" y="1960"/>
                </a:lnTo>
                <a:lnTo>
                  <a:pt x="900" y="1998"/>
                </a:lnTo>
                <a:lnTo>
                  <a:pt x="894" y="2010"/>
                </a:lnTo>
                <a:lnTo>
                  <a:pt x="886" y="2028"/>
                </a:lnTo>
                <a:lnTo>
                  <a:pt x="875" y="2050"/>
                </a:lnTo>
                <a:lnTo>
                  <a:pt x="860" y="2077"/>
                </a:lnTo>
                <a:lnTo>
                  <a:pt x="844" y="2106"/>
                </a:lnTo>
                <a:lnTo>
                  <a:pt x="824" y="2139"/>
                </a:lnTo>
                <a:lnTo>
                  <a:pt x="801" y="2175"/>
                </a:lnTo>
                <a:lnTo>
                  <a:pt x="774" y="2212"/>
                </a:lnTo>
                <a:lnTo>
                  <a:pt x="746" y="2251"/>
                </a:lnTo>
                <a:lnTo>
                  <a:pt x="714" y="2292"/>
                </a:lnTo>
                <a:lnTo>
                  <a:pt x="679" y="2331"/>
                </a:lnTo>
                <a:lnTo>
                  <a:pt x="640" y="2372"/>
                </a:lnTo>
                <a:lnTo>
                  <a:pt x="598" y="2413"/>
                </a:lnTo>
                <a:lnTo>
                  <a:pt x="554" y="2452"/>
                </a:lnTo>
                <a:lnTo>
                  <a:pt x="506" y="2489"/>
                </a:lnTo>
                <a:lnTo>
                  <a:pt x="454" y="2524"/>
                </a:lnTo>
                <a:lnTo>
                  <a:pt x="399" y="2557"/>
                </a:lnTo>
                <a:lnTo>
                  <a:pt x="341" y="2587"/>
                </a:lnTo>
                <a:lnTo>
                  <a:pt x="279" y="2613"/>
                </a:lnTo>
                <a:lnTo>
                  <a:pt x="213" y="2635"/>
                </a:lnTo>
                <a:lnTo>
                  <a:pt x="145" y="2652"/>
                </a:lnTo>
                <a:lnTo>
                  <a:pt x="154" y="2659"/>
                </a:lnTo>
                <a:lnTo>
                  <a:pt x="166" y="2667"/>
                </a:lnTo>
                <a:lnTo>
                  <a:pt x="180" y="2675"/>
                </a:lnTo>
                <a:lnTo>
                  <a:pt x="199" y="2684"/>
                </a:lnTo>
                <a:lnTo>
                  <a:pt x="222" y="2694"/>
                </a:lnTo>
                <a:lnTo>
                  <a:pt x="250" y="2705"/>
                </a:lnTo>
                <a:lnTo>
                  <a:pt x="283" y="2715"/>
                </a:lnTo>
                <a:lnTo>
                  <a:pt x="320" y="2726"/>
                </a:lnTo>
                <a:lnTo>
                  <a:pt x="363" y="2737"/>
                </a:lnTo>
                <a:lnTo>
                  <a:pt x="413" y="2747"/>
                </a:lnTo>
                <a:lnTo>
                  <a:pt x="469" y="2757"/>
                </a:lnTo>
                <a:lnTo>
                  <a:pt x="531" y="2767"/>
                </a:lnTo>
                <a:lnTo>
                  <a:pt x="551" y="2772"/>
                </a:lnTo>
                <a:lnTo>
                  <a:pt x="568" y="2781"/>
                </a:lnTo>
                <a:lnTo>
                  <a:pt x="582" y="2792"/>
                </a:lnTo>
                <a:lnTo>
                  <a:pt x="594" y="2807"/>
                </a:lnTo>
                <a:lnTo>
                  <a:pt x="603" y="2823"/>
                </a:lnTo>
                <a:lnTo>
                  <a:pt x="611" y="2842"/>
                </a:lnTo>
                <a:lnTo>
                  <a:pt x="617" y="2863"/>
                </a:lnTo>
                <a:lnTo>
                  <a:pt x="624" y="2884"/>
                </a:lnTo>
                <a:lnTo>
                  <a:pt x="629" y="2907"/>
                </a:lnTo>
                <a:lnTo>
                  <a:pt x="634" y="2930"/>
                </a:lnTo>
                <a:lnTo>
                  <a:pt x="652" y="3003"/>
                </a:lnTo>
                <a:lnTo>
                  <a:pt x="671" y="3001"/>
                </a:lnTo>
                <a:lnTo>
                  <a:pt x="690" y="2996"/>
                </a:lnTo>
                <a:lnTo>
                  <a:pt x="713" y="2991"/>
                </a:lnTo>
                <a:lnTo>
                  <a:pt x="745" y="2984"/>
                </a:lnTo>
                <a:lnTo>
                  <a:pt x="782" y="2978"/>
                </a:lnTo>
                <a:lnTo>
                  <a:pt x="824" y="2972"/>
                </a:lnTo>
                <a:lnTo>
                  <a:pt x="871" y="2968"/>
                </a:lnTo>
                <a:lnTo>
                  <a:pt x="924" y="2967"/>
                </a:lnTo>
                <a:lnTo>
                  <a:pt x="974" y="2969"/>
                </a:lnTo>
                <a:lnTo>
                  <a:pt x="1025" y="2973"/>
                </a:lnTo>
                <a:lnTo>
                  <a:pt x="1075" y="2979"/>
                </a:lnTo>
                <a:lnTo>
                  <a:pt x="1117" y="2987"/>
                </a:lnTo>
                <a:lnTo>
                  <a:pt x="1157" y="3001"/>
                </a:lnTo>
                <a:lnTo>
                  <a:pt x="1195" y="3017"/>
                </a:lnTo>
                <a:lnTo>
                  <a:pt x="1232" y="3036"/>
                </a:lnTo>
                <a:lnTo>
                  <a:pt x="1267" y="3058"/>
                </a:lnTo>
                <a:lnTo>
                  <a:pt x="1302" y="3081"/>
                </a:lnTo>
                <a:lnTo>
                  <a:pt x="1337" y="3105"/>
                </a:lnTo>
                <a:lnTo>
                  <a:pt x="1371" y="3130"/>
                </a:lnTo>
                <a:lnTo>
                  <a:pt x="1401" y="3151"/>
                </a:lnTo>
                <a:lnTo>
                  <a:pt x="1432" y="3171"/>
                </a:lnTo>
                <a:lnTo>
                  <a:pt x="1463" y="3189"/>
                </a:lnTo>
                <a:lnTo>
                  <a:pt x="1495" y="3207"/>
                </a:lnTo>
                <a:lnTo>
                  <a:pt x="1527" y="3222"/>
                </a:lnTo>
                <a:lnTo>
                  <a:pt x="1562" y="3236"/>
                </a:lnTo>
                <a:lnTo>
                  <a:pt x="1598" y="3248"/>
                </a:lnTo>
                <a:lnTo>
                  <a:pt x="1639" y="3257"/>
                </a:lnTo>
                <a:lnTo>
                  <a:pt x="1682" y="3263"/>
                </a:lnTo>
                <a:lnTo>
                  <a:pt x="1729" y="3268"/>
                </a:lnTo>
                <a:lnTo>
                  <a:pt x="1781" y="3270"/>
                </a:lnTo>
                <a:lnTo>
                  <a:pt x="1779" y="3270"/>
                </a:lnTo>
                <a:lnTo>
                  <a:pt x="1780" y="3270"/>
                </a:lnTo>
                <a:lnTo>
                  <a:pt x="1783" y="3270"/>
                </a:lnTo>
                <a:lnTo>
                  <a:pt x="1788" y="3270"/>
                </a:lnTo>
                <a:lnTo>
                  <a:pt x="1797" y="3270"/>
                </a:lnTo>
                <a:lnTo>
                  <a:pt x="1805" y="3270"/>
                </a:lnTo>
                <a:lnTo>
                  <a:pt x="1812" y="3270"/>
                </a:lnTo>
                <a:lnTo>
                  <a:pt x="1878" y="3268"/>
                </a:lnTo>
                <a:lnTo>
                  <a:pt x="1942" y="3261"/>
                </a:lnTo>
                <a:lnTo>
                  <a:pt x="2003" y="3251"/>
                </a:lnTo>
                <a:lnTo>
                  <a:pt x="2063" y="3236"/>
                </a:lnTo>
                <a:lnTo>
                  <a:pt x="2119" y="3217"/>
                </a:lnTo>
                <a:lnTo>
                  <a:pt x="2174" y="3193"/>
                </a:lnTo>
                <a:lnTo>
                  <a:pt x="2225" y="3164"/>
                </a:lnTo>
                <a:lnTo>
                  <a:pt x="2276" y="3130"/>
                </a:lnTo>
                <a:lnTo>
                  <a:pt x="2316" y="3102"/>
                </a:lnTo>
                <a:lnTo>
                  <a:pt x="2356" y="3075"/>
                </a:lnTo>
                <a:lnTo>
                  <a:pt x="2397" y="3048"/>
                </a:lnTo>
                <a:lnTo>
                  <a:pt x="2439" y="3025"/>
                </a:lnTo>
                <a:lnTo>
                  <a:pt x="2482" y="3005"/>
                </a:lnTo>
                <a:lnTo>
                  <a:pt x="2527" y="2990"/>
                </a:lnTo>
                <a:lnTo>
                  <a:pt x="2572" y="2979"/>
                </a:lnTo>
                <a:lnTo>
                  <a:pt x="2625" y="2973"/>
                </a:lnTo>
                <a:lnTo>
                  <a:pt x="2675" y="2969"/>
                </a:lnTo>
                <a:lnTo>
                  <a:pt x="2724" y="2967"/>
                </a:lnTo>
                <a:lnTo>
                  <a:pt x="2772" y="2968"/>
                </a:lnTo>
                <a:lnTo>
                  <a:pt x="2817" y="2972"/>
                </a:lnTo>
                <a:lnTo>
                  <a:pt x="2859" y="2978"/>
                </a:lnTo>
                <a:lnTo>
                  <a:pt x="2897" y="2984"/>
                </a:lnTo>
                <a:lnTo>
                  <a:pt x="2935" y="2991"/>
                </a:lnTo>
                <a:lnTo>
                  <a:pt x="2955" y="2994"/>
                </a:lnTo>
                <a:lnTo>
                  <a:pt x="2971" y="2996"/>
                </a:lnTo>
                <a:lnTo>
                  <a:pt x="2984" y="2997"/>
                </a:lnTo>
                <a:lnTo>
                  <a:pt x="2995" y="2997"/>
                </a:lnTo>
                <a:lnTo>
                  <a:pt x="3001" y="2973"/>
                </a:lnTo>
                <a:lnTo>
                  <a:pt x="3007" y="2950"/>
                </a:lnTo>
                <a:lnTo>
                  <a:pt x="3013" y="2930"/>
                </a:lnTo>
                <a:lnTo>
                  <a:pt x="3018" y="2907"/>
                </a:lnTo>
                <a:lnTo>
                  <a:pt x="3024" y="2885"/>
                </a:lnTo>
                <a:lnTo>
                  <a:pt x="3029" y="2863"/>
                </a:lnTo>
                <a:lnTo>
                  <a:pt x="3036" y="2843"/>
                </a:lnTo>
                <a:lnTo>
                  <a:pt x="3044" y="2824"/>
                </a:lnTo>
                <a:lnTo>
                  <a:pt x="3054" y="2809"/>
                </a:lnTo>
                <a:lnTo>
                  <a:pt x="3065" y="2794"/>
                </a:lnTo>
                <a:lnTo>
                  <a:pt x="3079" y="2785"/>
                </a:lnTo>
                <a:lnTo>
                  <a:pt x="3095" y="2777"/>
                </a:lnTo>
                <a:lnTo>
                  <a:pt x="3115" y="2774"/>
                </a:lnTo>
                <a:lnTo>
                  <a:pt x="3177" y="2763"/>
                </a:lnTo>
                <a:lnTo>
                  <a:pt x="3232" y="2751"/>
                </a:lnTo>
                <a:lnTo>
                  <a:pt x="3279" y="2740"/>
                </a:lnTo>
                <a:lnTo>
                  <a:pt x="3322" y="2729"/>
                </a:lnTo>
                <a:lnTo>
                  <a:pt x="3358" y="2719"/>
                </a:lnTo>
                <a:lnTo>
                  <a:pt x="3389" y="2708"/>
                </a:lnTo>
                <a:lnTo>
                  <a:pt x="3416" y="2699"/>
                </a:lnTo>
                <a:lnTo>
                  <a:pt x="3438" y="2689"/>
                </a:lnTo>
                <a:lnTo>
                  <a:pt x="3455" y="2680"/>
                </a:lnTo>
                <a:lnTo>
                  <a:pt x="3469" y="2672"/>
                </a:lnTo>
                <a:lnTo>
                  <a:pt x="3482" y="2664"/>
                </a:lnTo>
                <a:lnTo>
                  <a:pt x="3490" y="2658"/>
                </a:lnTo>
                <a:lnTo>
                  <a:pt x="3423" y="2641"/>
                </a:lnTo>
                <a:lnTo>
                  <a:pt x="3361" y="2620"/>
                </a:lnTo>
                <a:lnTo>
                  <a:pt x="3300" y="2596"/>
                </a:lnTo>
                <a:lnTo>
                  <a:pt x="3244" y="2567"/>
                </a:lnTo>
                <a:lnTo>
                  <a:pt x="3190" y="2536"/>
                </a:lnTo>
                <a:lnTo>
                  <a:pt x="3141" y="2503"/>
                </a:lnTo>
                <a:lnTo>
                  <a:pt x="3093" y="2467"/>
                </a:lnTo>
                <a:lnTo>
                  <a:pt x="3050" y="2429"/>
                </a:lnTo>
                <a:lnTo>
                  <a:pt x="3010" y="2391"/>
                </a:lnTo>
                <a:lnTo>
                  <a:pt x="2971" y="2351"/>
                </a:lnTo>
                <a:lnTo>
                  <a:pt x="2937" y="2313"/>
                </a:lnTo>
                <a:lnTo>
                  <a:pt x="2905" y="2273"/>
                </a:lnTo>
                <a:lnTo>
                  <a:pt x="2877" y="2234"/>
                </a:lnTo>
                <a:lnTo>
                  <a:pt x="2850" y="2197"/>
                </a:lnTo>
                <a:lnTo>
                  <a:pt x="2827" y="2161"/>
                </a:lnTo>
                <a:lnTo>
                  <a:pt x="2807" y="2128"/>
                </a:lnTo>
                <a:lnTo>
                  <a:pt x="2790" y="2098"/>
                </a:lnTo>
                <a:lnTo>
                  <a:pt x="2775" y="2070"/>
                </a:lnTo>
                <a:lnTo>
                  <a:pt x="2762" y="2045"/>
                </a:lnTo>
                <a:lnTo>
                  <a:pt x="2753" y="2025"/>
                </a:lnTo>
                <a:lnTo>
                  <a:pt x="2746" y="2009"/>
                </a:lnTo>
                <a:lnTo>
                  <a:pt x="2741" y="1998"/>
                </a:lnTo>
                <a:lnTo>
                  <a:pt x="2727" y="1965"/>
                </a:lnTo>
                <a:lnTo>
                  <a:pt x="2717" y="1932"/>
                </a:lnTo>
                <a:lnTo>
                  <a:pt x="2709" y="1901"/>
                </a:lnTo>
                <a:lnTo>
                  <a:pt x="2706" y="1870"/>
                </a:lnTo>
                <a:lnTo>
                  <a:pt x="2707" y="1841"/>
                </a:lnTo>
                <a:lnTo>
                  <a:pt x="2713" y="1813"/>
                </a:lnTo>
                <a:lnTo>
                  <a:pt x="2724" y="1787"/>
                </a:lnTo>
                <a:lnTo>
                  <a:pt x="2738" y="1758"/>
                </a:lnTo>
                <a:lnTo>
                  <a:pt x="2757" y="1734"/>
                </a:lnTo>
                <a:lnTo>
                  <a:pt x="2779" y="1712"/>
                </a:lnTo>
                <a:lnTo>
                  <a:pt x="2803" y="1692"/>
                </a:lnTo>
                <a:lnTo>
                  <a:pt x="2828" y="1674"/>
                </a:lnTo>
                <a:lnTo>
                  <a:pt x="2856" y="1660"/>
                </a:lnTo>
                <a:lnTo>
                  <a:pt x="2882" y="1646"/>
                </a:lnTo>
                <a:lnTo>
                  <a:pt x="2910" y="1635"/>
                </a:lnTo>
                <a:lnTo>
                  <a:pt x="2936" y="1626"/>
                </a:lnTo>
                <a:lnTo>
                  <a:pt x="2960" y="1618"/>
                </a:lnTo>
                <a:lnTo>
                  <a:pt x="2983" y="1611"/>
                </a:lnTo>
                <a:lnTo>
                  <a:pt x="3001" y="1605"/>
                </a:lnTo>
                <a:lnTo>
                  <a:pt x="3017" y="1599"/>
                </a:lnTo>
                <a:lnTo>
                  <a:pt x="3032" y="1592"/>
                </a:lnTo>
                <a:lnTo>
                  <a:pt x="3065" y="1579"/>
                </a:lnTo>
                <a:lnTo>
                  <a:pt x="3091" y="1566"/>
                </a:lnTo>
                <a:lnTo>
                  <a:pt x="3112" y="1553"/>
                </a:lnTo>
                <a:lnTo>
                  <a:pt x="3127" y="1541"/>
                </a:lnTo>
                <a:lnTo>
                  <a:pt x="3139" y="1531"/>
                </a:lnTo>
                <a:lnTo>
                  <a:pt x="3147" y="1521"/>
                </a:lnTo>
                <a:lnTo>
                  <a:pt x="3150" y="1513"/>
                </a:lnTo>
                <a:lnTo>
                  <a:pt x="3152" y="1508"/>
                </a:lnTo>
                <a:lnTo>
                  <a:pt x="3150" y="1503"/>
                </a:lnTo>
                <a:lnTo>
                  <a:pt x="3146" y="1495"/>
                </a:lnTo>
                <a:lnTo>
                  <a:pt x="3137" y="1488"/>
                </a:lnTo>
                <a:lnTo>
                  <a:pt x="3126" y="1479"/>
                </a:lnTo>
                <a:lnTo>
                  <a:pt x="3110" y="1471"/>
                </a:lnTo>
                <a:lnTo>
                  <a:pt x="3094" y="1466"/>
                </a:lnTo>
                <a:lnTo>
                  <a:pt x="3079" y="1462"/>
                </a:lnTo>
                <a:lnTo>
                  <a:pt x="3065" y="1461"/>
                </a:lnTo>
                <a:lnTo>
                  <a:pt x="3053" y="1462"/>
                </a:lnTo>
                <a:lnTo>
                  <a:pt x="3044" y="1466"/>
                </a:lnTo>
                <a:lnTo>
                  <a:pt x="3001" y="1482"/>
                </a:lnTo>
                <a:lnTo>
                  <a:pt x="2961" y="1495"/>
                </a:lnTo>
                <a:lnTo>
                  <a:pt x="2924" y="1506"/>
                </a:lnTo>
                <a:lnTo>
                  <a:pt x="2886" y="1515"/>
                </a:lnTo>
                <a:lnTo>
                  <a:pt x="2850" y="1520"/>
                </a:lnTo>
                <a:lnTo>
                  <a:pt x="2818" y="1516"/>
                </a:lnTo>
                <a:lnTo>
                  <a:pt x="2791" y="1511"/>
                </a:lnTo>
                <a:lnTo>
                  <a:pt x="2768" y="1503"/>
                </a:lnTo>
                <a:lnTo>
                  <a:pt x="2748" y="1495"/>
                </a:lnTo>
                <a:lnTo>
                  <a:pt x="2732" y="1487"/>
                </a:lnTo>
                <a:lnTo>
                  <a:pt x="2720" y="1478"/>
                </a:lnTo>
                <a:lnTo>
                  <a:pt x="2712" y="1471"/>
                </a:lnTo>
                <a:lnTo>
                  <a:pt x="2705" y="1466"/>
                </a:lnTo>
                <a:lnTo>
                  <a:pt x="2695" y="1451"/>
                </a:lnTo>
                <a:lnTo>
                  <a:pt x="2690" y="1435"/>
                </a:lnTo>
                <a:lnTo>
                  <a:pt x="2687" y="1417"/>
                </a:lnTo>
                <a:lnTo>
                  <a:pt x="2688" y="1386"/>
                </a:lnTo>
                <a:lnTo>
                  <a:pt x="2692" y="1354"/>
                </a:lnTo>
                <a:lnTo>
                  <a:pt x="2693" y="1320"/>
                </a:lnTo>
                <a:lnTo>
                  <a:pt x="2693" y="1308"/>
                </a:lnTo>
                <a:lnTo>
                  <a:pt x="2696" y="1253"/>
                </a:lnTo>
                <a:lnTo>
                  <a:pt x="2698" y="1195"/>
                </a:lnTo>
                <a:lnTo>
                  <a:pt x="2702" y="1138"/>
                </a:lnTo>
                <a:lnTo>
                  <a:pt x="2704" y="1080"/>
                </a:lnTo>
                <a:lnTo>
                  <a:pt x="2705" y="1022"/>
                </a:lnTo>
                <a:lnTo>
                  <a:pt x="2705" y="965"/>
                </a:lnTo>
                <a:lnTo>
                  <a:pt x="2704" y="909"/>
                </a:lnTo>
                <a:lnTo>
                  <a:pt x="2702" y="854"/>
                </a:lnTo>
                <a:lnTo>
                  <a:pt x="2697" y="802"/>
                </a:lnTo>
                <a:lnTo>
                  <a:pt x="2691" y="752"/>
                </a:lnTo>
                <a:lnTo>
                  <a:pt x="2682" y="706"/>
                </a:lnTo>
                <a:lnTo>
                  <a:pt x="2671" y="663"/>
                </a:lnTo>
                <a:lnTo>
                  <a:pt x="2657" y="624"/>
                </a:lnTo>
                <a:lnTo>
                  <a:pt x="2626" y="564"/>
                </a:lnTo>
                <a:lnTo>
                  <a:pt x="2592" y="507"/>
                </a:lnTo>
                <a:lnTo>
                  <a:pt x="2556" y="457"/>
                </a:lnTo>
                <a:lnTo>
                  <a:pt x="2518" y="410"/>
                </a:lnTo>
                <a:lnTo>
                  <a:pt x="2478" y="368"/>
                </a:lnTo>
                <a:lnTo>
                  <a:pt x="2438" y="331"/>
                </a:lnTo>
                <a:lnTo>
                  <a:pt x="2396" y="297"/>
                </a:lnTo>
                <a:lnTo>
                  <a:pt x="2353" y="267"/>
                </a:lnTo>
                <a:lnTo>
                  <a:pt x="2310" y="240"/>
                </a:lnTo>
                <a:lnTo>
                  <a:pt x="2267" y="218"/>
                </a:lnTo>
                <a:lnTo>
                  <a:pt x="2223" y="199"/>
                </a:lnTo>
                <a:lnTo>
                  <a:pt x="2181" y="181"/>
                </a:lnTo>
                <a:lnTo>
                  <a:pt x="2140" y="167"/>
                </a:lnTo>
                <a:lnTo>
                  <a:pt x="2099" y="154"/>
                </a:lnTo>
                <a:lnTo>
                  <a:pt x="2060" y="146"/>
                </a:lnTo>
                <a:lnTo>
                  <a:pt x="2023" y="138"/>
                </a:lnTo>
                <a:lnTo>
                  <a:pt x="1988" y="132"/>
                </a:lnTo>
                <a:lnTo>
                  <a:pt x="1955" y="128"/>
                </a:lnTo>
                <a:lnTo>
                  <a:pt x="1925" y="125"/>
                </a:lnTo>
                <a:lnTo>
                  <a:pt x="1898" y="122"/>
                </a:lnTo>
                <a:lnTo>
                  <a:pt x="1873" y="121"/>
                </a:lnTo>
                <a:lnTo>
                  <a:pt x="1854" y="121"/>
                </a:lnTo>
                <a:lnTo>
                  <a:pt x="1788" y="121"/>
                </a:lnTo>
                <a:close/>
                <a:moveTo>
                  <a:pt x="1781" y="0"/>
                </a:moveTo>
                <a:lnTo>
                  <a:pt x="1854" y="0"/>
                </a:lnTo>
                <a:lnTo>
                  <a:pt x="1876" y="1"/>
                </a:lnTo>
                <a:lnTo>
                  <a:pt x="1901" y="2"/>
                </a:lnTo>
                <a:lnTo>
                  <a:pt x="1929" y="3"/>
                </a:lnTo>
                <a:lnTo>
                  <a:pt x="1962" y="7"/>
                </a:lnTo>
                <a:lnTo>
                  <a:pt x="1998" y="11"/>
                </a:lnTo>
                <a:lnTo>
                  <a:pt x="2035" y="18"/>
                </a:lnTo>
                <a:lnTo>
                  <a:pt x="2075" y="25"/>
                </a:lnTo>
                <a:lnTo>
                  <a:pt x="2116" y="35"/>
                </a:lnTo>
                <a:lnTo>
                  <a:pt x="2159" y="47"/>
                </a:lnTo>
                <a:lnTo>
                  <a:pt x="2204" y="63"/>
                </a:lnTo>
                <a:lnTo>
                  <a:pt x="2251" y="79"/>
                </a:lnTo>
                <a:lnTo>
                  <a:pt x="2297" y="100"/>
                </a:lnTo>
                <a:lnTo>
                  <a:pt x="2343" y="125"/>
                </a:lnTo>
                <a:lnTo>
                  <a:pt x="2390" y="151"/>
                </a:lnTo>
                <a:lnTo>
                  <a:pt x="2438" y="182"/>
                </a:lnTo>
                <a:lnTo>
                  <a:pt x="2484" y="217"/>
                </a:lnTo>
                <a:lnTo>
                  <a:pt x="2529" y="256"/>
                </a:lnTo>
                <a:lnTo>
                  <a:pt x="2573" y="299"/>
                </a:lnTo>
                <a:lnTo>
                  <a:pt x="2616" y="346"/>
                </a:lnTo>
                <a:lnTo>
                  <a:pt x="2657" y="399"/>
                </a:lnTo>
                <a:lnTo>
                  <a:pt x="2695" y="457"/>
                </a:lnTo>
                <a:lnTo>
                  <a:pt x="2731" y="519"/>
                </a:lnTo>
                <a:lnTo>
                  <a:pt x="2765" y="588"/>
                </a:lnTo>
                <a:lnTo>
                  <a:pt x="2783" y="632"/>
                </a:lnTo>
                <a:lnTo>
                  <a:pt x="2797" y="679"/>
                </a:lnTo>
                <a:lnTo>
                  <a:pt x="2808" y="731"/>
                </a:lnTo>
                <a:lnTo>
                  <a:pt x="2816" y="786"/>
                </a:lnTo>
                <a:lnTo>
                  <a:pt x="2822" y="843"/>
                </a:lnTo>
                <a:lnTo>
                  <a:pt x="2825" y="902"/>
                </a:lnTo>
                <a:lnTo>
                  <a:pt x="2826" y="963"/>
                </a:lnTo>
                <a:lnTo>
                  <a:pt x="2826" y="1023"/>
                </a:lnTo>
                <a:lnTo>
                  <a:pt x="2825" y="1085"/>
                </a:lnTo>
                <a:lnTo>
                  <a:pt x="2823" y="1147"/>
                </a:lnTo>
                <a:lnTo>
                  <a:pt x="2819" y="1208"/>
                </a:lnTo>
                <a:lnTo>
                  <a:pt x="2817" y="1268"/>
                </a:lnTo>
                <a:lnTo>
                  <a:pt x="2814" y="1327"/>
                </a:lnTo>
                <a:lnTo>
                  <a:pt x="2814" y="1339"/>
                </a:lnTo>
                <a:lnTo>
                  <a:pt x="2814" y="1361"/>
                </a:lnTo>
                <a:lnTo>
                  <a:pt x="2812" y="1381"/>
                </a:lnTo>
                <a:lnTo>
                  <a:pt x="2808" y="1398"/>
                </a:lnTo>
                <a:lnTo>
                  <a:pt x="2819" y="1403"/>
                </a:lnTo>
                <a:lnTo>
                  <a:pt x="2831" y="1405"/>
                </a:lnTo>
                <a:lnTo>
                  <a:pt x="2844" y="1405"/>
                </a:lnTo>
                <a:lnTo>
                  <a:pt x="2868" y="1403"/>
                </a:lnTo>
                <a:lnTo>
                  <a:pt x="2893" y="1397"/>
                </a:lnTo>
                <a:lnTo>
                  <a:pt x="2923" y="1388"/>
                </a:lnTo>
                <a:lnTo>
                  <a:pt x="2955" y="1376"/>
                </a:lnTo>
                <a:lnTo>
                  <a:pt x="2989" y="1363"/>
                </a:lnTo>
                <a:lnTo>
                  <a:pt x="3012" y="1354"/>
                </a:lnTo>
                <a:lnTo>
                  <a:pt x="3033" y="1349"/>
                </a:lnTo>
                <a:lnTo>
                  <a:pt x="3051" y="1345"/>
                </a:lnTo>
                <a:lnTo>
                  <a:pt x="3068" y="1344"/>
                </a:lnTo>
                <a:lnTo>
                  <a:pt x="3098" y="1347"/>
                </a:lnTo>
                <a:lnTo>
                  <a:pt x="3126" y="1352"/>
                </a:lnTo>
                <a:lnTo>
                  <a:pt x="3152" y="1363"/>
                </a:lnTo>
                <a:lnTo>
                  <a:pt x="3181" y="1375"/>
                </a:lnTo>
                <a:lnTo>
                  <a:pt x="3208" y="1392"/>
                </a:lnTo>
                <a:lnTo>
                  <a:pt x="3230" y="1410"/>
                </a:lnTo>
                <a:lnTo>
                  <a:pt x="3248" y="1433"/>
                </a:lnTo>
                <a:lnTo>
                  <a:pt x="3262" y="1457"/>
                </a:lnTo>
                <a:lnTo>
                  <a:pt x="3270" y="1482"/>
                </a:lnTo>
                <a:lnTo>
                  <a:pt x="3273" y="1508"/>
                </a:lnTo>
                <a:lnTo>
                  <a:pt x="3269" y="1537"/>
                </a:lnTo>
                <a:lnTo>
                  <a:pt x="3260" y="1565"/>
                </a:lnTo>
                <a:lnTo>
                  <a:pt x="3245" y="1591"/>
                </a:lnTo>
                <a:lnTo>
                  <a:pt x="3224" y="1617"/>
                </a:lnTo>
                <a:lnTo>
                  <a:pt x="3197" y="1641"/>
                </a:lnTo>
                <a:lnTo>
                  <a:pt x="3164" y="1664"/>
                </a:lnTo>
                <a:lnTo>
                  <a:pt x="3124" y="1686"/>
                </a:lnTo>
                <a:lnTo>
                  <a:pt x="3080" y="1707"/>
                </a:lnTo>
                <a:lnTo>
                  <a:pt x="3066" y="1714"/>
                </a:lnTo>
                <a:lnTo>
                  <a:pt x="3049" y="1719"/>
                </a:lnTo>
                <a:lnTo>
                  <a:pt x="3032" y="1726"/>
                </a:lnTo>
                <a:lnTo>
                  <a:pt x="3007" y="1732"/>
                </a:lnTo>
                <a:lnTo>
                  <a:pt x="2983" y="1740"/>
                </a:lnTo>
                <a:lnTo>
                  <a:pt x="2957" y="1750"/>
                </a:lnTo>
                <a:lnTo>
                  <a:pt x="2932" y="1761"/>
                </a:lnTo>
                <a:lnTo>
                  <a:pt x="2906" y="1773"/>
                </a:lnTo>
                <a:lnTo>
                  <a:pt x="2884" y="1787"/>
                </a:lnTo>
                <a:lnTo>
                  <a:pt x="2864" y="1801"/>
                </a:lnTo>
                <a:lnTo>
                  <a:pt x="2849" y="1817"/>
                </a:lnTo>
                <a:lnTo>
                  <a:pt x="2838" y="1835"/>
                </a:lnTo>
                <a:lnTo>
                  <a:pt x="2833" y="1854"/>
                </a:lnTo>
                <a:lnTo>
                  <a:pt x="2833" y="1875"/>
                </a:lnTo>
                <a:lnTo>
                  <a:pt x="2836" y="1897"/>
                </a:lnTo>
                <a:lnTo>
                  <a:pt x="2844" y="1922"/>
                </a:lnTo>
                <a:lnTo>
                  <a:pt x="2856" y="1950"/>
                </a:lnTo>
                <a:lnTo>
                  <a:pt x="2856" y="1955"/>
                </a:lnTo>
                <a:lnTo>
                  <a:pt x="2861" y="1966"/>
                </a:lnTo>
                <a:lnTo>
                  <a:pt x="2868" y="1982"/>
                </a:lnTo>
                <a:lnTo>
                  <a:pt x="2878" y="2002"/>
                </a:lnTo>
                <a:lnTo>
                  <a:pt x="2890" y="2026"/>
                </a:lnTo>
                <a:lnTo>
                  <a:pt x="2905" y="2053"/>
                </a:lnTo>
                <a:lnTo>
                  <a:pt x="2923" y="2083"/>
                </a:lnTo>
                <a:lnTo>
                  <a:pt x="2944" y="2116"/>
                </a:lnTo>
                <a:lnTo>
                  <a:pt x="2967" y="2152"/>
                </a:lnTo>
                <a:lnTo>
                  <a:pt x="2993" y="2187"/>
                </a:lnTo>
                <a:lnTo>
                  <a:pt x="3022" y="2224"/>
                </a:lnTo>
                <a:lnTo>
                  <a:pt x="3054" y="2262"/>
                </a:lnTo>
                <a:lnTo>
                  <a:pt x="3089" y="2299"/>
                </a:lnTo>
                <a:lnTo>
                  <a:pt x="3126" y="2337"/>
                </a:lnTo>
                <a:lnTo>
                  <a:pt x="3167" y="2372"/>
                </a:lnTo>
                <a:lnTo>
                  <a:pt x="3212" y="2406"/>
                </a:lnTo>
                <a:lnTo>
                  <a:pt x="3259" y="2438"/>
                </a:lnTo>
                <a:lnTo>
                  <a:pt x="3309" y="2468"/>
                </a:lnTo>
                <a:lnTo>
                  <a:pt x="3363" y="2495"/>
                </a:lnTo>
                <a:lnTo>
                  <a:pt x="3420" y="2517"/>
                </a:lnTo>
                <a:lnTo>
                  <a:pt x="3480" y="2535"/>
                </a:lnTo>
                <a:lnTo>
                  <a:pt x="3544" y="2549"/>
                </a:lnTo>
                <a:lnTo>
                  <a:pt x="3564" y="2554"/>
                </a:lnTo>
                <a:lnTo>
                  <a:pt x="3583" y="2564"/>
                </a:lnTo>
                <a:lnTo>
                  <a:pt x="3598" y="2577"/>
                </a:lnTo>
                <a:lnTo>
                  <a:pt x="3611" y="2593"/>
                </a:lnTo>
                <a:lnTo>
                  <a:pt x="3621" y="2611"/>
                </a:lnTo>
                <a:lnTo>
                  <a:pt x="3627" y="2631"/>
                </a:lnTo>
                <a:lnTo>
                  <a:pt x="3629" y="2652"/>
                </a:lnTo>
                <a:lnTo>
                  <a:pt x="3627" y="2665"/>
                </a:lnTo>
                <a:lnTo>
                  <a:pt x="3622" y="2681"/>
                </a:lnTo>
                <a:lnTo>
                  <a:pt x="3617" y="2694"/>
                </a:lnTo>
                <a:lnTo>
                  <a:pt x="3603" y="2718"/>
                </a:lnTo>
                <a:lnTo>
                  <a:pt x="3584" y="2742"/>
                </a:lnTo>
                <a:lnTo>
                  <a:pt x="3560" y="2764"/>
                </a:lnTo>
                <a:lnTo>
                  <a:pt x="3530" y="2783"/>
                </a:lnTo>
                <a:lnTo>
                  <a:pt x="3495" y="2803"/>
                </a:lnTo>
                <a:lnTo>
                  <a:pt x="3454" y="2821"/>
                </a:lnTo>
                <a:lnTo>
                  <a:pt x="3407" y="2839"/>
                </a:lnTo>
                <a:lnTo>
                  <a:pt x="3353" y="2854"/>
                </a:lnTo>
                <a:lnTo>
                  <a:pt x="3292" y="2868"/>
                </a:lnTo>
                <a:lnTo>
                  <a:pt x="3226" y="2882"/>
                </a:lnTo>
                <a:lnTo>
                  <a:pt x="3152" y="2894"/>
                </a:lnTo>
                <a:lnTo>
                  <a:pt x="3148" y="2907"/>
                </a:lnTo>
                <a:lnTo>
                  <a:pt x="3145" y="2922"/>
                </a:lnTo>
                <a:lnTo>
                  <a:pt x="3142" y="2937"/>
                </a:lnTo>
                <a:lnTo>
                  <a:pt x="3137" y="2951"/>
                </a:lnTo>
                <a:lnTo>
                  <a:pt x="3134" y="2961"/>
                </a:lnTo>
                <a:lnTo>
                  <a:pt x="3127" y="2990"/>
                </a:lnTo>
                <a:lnTo>
                  <a:pt x="3122" y="3017"/>
                </a:lnTo>
                <a:lnTo>
                  <a:pt x="3115" y="3046"/>
                </a:lnTo>
                <a:lnTo>
                  <a:pt x="3108" y="3068"/>
                </a:lnTo>
                <a:lnTo>
                  <a:pt x="3094" y="3088"/>
                </a:lnTo>
                <a:lnTo>
                  <a:pt x="3078" y="3103"/>
                </a:lnTo>
                <a:lnTo>
                  <a:pt x="3058" y="3114"/>
                </a:lnTo>
                <a:lnTo>
                  <a:pt x="3037" y="3122"/>
                </a:lnTo>
                <a:lnTo>
                  <a:pt x="3013" y="3124"/>
                </a:lnTo>
                <a:lnTo>
                  <a:pt x="2987" y="3122"/>
                </a:lnTo>
                <a:lnTo>
                  <a:pt x="2957" y="3118"/>
                </a:lnTo>
                <a:lnTo>
                  <a:pt x="2923" y="3112"/>
                </a:lnTo>
                <a:lnTo>
                  <a:pt x="2881" y="3104"/>
                </a:lnTo>
                <a:lnTo>
                  <a:pt x="2836" y="3099"/>
                </a:lnTo>
                <a:lnTo>
                  <a:pt x="2787" y="3094"/>
                </a:lnTo>
                <a:lnTo>
                  <a:pt x="2736" y="3093"/>
                </a:lnTo>
                <a:lnTo>
                  <a:pt x="2692" y="3096"/>
                </a:lnTo>
                <a:lnTo>
                  <a:pt x="2647" y="3100"/>
                </a:lnTo>
                <a:lnTo>
                  <a:pt x="2603" y="3105"/>
                </a:lnTo>
                <a:lnTo>
                  <a:pt x="2566" y="3114"/>
                </a:lnTo>
                <a:lnTo>
                  <a:pt x="2531" y="3126"/>
                </a:lnTo>
                <a:lnTo>
                  <a:pt x="2496" y="3144"/>
                </a:lnTo>
                <a:lnTo>
                  <a:pt x="2461" y="3164"/>
                </a:lnTo>
                <a:lnTo>
                  <a:pt x="2427" y="3186"/>
                </a:lnTo>
                <a:lnTo>
                  <a:pt x="2390" y="3209"/>
                </a:lnTo>
                <a:lnTo>
                  <a:pt x="2355" y="3233"/>
                </a:lnTo>
                <a:lnTo>
                  <a:pt x="2295" y="3270"/>
                </a:lnTo>
                <a:lnTo>
                  <a:pt x="2233" y="3301"/>
                </a:lnTo>
                <a:lnTo>
                  <a:pt x="2168" y="3328"/>
                </a:lnTo>
                <a:lnTo>
                  <a:pt x="2101" y="3350"/>
                </a:lnTo>
                <a:lnTo>
                  <a:pt x="2032" y="3368"/>
                </a:lnTo>
                <a:lnTo>
                  <a:pt x="1961" y="3380"/>
                </a:lnTo>
                <a:lnTo>
                  <a:pt x="1888" y="3388"/>
                </a:lnTo>
                <a:lnTo>
                  <a:pt x="1812" y="3390"/>
                </a:lnTo>
                <a:lnTo>
                  <a:pt x="1769" y="3390"/>
                </a:lnTo>
                <a:lnTo>
                  <a:pt x="1713" y="3389"/>
                </a:lnTo>
                <a:lnTo>
                  <a:pt x="1661" y="3386"/>
                </a:lnTo>
                <a:lnTo>
                  <a:pt x="1613" y="3379"/>
                </a:lnTo>
                <a:lnTo>
                  <a:pt x="1569" y="3370"/>
                </a:lnTo>
                <a:lnTo>
                  <a:pt x="1528" y="3359"/>
                </a:lnTo>
                <a:lnTo>
                  <a:pt x="1489" y="3346"/>
                </a:lnTo>
                <a:lnTo>
                  <a:pt x="1454" y="3330"/>
                </a:lnTo>
                <a:lnTo>
                  <a:pt x="1420" y="3314"/>
                </a:lnTo>
                <a:lnTo>
                  <a:pt x="1387" y="3296"/>
                </a:lnTo>
                <a:lnTo>
                  <a:pt x="1355" y="3276"/>
                </a:lnTo>
                <a:lnTo>
                  <a:pt x="1323" y="3255"/>
                </a:lnTo>
                <a:lnTo>
                  <a:pt x="1293" y="3233"/>
                </a:lnTo>
                <a:lnTo>
                  <a:pt x="1251" y="3204"/>
                </a:lnTo>
                <a:lnTo>
                  <a:pt x="1209" y="3176"/>
                </a:lnTo>
                <a:lnTo>
                  <a:pt x="1168" y="3152"/>
                </a:lnTo>
                <a:lnTo>
                  <a:pt x="1128" y="3131"/>
                </a:lnTo>
                <a:lnTo>
                  <a:pt x="1087" y="3115"/>
                </a:lnTo>
                <a:lnTo>
                  <a:pt x="1045" y="3105"/>
                </a:lnTo>
                <a:lnTo>
                  <a:pt x="998" y="3096"/>
                </a:lnTo>
                <a:lnTo>
                  <a:pt x="953" y="3090"/>
                </a:lnTo>
                <a:lnTo>
                  <a:pt x="905" y="3088"/>
                </a:lnTo>
                <a:lnTo>
                  <a:pt x="861" y="3089"/>
                </a:lnTo>
                <a:lnTo>
                  <a:pt x="820" y="3093"/>
                </a:lnTo>
                <a:lnTo>
                  <a:pt x="783" y="3098"/>
                </a:lnTo>
                <a:lnTo>
                  <a:pt x="749" y="3104"/>
                </a:lnTo>
                <a:lnTo>
                  <a:pt x="718" y="3112"/>
                </a:lnTo>
                <a:lnTo>
                  <a:pt x="689" y="3118"/>
                </a:lnTo>
                <a:lnTo>
                  <a:pt x="660" y="3122"/>
                </a:lnTo>
                <a:lnTo>
                  <a:pt x="634" y="3124"/>
                </a:lnTo>
                <a:lnTo>
                  <a:pt x="608" y="3122"/>
                </a:lnTo>
                <a:lnTo>
                  <a:pt x="587" y="3117"/>
                </a:lnTo>
                <a:lnTo>
                  <a:pt x="570" y="3108"/>
                </a:lnTo>
                <a:lnTo>
                  <a:pt x="554" y="3097"/>
                </a:lnTo>
                <a:lnTo>
                  <a:pt x="543" y="3083"/>
                </a:lnTo>
                <a:lnTo>
                  <a:pt x="535" y="3070"/>
                </a:lnTo>
                <a:lnTo>
                  <a:pt x="529" y="3057"/>
                </a:lnTo>
                <a:lnTo>
                  <a:pt x="526" y="3046"/>
                </a:lnTo>
                <a:lnTo>
                  <a:pt x="519" y="3015"/>
                </a:lnTo>
                <a:lnTo>
                  <a:pt x="514" y="2986"/>
                </a:lnTo>
                <a:lnTo>
                  <a:pt x="507" y="2961"/>
                </a:lnTo>
                <a:lnTo>
                  <a:pt x="503" y="2944"/>
                </a:lnTo>
                <a:lnTo>
                  <a:pt x="498" y="2925"/>
                </a:lnTo>
                <a:lnTo>
                  <a:pt x="494" y="2905"/>
                </a:lnTo>
                <a:lnTo>
                  <a:pt x="490" y="2888"/>
                </a:lnTo>
                <a:lnTo>
                  <a:pt x="415" y="2875"/>
                </a:lnTo>
                <a:lnTo>
                  <a:pt x="347" y="2861"/>
                </a:lnTo>
                <a:lnTo>
                  <a:pt x="285" y="2845"/>
                </a:lnTo>
                <a:lnTo>
                  <a:pt x="230" y="2829"/>
                </a:lnTo>
                <a:lnTo>
                  <a:pt x="180" y="2812"/>
                </a:lnTo>
                <a:lnTo>
                  <a:pt x="136" y="2794"/>
                </a:lnTo>
                <a:lnTo>
                  <a:pt x="100" y="2775"/>
                </a:lnTo>
                <a:lnTo>
                  <a:pt x="69" y="2754"/>
                </a:lnTo>
                <a:lnTo>
                  <a:pt x="44" y="2732"/>
                </a:lnTo>
                <a:lnTo>
                  <a:pt x="25" y="2707"/>
                </a:lnTo>
                <a:lnTo>
                  <a:pt x="12" y="2682"/>
                </a:lnTo>
                <a:lnTo>
                  <a:pt x="7" y="2670"/>
                </a:lnTo>
                <a:lnTo>
                  <a:pt x="2" y="2657"/>
                </a:lnTo>
                <a:lnTo>
                  <a:pt x="0" y="2640"/>
                </a:lnTo>
                <a:lnTo>
                  <a:pt x="2" y="2616"/>
                </a:lnTo>
                <a:lnTo>
                  <a:pt x="10" y="2594"/>
                </a:lnTo>
                <a:lnTo>
                  <a:pt x="21" y="2575"/>
                </a:lnTo>
                <a:lnTo>
                  <a:pt x="36" y="2558"/>
                </a:lnTo>
                <a:lnTo>
                  <a:pt x="56" y="2545"/>
                </a:lnTo>
                <a:lnTo>
                  <a:pt x="78" y="2536"/>
                </a:lnTo>
                <a:lnTo>
                  <a:pt x="142" y="2523"/>
                </a:lnTo>
                <a:lnTo>
                  <a:pt x="202" y="2506"/>
                </a:lnTo>
                <a:lnTo>
                  <a:pt x="259" y="2484"/>
                </a:lnTo>
                <a:lnTo>
                  <a:pt x="312" y="2458"/>
                </a:lnTo>
                <a:lnTo>
                  <a:pt x="363" y="2429"/>
                </a:lnTo>
                <a:lnTo>
                  <a:pt x="410" y="2399"/>
                </a:lnTo>
                <a:lnTo>
                  <a:pt x="455" y="2366"/>
                </a:lnTo>
                <a:lnTo>
                  <a:pt x="497" y="2330"/>
                </a:lnTo>
                <a:lnTo>
                  <a:pt x="535" y="2294"/>
                </a:lnTo>
                <a:lnTo>
                  <a:pt x="571" y="2257"/>
                </a:lnTo>
                <a:lnTo>
                  <a:pt x="603" y="2221"/>
                </a:lnTo>
                <a:lnTo>
                  <a:pt x="633" y="2185"/>
                </a:lnTo>
                <a:lnTo>
                  <a:pt x="660" y="2148"/>
                </a:lnTo>
                <a:lnTo>
                  <a:pt x="683" y="2114"/>
                </a:lnTo>
                <a:lnTo>
                  <a:pt x="705" y="2082"/>
                </a:lnTo>
                <a:lnTo>
                  <a:pt x="723" y="2052"/>
                </a:lnTo>
                <a:lnTo>
                  <a:pt x="739" y="2025"/>
                </a:lnTo>
                <a:lnTo>
                  <a:pt x="752" y="2002"/>
                </a:lnTo>
                <a:lnTo>
                  <a:pt x="762" y="1982"/>
                </a:lnTo>
                <a:lnTo>
                  <a:pt x="771" y="1965"/>
                </a:lnTo>
                <a:lnTo>
                  <a:pt x="776" y="1955"/>
                </a:lnTo>
                <a:lnTo>
                  <a:pt x="779" y="1950"/>
                </a:lnTo>
                <a:lnTo>
                  <a:pt x="791" y="1921"/>
                </a:lnTo>
                <a:lnTo>
                  <a:pt x="800" y="1896"/>
                </a:lnTo>
                <a:lnTo>
                  <a:pt x="803" y="1871"/>
                </a:lnTo>
                <a:lnTo>
                  <a:pt x="802" y="1852"/>
                </a:lnTo>
                <a:lnTo>
                  <a:pt x="798" y="1835"/>
                </a:lnTo>
                <a:lnTo>
                  <a:pt x="787" y="1817"/>
                </a:lnTo>
                <a:lnTo>
                  <a:pt x="771" y="1801"/>
                </a:lnTo>
                <a:lnTo>
                  <a:pt x="751" y="1787"/>
                </a:lnTo>
                <a:lnTo>
                  <a:pt x="729" y="1773"/>
                </a:lnTo>
                <a:lnTo>
                  <a:pt x="705" y="1761"/>
                </a:lnTo>
                <a:lnTo>
                  <a:pt x="680" y="1750"/>
                </a:lnTo>
                <a:lnTo>
                  <a:pt x="656" y="1740"/>
                </a:lnTo>
                <a:lnTo>
                  <a:pt x="631" y="1732"/>
                </a:lnTo>
                <a:lnTo>
                  <a:pt x="609" y="1726"/>
                </a:lnTo>
                <a:lnTo>
                  <a:pt x="587" y="1719"/>
                </a:lnTo>
                <a:lnTo>
                  <a:pt x="570" y="1714"/>
                </a:lnTo>
                <a:lnTo>
                  <a:pt x="556" y="1707"/>
                </a:lnTo>
                <a:lnTo>
                  <a:pt x="510" y="1687"/>
                </a:lnTo>
                <a:lnTo>
                  <a:pt x="472" y="1667"/>
                </a:lnTo>
                <a:lnTo>
                  <a:pt x="440" y="1646"/>
                </a:lnTo>
                <a:lnTo>
                  <a:pt x="415" y="1626"/>
                </a:lnTo>
                <a:lnTo>
                  <a:pt x="395" y="1605"/>
                </a:lnTo>
                <a:lnTo>
                  <a:pt x="380" y="1584"/>
                </a:lnTo>
                <a:lnTo>
                  <a:pt x="370" y="1564"/>
                </a:lnTo>
                <a:lnTo>
                  <a:pt x="363" y="1544"/>
                </a:lnTo>
                <a:lnTo>
                  <a:pt x="360" y="1525"/>
                </a:lnTo>
                <a:lnTo>
                  <a:pt x="360" y="1506"/>
                </a:lnTo>
                <a:lnTo>
                  <a:pt x="362" y="1490"/>
                </a:lnTo>
                <a:lnTo>
                  <a:pt x="370" y="1463"/>
                </a:lnTo>
                <a:lnTo>
                  <a:pt x="383" y="1440"/>
                </a:lnTo>
                <a:lnTo>
                  <a:pt x="399" y="1418"/>
                </a:lnTo>
                <a:lnTo>
                  <a:pt x="420" y="1401"/>
                </a:lnTo>
                <a:lnTo>
                  <a:pt x="444" y="1384"/>
                </a:lnTo>
                <a:lnTo>
                  <a:pt x="470" y="1372"/>
                </a:lnTo>
                <a:lnTo>
                  <a:pt x="497" y="1362"/>
                </a:lnTo>
                <a:lnTo>
                  <a:pt x="526" y="1355"/>
                </a:lnTo>
                <a:lnTo>
                  <a:pt x="553" y="1352"/>
                </a:lnTo>
                <a:lnTo>
                  <a:pt x="580" y="1352"/>
                </a:lnTo>
                <a:lnTo>
                  <a:pt x="605" y="1355"/>
                </a:lnTo>
                <a:lnTo>
                  <a:pt x="628" y="1363"/>
                </a:lnTo>
                <a:lnTo>
                  <a:pt x="663" y="1378"/>
                </a:lnTo>
                <a:lnTo>
                  <a:pt x="695" y="1391"/>
                </a:lnTo>
                <a:lnTo>
                  <a:pt x="726" y="1398"/>
                </a:lnTo>
                <a:lnTo>
                  <a:pt x="756" y="1404"/>
                </a:lnTo>
                <a:lnTo>
                  <a:pt x="785" y="1405"/>
                </a:lnTo>
                <a:lnTo>
                  <a:pt x="803" y="1404"/>
                </a:lnTo>
                <a:lnTo>
                  <a:pt x="820" y="1401"/>
                </a:lnTo>
                <a:lnTo>
                  <a:pt x="834" y="1398"/>
                </a:lnTo>
                <a:lnTo>
                  <a:pt x="833" y="1374"/>
                </a:lnTo>
                <a:lnTo>
                  <a:pt x="832" y="1351"/>
                </a:lnTo>
                <a:lnTo>
                  <a:pt x="827" y="1327"/>
                </a:lnTo>
                <a:lnTo>
                  <a:pt x="823" y="1268"/>
                </a:lnTo>
                <a:lnTo>
                  <a:pt x="820" y="1208"/>
                </a:lnTo>
                <a:lnTo>
                  <a:pt x="816" y="1147"/>
                </a:lnTo>
                <a:lnTo>
                  <a:pt x="814" y="1085"/>
                </a:lnTo>
                <a:lnTo>
                  <a:pt x="812" y="1023"/>
                </a:lnTo>
                <a:lnTo>
                  <a:pt x="812" y="963"/>
                </a:lnTo>
                <a:lnTo>
                  <a:pt x="814" y="902"/>
                </a:lnTo>
                <a:lnTo>
                  <a:pt x="817" y="843"/>
                </a:lnTo>
                <a:lnTo>
                  <a:pt x="824" y="786"/>
                </a:lnTo>
                <a:lnTo>
                  <a:pt x="833" y="731"/>
                </a:lnTo>
                <a:lnTo>
                  <a:pt x="844" y="679"/>
                </a:lnTo>
                <a:lnTo>
                  <a:pt x="858" y="632"/>
                </a:lnTo>
                <a:lnTo>
                  <a:pt x="876" y="588"/>
                </a:lnTo>
                <a:lnTo>
                  <a:pt x="909" y="519"/>
                </a:lnTo>
                <a:lnTo>
                  <a:pt x="944" y="457"/>
                </a:lnTo>
                <a:lnTo>
                  <a:pt x="982" y="399"/>
                </a:lnTo>
                <a:lnTo>
                  <a:pt x="1023" y="346"/>
                </a:lnTo>
                <a:lnTo>
                  <a:pt x="1065" y="299"/>
                </a:lnTo>
                <a:lnTo>
                  <a:pt x="1109" y="256"/>
                </a:lnTo>
                <a:lnTo>
                  <a:pt x="1154" y="217"/>
                </a:lnTo>
                <a:lnTo>
                  <a:pt x="1199" y="182"/>
                </a:lnTo>
                <a:lnTo>
                  <a:pt x="1246" y="151"/>
                </a:lnTo>
                <a:lnTo>
                  <a:pt x="1293" y="125"/>
                </a:lnTo>
                <a:lnTo>
                  <a:pt x="1339" y="100"/>
                </a:lnTo>
                <a:lnTo>
                  <a:pt x="1385" y="79"/>
                </a:lnTo>
                <a:lnTo>
                  <a:pt x="1431" y="63"/>
                </a:lnTo>
                <a:lnTo>
                  <a:pt x="1475" y="47"/>
                </a:lnTo>
                <a:lnTo>
                  <a:pt x="1519" y="35"/>
                </a:lnTo>
                <a:lnTo>
                  <a:pt x="1561" y="25"/>
                </a:lnTo>
                <a:lnTo>
                  <a:pt x="1601" y="18"/>
                </a:lnTo>
                <a:lnTo>
                  <a:pt x="1638" y="11"/>
                </a:lnTo>
                <a:lnTo>
                  <a:pt x="1673" y="7"/>
                </a:lnTo>
                <a:lnTo>
                  <a:pt x="1705" y="3"/>
                </a:lnTo>
                <a:lnTo>
                  <a:pt x="1734" y="2"/>
                </a:lnTo>
                <a:lnTo>
                  <a:pt x="1760" y="1"/>
                </a:lnTo>
                <a:lnTo>
                  <a:pt x="178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1" name="Group 780"/>
          <p:cNvGrpSpPr/>
          <p:nvPr/>
        </p:nvGrpSpPr>
        <p:grpSpPr>
          <a:xfrm>
            <a:off x="1593520" y="2836863"/>
            <a:ext cx="576263" cy="258762"/>
            <a:chOff x="1593850" y="2836863"/>
            <a:chExt cx="576263" cy="2587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8" name="Freeform 146"/>
            <p:cNvSpPr>
              <a:spLocks noEditPoints="1"/>
            </p:cNvSpPr>
            <p:nvPr/>
          </p:nvSpPr>
          <p:spPr bwMode="auto">
            <a:xfrm>
              <a:off x="1593850" y="3000375"/>
              <a:ext cx="57150" cy="95250"/>
            </a:xfrm>
            <a:custGeom>
              <a:avLst/>
              <a:gdLst>
                <a:gd name="T0" fmla="*/ 182 w 363"/>
                <a:gd name="T1" fmla="*/ 120 h 602"/>
                <a:gd name="T2" fmla="*/ 162 w 363"/>
                <a:gd name="T3" fmla="*/ 123 h 602"/>
                <a:gd name="T4" fmla="*/ 144 w 363"/>
                <a:gd name="T5" fmla="*/ 131 h 602"/>
                <a:gd name="T6" fmla="*/ 132 w 363"/>
                <a:gd name="T7" fmla="*/ 144 h 602"/>
                <a:gd name="T8" fmla="*/ 124 w 363"/>
                <a:gd name="T9" fmla="*/ 161 h 602"/>
                <a:gd name="T10" fmla="*/ 121 w 363"/>
                <a:gd name="T11" fmla="*/ 180 h 602"/>
                <a:gd name="T12" fmla="*/ 121 w 363"/>
                <a:gd name="T13" fmla="*/ 421 h 602"/>
                <a:gd name="T14" fmla="*/ 124 w 363"/>
                <a:gd name="T15" fmla="*/ 442 h 602"/>
                <a:gd name="T16" fmla="*/ 132 w 363"/>
                <a:gd name="T17" fmla="*/ 458 h 602"/>
                <a:gd name="T18" fmla="*/ 144 w 363"/>
                <a:gd name="T19" fmla="*/ 472 h 602"/>
                <a:gd name="T20" fmla="*/ 162 w 363"/>
                <a:gd name="T21" fmla="*/ 479 h 602"/>
                <a:gd name="T22" fmla="*/ 182 w 363"/>
                <a:gd name="T23" fmla="*/ 482 h 602"/>
                <a:gd name="T24" fmla="*/ 201 w 363"/>
                <a:gd name="T25" fmla="*/ 479 h 602"/>
                <a:gd name="T26" fmla="*/ 219 w 363"/>
                <a:gd name="T27" fmla="*/ 472 h 602"/>
                <a:gd name="T28" fmla="*/ 231 w 363"/>
                <a:gd name="T29" fmla="*/ 458 h 602"/>
                <a:gd name="T30" fmla="*/ 239 w 363"/>
                <a:gd name="T31" fmla="*/ 442 h 602"/>
                <a:gd name="T32" fmla="*/ 242 w 363"/>
                <a:gd name="T33" fmla="*/ 421 h 602"/>
                <a:gd name="T34" fmla="*/ 242 w 363"/>
                <a:gd name="T35" fmla="*/ 180 h 602"/>
                <a:gd name="T36" fmla="*/ 239 w 363"/>
                <a:gd name="T37" fmla="*/ 161 h 602"/>
                <a:gd name="T38" fmla="*/ 231 w 363"/>
                <a:gd name="T39" fmla="*/ 144 h 602"/>
                <a:gd name="T40" fmla="*/ 219 w 363"/>
                <a:gd name="T41" fmla="*/ 131 h 602"/>
                <a:gd name="T42" fmla="*/ 201 w 363"/>
                <a:gd name="T43" fmla="*/ 123 h 602"/>
                <a:gd name="T44" fmla="*/ 182 w 363"/>
                <a:gd name="T45" fmla="*/ 120 h 602"/>
                <a:gd name="T46" fmla="*/ 182 w 363"/>
                <a:gd name="T47" fmla="*/ 0 h 602"/>
                <a:gd name="T48" fmla="*/ 215 w 363"/>
                <a:gd name="T49" fmla="*/ 3 h 602"/>
                <a:gd name="T50" fmla="*/ 246 w 363"/>
                <a:gd name="T51" fmla="*/ 10 h 602"/>
                <a:gd name="T52" fmla="*/ 274 w 363"/>
                <a:gd name="T53" fmla="*/ 24 h 602"/>
                <a:gd name="T54" fmla="*/ 299 w 363"/>
                <a:gd name="T55" fmla="*/ 41 h 602"/>
                <a:gd name="T56" fmla="*/ 321 w 363"/>
                <a:gd name="T57" fmla="*/ 63 h 602"/>
                <a:gd name="T58" fmla="*/ 339 w 363"/>
                <a:gd name="T59" fmla="*/ 88 h 602"/>
                <a:gd name="T60" fmla="*/ 352 w 363"/>
                <a:gd name="T61" fmla="*/ 117 h 602"/>
                <a:gd name="T62" fmla="*/ 360 w 363"/>
                <a:gd name="T63" fmla="*/ 147 h 602"/>
                <a:gd name="T64" fmla="*/ 363 w 363"/>
                <a:gd name="T65" fmla="*/ 180 h 602"/>
                <a:gd name="T66" fmla="*/ 363 w 363"/>
                <a:gd name="T67" fmla="*/ 421 h 602"/>
                <a:gd name="T68" fmla="*/ 360 w 363"/>
                <a:gd name="T69" fmla="*/ 455 h 602"/>
                <a:gd name="T70" fmla="*/ 352 w 363"/>
                <a:gd name="T71" fmla="*/ 486 h 602"/>
                <a:gd name="T72" fmla="*/ 339 w 363"/>
                <a:gd name="T73" fmla="*/ 514 h 602"/>
                <a:gd name="T74" fmla="*/ 321 w 363"/>
                <a:gd name="T75" fmla="*/ 540 h 602"/>
                <a:gd name="T76" fmla="*/ 299 w 363"/>
                <a:gd name="T77" fmla="*/ 560 h 602"/>
                <a:gd name="T78" fmla="*/ 274 w 363"/>
                <a:gd name="T79" fmla="*/ 578 h 602"/>
                <a:gd name="T80" fmla="*/ 246 w 363"/>
                <a:gd name="T81" fmla="*/ 591 h 602"/>
                <a:gd name="T82" fmla="*/ 215 w 363"/>
                <a:gd name="T83" fmla="*/ 600 h 602"/>
                <a:gd name="T84" fmla="*/ 182 w 363"/>
                <a:gd name="T85" fmla="*/ 602 h 602"/>
                <a:gd name="T86" fmla="*/ 149 w 363"/>
                <a:gd name="T87" fmla="*/ 600 h 602"/>
                <a:gd name="T88" fmla="*/ 117 w 363"/>
                <a:gd name="T89" fmla="*/ 591 h 602"/>
                <a:gd name="T90" fmla="*/ 89 w 363"/>
                <a:gd name="T91" fmla="*/ 578 h 602"/>
                <a:gd name="T92" fmla="*/ 64 w 363"/>
                <a:gd name="T93" fmla="*/ 560 h 602"/>
                <a:gd name="T94" fmla="*/ 42 w 363"/>
                <a:gd name="T95" fmla="*/ 540 h 602"/>
                <a:gd name="T96" fmla="*/ 24 w 363"/>
                <a:gd name="T97" fmla="*/ 514 h 602"/>
                <a:gd name="T98" fmla="*/ 11 w 363"/>
                <a:gd name="T99" fmla="*/ 486 h 602"/>
                <a:gd name="T100" fmla="*/ 3 w 363"/>
                <a:gd name="T101" fmla="*/ 455 h 602"/>
                <a:gd name="T102" fmla="*/ 0 w 363"/>
                <a:gd name="T103" fmla="*/ 421 h 602"/>
                <a:gd name="T104" fmla="*/ 0 w 363"/>
                <a:gd name="T105" fmla="*/ 180 h 602"/>
                <a:gd name="T106" fmla="*/ 3 w 363"/>
                <a:gd name="T107" fmla="*/ 147 h 602"/>
                <a:gd name="T108" fmla="*/ 11 w 363"/>
                <a:gd name="T109" fmla="*/ 117 h 602"/>
                <a:gd name="T110" fmla="*/ 24 w 363"/>
                <a:gd name="T111" fmla="*/ 88 h 602"/>
                <a:gd name="T112" fmla="*/ 42 w 363"/>
                <a:gd name="T113" fmla="*/ 63 h 602"/>
                <a:gd name="T114" fmla="*/ 64 w 363"/>
                <a:gd name="T115" fmla="*/ 41 h 602"/>
                <a:gd name="T116" fmla="*/ 89 w 363"/>
                <a:gd name="T117" fmla="*/ 24 h 602"/>
                <a:gd name="T118" fmla="*/ 117 w 363"/>
                <a:gd name="T119" fmla="*/ 10 h 602"/>
                <a:gd name="T120" fmla="*/ 149 w 363"/>
                <a:gd name="T121" fmla="*/ 3 h 602"/>
                <a:gd name="T122" fmla="*/ 182 w 363"/>
                <a:gd name="T12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3" h="602">
                  <a:moveTo>
                    <a:pt x="182" y="120"/>
                  </a:moveTo>
                  <a:lnTo>
                    <a:pt x="162" y="123"/>
                  </a:lnTo>
                  <a:lnTo>
                    <a:pt x="144" y="131"/>
                  </a:lnTo>
                  <a:lnTo>
                    <a:pt x="132" y="144"/>
                  </a:lnTo>
                  <a:lnTo>
                    <a:pt x="124" y="161"/>
                  </a:lnTo>
                  <a:lnTo>
                    <a:pt x="121" y="180"/>
                  </a:lnTo>
                  <a:lnTo>
                    <a:pt x="121" y="421"/>
                  </a:lnTo>
                  <a:lnTo>
                    <a:pt x="124" y="442"/>
                  </a:lnTo>
                  <a:lnTo>
                    <a:pt x="132" y="458"/>
                  </a:lnTo>
                  <a:lnTo>
                    <a:pt x="144" y="472"/>
                  </a:lnTo>
                  <a:lnTo>
                    <a:pt x="162" y="479"/>
                  </a:lnTo>
                  <a:lnTo>
                    <a:pt x="182" y="482"/>
                  </a:lnTo>
                  <a:lnTo>
                    <a:pt x="201" y="479"/>
                  </a:lnTo>
                  <a:lnTo>
                    <a:pt x="219" y="472"/>
                  </a:lnTo>
                  <a:lnTo>
                    <a:pt x="231" y="458"/>
                  </a:lnTo>
                  <a:lnTo>
                    <a:pt x="239" y="442"/>
                  </a:lnTo>
                  <a:lnTo>
                    <a:pt x="242" y="421"/>
                  </a:lnTo>
                  <a:lnTo>
                    <a:pt x="242" y="180"/>
                  </a:lnTo>
                  <a:lnTo>
                    <a:pt x="239" y="161"/>
                  </a:lnTo>
                  <a:lnTo>
                    <a:pt x="231" y="144"/>
                  </a:lnTo>
                  <a:lnTo>
                    <a:pt x="219" y="131"/>
                  </a:lnTo>
                  <a:lnTo>
                    <a:pt x="201" y="123"/>
                  </a:lnTo>
                  <a:lnTo>
                    <a:pt x="182" y="120"/>
                  </a:lnTo>
                  <a:close/>
                  <a:moveTo>
                    <a:pt x="182" y="0"/>
                  </a:moveTo>
                  <a:lnTo>
                    <a:pt x="215" y="3"/>
                  </a:lnTo>
                  <a:lnTo>
                    <a:pt x="246" y="10"/>
                  </a:lnTo>
                  <a:lnTo>
                    <a:pt x="274" y="24"/>
                  </a:lnTo>
                  <a:lnTo>
                    <a:pt x="299" y="41"/>
                  </a:lnTo>
                  <a:lnTo>
                    <a:pt x="321" y="63"/>
                  </a:lnTo>
                  <a:lnTo>
                    <a:pt x="339" y="88"/>
                  </a:lnTo>
                  <a:lnTo>
                    <a:pt x="352" y="117"/>
                  </a:lnTo>
                  <a:lnTo>
                    <a:pt x="360" y="147"/>
                  </a:lnTo>
                  <a:lnTo>
                    <a:pt x="363" y="180"/>
                  </a:lnTo>
                  <a:lnTo>
                    <a:pt x="363" y="421"/>
                  </a:lnTo>
                  <a:lnTo>
                    <a:pt x="360" y="455"/>
                  </a:lnTo>
                  <a:lnTo>
                    <a:pt x="352" y="486"/>
                  </a:lnTo>
                  <a:lnTo>
                    <a:pt x="339" y="514"/>
                  </a:lnTo>
                  <a:lnTo>
                    <a:pt x="321" y="540"/>
                  </a:lnTo>
                  <a:lnTo>
                    <a:pt x="299" y="560"/>
                  </a:lnTo>
                  <a:lnTo>
                    <a:pt x="274" y="578"/>
                  </a:lnTo>
                  <a:lnTo>
                    <a:pt x="246" y="591"/>
                  </a:lnTo>
                  <a:lnTo>
                    <a:pt x="215" y="600"/>
                  </a:lnTo>
                  <a:lnTo>
                    <a:pt x="182" y="602"/>
                  </a:lnTo>
                  <a:lnTo>
                    <a:pt x="149" y="600"/>
                  </a:lnTo>
                  <a:lnTo>
                    <a:pt x="117" y="591"/>
                  </a:lnTo>
                  <a:lnTo>
                    <a:pt x="89" y="578"/>
                  </a:lnTo>
                  <a:lnTo>
                    <a:pt x="64" y="560"/>
                  </a:lnTo>
                  <a:lnTo>
                    <a:pt x="42" y="540"/>
                  </a:lnTo>
                  <a:lnTo>
                    <a:pt x="24" y="514"/>
                  </a:lnTo>
                  <a:lnTo>
                    <a:pt x="11" y="486"/>
                  </a:lnTo>
                  <a:lnTo>
                    <a:pt x="3" y="455"/>
                  </a:lnTo>
                  <a:lnTo>
                    <a:pt x="0" y="421"/>
                  </a:lnTo>
                  <a:lnTo>
                    <a:pt x="0" y="180"/>
                  </a:lnTo>
                  <a:lnTo>
                    <a:pt x="3" y="147"/>
                  </a:lnTo>
                  <a:lnTo>
                    <a:pt x="11" y="117"/>
                  </a:lnTo>
                  <a:lnTo>
                    <a:pt x="24" y="88"/>
                  </a:lnTo>
                  <a:lnTo>
                    <a:pt x="42" y="63"/>
                  </a:lnTo>
                  <a:lnTo>
                    <a:pt x="64" y="41"/>
                  </a:lnTo>
                  <a:lnTo>
                    <a:pt x="89" y="24"/>
                  </a:lnTo>
                  <a:lnTo>
                    <a:pt x="117" y="10"/>
                  </a:lnTo>
                  <a:lnTo>
                    <a:pt x="149" y="3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147"/>
            <p:cNvSpPr>
              <a:spLocks noEditPoints="1"/>
            </p:cNvSpPr>
            <p:nvPr/>
          </p:nvSpPr>
          <p:spPr bwMode="auto">
            <a:xfrm>
              <a:off x="1670050" y="2962275"/>
              <a:ext cx="58738" cy="133350"/>
            </a:xfrm>
            <a:custGeom>
              <a:avLst/>
              <a:gdLst>
                <a:gd name="T0" fmla="*/ 182 w 363"/>
                <a:gd name="T1" fmla="*/ 120 h 843"/>
                <a:gd name="T2" fmla="*/ 162 w 363"/>
                <a:gd name="T3" fmla="*/ 123 h 843"/>
                <a:gd name="T4" fmla="*/ 144 w 363"/>
                <a:gd name="T5" fmla="*/ 131 h 843"/>
                <a:gd name="T6" fmla="*/ 132 w 363"/>
                <a:gd name="T7" fmla="*/ 144 h 843"/>
                <a:gd name="T8" fmla="*/ 124 w 363"/>
                <a:gd name="T9" fmla="*/ 161 h 843"/>
                <a:gd name="T10" fmla="*/ 121 w 363"/>
                <a:gd name="T11" fmla="*/ 180 h 843"/>
                <a:gd name="T12" fmla="*/ 121 w 363"/>
                <a:gd name="T13" fmla="*/ 662 h 843"/>
                <a:gd name="T14" fmla="*/ 124 w 363"/>
                <a:gd name="T15" fmla="*/ 683 h 843"/>
                <a:gd name="T16" fmla="*/ 132 w 363"/>
                <a:gd name="T17" fmla="*/ 699 h 843"/>
                <a:gd name="T18" fmla="*/ 144 w 363"/>
                <a:gd name="T19" fmla="*/ 713 h 843"/>
                <a:gd name="T20" fmla="*/ 162 w 363"/>
                <a:gd name="T21" fmla="*/ 720 h 843"/>
                <a:gd name="T22" fmla="*/ 182 w 363"/>
                <a:gd name="T23" fmla="*/ 723 h 843"/>
                <a:gd name="T24" fmla="*/ 201 w 363"/>
                <a:gd name="T25" fmla="*/ 720 h 843"/>
                <a:gd name="T26" fmla="*/ 219 w 363"/>
                <a:gd name="T27" fmla="*/ 713 h 843"/>
                <a:gd name="T28" fmla="*/ 231 w 363"/>
                <a:gd name="T29" fmla="*/ 699 h 843"/>
                <a:gd name="T30" fmla="*/ 239 w 363"/>
                <a:gd name="T31" fmla="*/ 683 h 843"/>
                <a:gd name="T32" fmla="*/ 242 w 363"/>
                <a:gd name="T33" fmla="*/ 662 h 843"/>
                <a:gd name="T34" fmla="*/ 242 w 363"/>
                <a:gd name="T35" fmla="*/ 180 h 843"/>
                <a:gd name="T36" fmla="*/ 239 w 363"/>
                <a:gd name="T37" fmla="*/ 161 h 843"/>
                <a:gd name="T38" fmla="*/ 231 w 363"/>
                <a:gd name="T39" fmla="*/ 144 h 843"/>
                <a:gd name="T40" fmla="*/ 219 w 363"/>
                <a:gd name="T41" fmla="*/ 131 h 843"/>
                <a:gd name="T42" fmla="*/ 201 w 363"/>
                <a:gd name="T43" fmla="*/ 123 h 843"/>
                <a:gd name="T44" fmla="*/ 182 w 363"/>
                <a:gd name="T45" fmla="*/ 120 h 843"/>
                <a:gd name="T46" fmla="*/ 182 w 363"/>
                <a:gd name="T47" fmla="*/ 0 h 843"/>
                <a:gd name="T48" fmla="*/ 215 w 363"/>
                <a:gd name="T49" fmla="*/ 3 h 843"/>
                <a:gd name="T50" fmla="*/ 246 w 363"/>
                <a:gd name="T51" fmla="*/ 10 h 843"/>
                <a:gd name="T52" fmla="*/ 274 w 363"/>
                <a:gd name="T53" fmla="*/ 24 h 843"/>
                <a:gd name="T54" fmla="*/ 299 w 363"/>
                <a:gd name="T55" fmla="*/ 41 h 843"/>
                <a:gd name="T56" fmla="*/ 321 w 363"/>
                <a:gd name="T57" fmla="*/ 63 h 843"/>
                <a:gd name="T58" fmla="*/ 339 w 363"/>
                <a:gd name="T59" fmla="*/ 88 h 843"/>
                <a:gd name="T60" fmla="*/ 352 w 363"/>
                <a:gd name="T61" fmla="*/ 117 h 843"/>
                <a:gd name="T62" fmla="*/ 360 w 363"/>
                <a:gd name="T63" fmla="*/ 147 h 843"/>
                <a:gd name="T64" fmla="*/ 363 w 363"/>
                <a:gd name="T65" fmla="*/ 180 h 843"/>
                <a:gd name="T66" fmla="*/ 363 w 363"/>
                <a:gd name="T67" fmla="*/ 662 h 843"/>
                <a:gd name="T68" fmla="*/ 360 w 363"/>
                <a:gd name="T69" fmla="*/ 696 h 843"/>
                <a:gd name="T70" fmla="*/ 352 w 363"/>
                <a:gd name="T71" fmla="*/ 727 h 843"/>
                <a:gd name="T72" fmla="*/ 339 w 363"/>
                <a:gd name="T73" fmla="*/ 755 h 843"/>
                <a:gd name="T74" fmla="*/ 321 w 363"/>
                <a:gd name="T75" fmla="*/ 781 h 843"/>
                <a:gd name="T76" fmla="*/ 299 w 363"/>
                <a:gd name="T77" fmla="*/ 801 h 843"/>
                <a:gd name="T78" fmla="*/ 274 w 363"/>
                <a:gd name="T79" fmla="*/ 819 h 843"/>
                <a:gd name="T80" fmla="*/ 246 w 363"/>
                <a:gd name="T81" fmla="*/ 832 h 843"/>
                <a:gd name="T82" fmla="*/ 215 w 363"/>
                <a:gd name="T83" fmla="*/ 841 h 843"/>
                <a:gd name="T84" fmla="*/ 182 w 363"/>
                <a:gd name="T85" fmla="*/ 843 h 843"/>
                <a:gd name="T86" fmla="*/ 149 w 363"/>
                <a:gd name="T87" fmla="*/ 841 h 843"/>
                <a:gd name="T88" fmla="*/ 117 w 363"/>
                <a:gd name="T89" fmla="*/ 832 h 843"/>
                <a:gd name="T90" fmla="*/ 89 w 363"/>
                <a:gd name="T91" fmla="*/ 819 h 843"/>
                <a:gd name="T92" fmla="*/ 64 w 363"/>
                <a:gd name="T93" fmla="*/ 801 h 843"/>
                <a:gd name="T94" fmla="*/ 42 w 363"/>
                <a:gd name="T95" fmla="*/ 781 h 843"/>
                <a:gd name="T96" fmla="*/ 24 w 363"/>
                <a:gd name="T97" fmla="*/ 755 h 843"/>
                <a:gd name="T98" fmla="*/ 11 w 363"/>
                <a:gd name="T99" fmla="*/ 727 h 843"/>
                <a:gd name="T100" fmla="*/ 3 w 363"/>
                <a:gd name="T101" fmla="*/ 696 h 843"/>
                <a:gd name="T102" fmla="*/ 0 w 363"/>
                <a:gd name="T103" fmla="*/ 662 h 843"/>
                <a:gd name="T104" fmla="*/ 0 w 363"/>
                <a:gd name="T105" fmla="*/ 180 h 843"/>
                <a:gd name="T106" fmla="*/ 3 w 363"/>
                <a:gd name="T107" fmla="*/ 147 h 843"/>
                <a:gd name="T108" fmla="*/ 11 w 363"/>
                <a:gd name="T109" fmla="*/ 117 h 843"/>
                <a:gd name="T110" fmla="*/ 24 w 363"/>
                <a:gd name="T111" fmla="*/ 88 h 843"/>
                <a:gd name="T112" fmla="*/ 42 w 363"/>
                <a:gd name="T113" fmla="*/ 63 h 843"/>
                <a:gd name="T114" fmla="*/ 64 w 363"/>
                <a:gd name="T115" fmla="*/ 41 h 843"/>
                <a:gd name="T116" fmla="*/ 89 w 363"/>
                <a:gd name="T117" fmla="*/ 24 h 843"/>
                <a:gd name="T118" fmla="*/ 117 w 363"/>
                <a:gd name="T119" fmla="*/ 10 h 843"/>
                <a:gd name="T120" fmla="*/ 149 w 363"/>
                <a:gd name="T121" fmla="*/ 3 h 843"/>
                <a:gd name="T122" fmla="*/ 182 w 363"/>
                <a:gd name="T123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3" h="843">
                  <a:moveTo>
                    <a:pt x="182" y="120"/>
                  </a:moveTo>
                  <a:lnTo>
                    <a:pt x="162" y="123"/>
                  </a:lnTo>
                  <a:lnTo>
                    <a:pt x="144" y="131"/>
                  </a:lnTo>
                  <a:lnTo>
                    <a:pt x="132" y="144"/>
                  </a:lnTo>
                  <a:lnTo>
                    <a:pt x="124" y="161"/>
                  </a:lnTo>
                  <a:lnTo>
                    <a:pt x="121" y="180"/>
                  </a:lnTo>
                  <a:lnTo>
                    <a:pt x="121" y="662"/>
                  </a:lnTo>
                  <a:lnTo>
                    <a:pt x="124" y="683"/>
                  </a:lnTo>
                  <a:lnTo>
                    <a:pt x="132" y="699"/>
                  </a:lnTo>
                  <a:lnTo>
                    <a:pt x="144" y="713"/>
                  </a:lnTo>
                  <a:lnTo>
                    <a:pt x="162" y="720"/>
                  </a:lnTo>
                  <a:lnTo>
                    <a:pt x="182" y="723"/>
                  </a:lnTo>
                  <a:lnTo>
                    <a:pt x="201" y="720"/>
                  </a:lnTo>
                  <a:lnTo>
                    <a:pt x="219" y="713"/>
                  </a:lnTo>
                  <a:lnTo>
                    <a:pt x="231" y="699"/>
                  </a:lnTo>
                  <a:lnTo>
                    <a:pt x="239" y="683"/>
                  </a:lnTo>
                  <a:lnTo>
                    <a:pt x="242" y="662"/>
                  </a:lnTo>
                  <a:lnTo>
                    <a:pt x="242" y="180"/>
                  </a:lnTo>
                  <a:lnTo>
                    <a:pt x="239" y="161"/>
                  </a:lnTo>
                  <a:lnTo>
                    <a:pt x="231" y="144"/>
                  </a:lnTo>
                  <a:lnTo>
                    <a:pt x="219" y="131"/>
                  </a:lnTo>
                  <a:lnTo>
                    <a:pt x="201" y="123"/>
                  </a:lnTo>
                  <a:lnTo>
                    <a:pt x="182" y="120"/>
                  </a:lnTo>
                  <a:close/>
                  <a:moveTo>
                    <a:pt x="182" y="0"/>
                  </a:moveTo>
                  <a:lnTo>
                    <a:pt x="215" y="3"/>
                  </a:lnTo>
                  <a:lnTo>
                    <a:pt x="246" y="10"/>
                  </a:lnTo>
                  <a:lnTo>
                    <a:pt x="274" y="24"/>
                  </a:lnTo>
                  <a:lnTo>
                    <a:pt x="299" y="41"/>
                  </a:lnTo>
                  <a:lnTo>
                    <a:pt x="321" y="63"/>
                  </a:lnTo>
                  <a:lnTo>
                    <a:pt x="339" y="88"/>
                  </a:lnTo>
                  <a:lnTo>
                    <a:pt x="352" y="117"/>
                  </a:lnTo>
                  <a:lnTo>
                    <a:pt x="360" y="147"/>
                  </a:lnTo>
                  <a:lnTo>
                    <a:pt x="363" y="180"/>
                  </a:lnTo>
                  <a:lnTo>
                    <a:pt x="363" y="662"/>
                  </a:lnTo>
                  <a:lnTo>
                    <a:pt x="360" y="696"/>
                  </a:lnTo>
                  <a:lnTo>
                    <a:pt x="352" y="727"/>
                  </a:lnTo>
                  <a:lnTo>
                    <a:pt x="339" y="755"/>
                  </a:lnTo>
                  <a:lnTo>
                    <a:pt x="321" y="781"/>
                  </a:lnTo>
                  <a:lnTo>
                    <a:pt x="299" y="801"/>
                  </a:lnTo>
                  <a:lnTo>
                    <a:pt x="274" y="819"/>
                  </a:lnTo>
                  <a:lnTo>
                    <a:pt x="246" y="832"/>
                  </a:lnTo>
                  <a:lnTo>
                    <a:pt x="215" y="841"/>
                  </a:lnTo>
                  <a:lnTo>
                    <a:pt x="182" y="843"/>
                  </a:lnTo>
                  <a:lnTo>
                    <a:pt x="149" y="841"/>
                  </a:lnTo>
                  <a:lnTo>
                    <a:pt x="117" y="832"/>
                  </a:lnTo>
                  <a:lnTo>
                    <a:pt x="89" y="819"/>
                  </a:lnTo>
                  <a:lnTo>
                    <a:pt x="64" y="801"/>
                  </a:lnTo>
                  <a:lnTo>
                    <a:pt x="42" y="781"/>
                  </a:lnTo>
                  <a:lnTo>
                    <a:pt x="24" y="755"/>
                  </a:lnTo>
                  <a:lnTo>
                    <a:pt x="11" y="727"/>
                  </a:lnTo>
                  <a:lnTo>
                    <a:pt x="3" y="696"/>
                  </a:lnTo>
                  <a:lnTo>
                    <a:pt x="0" y="662"/>
                  </a:lnTo>
                  <a:lnTo>
                    <a:pt x="0" y="180"/>
                  </a:lnTo>
                  <a:lnTo>
                    <a:pt x="3" y="147"/>
                  </a:lnTo>
                  <a:lnTo>
                    <a:pt x="11" y="117"/>
                  </a:lnTo>
                  <a:lnTo>
                    <a:pt x="24" y="88"/>
                  </a:lnTo>
                  <a:lnTo>
                    <a:pt x="42" y="63"/>
                  </a:lnTo>
                  <a:lnTo>
                    <a:pt x="64" y="41"/>
                  </a:lnTo>
                  <a:lnTo>
                    <a:pt x="89" y="24"/>
                  </a:lnTo>
                  <a:lnTo>
                    <a:pt x="117" y="10"/>
                  </a:lnTo>
                  <a:lnTo>
                    <a:pt x="149" y="3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48"/>
            <p:cNvSpPr>
              <a:spLocks noEditPoints="1"/>
            </p:cNvSpPr>
            <p:nvPr/>
          </p:nvSpPr>
          <p:spPr bwMode="auto">
            <a:xfrm>
              <a:off x="1747838" y="2924175"/>
              <a:ext cx="57150" cy="171450"/>
            </a:xfrm>
            <a:custGeom>
              <a:avLst/>
              <a:gdLst>
                <a:gd name="T0" fmla="*/ 182 w 363"/>
                <a:gd name="T1" fmla="*/ 120 h 1084"/>
                <a:gd name="T2" fmla="*/ 162 w 363"/>
                <a:gd name="T3" fmla="*/ 123 h 1084"/>
                <a:gd name="T4" fmla="*/ 144 w 363"/>
                <a:gd name="T5" fmla="*/ 131 h 1084"/>
                <a:gd name="T6" fmla="*/ 132 w 363"/>
                <a:gd name="T7" fmla="*/ 144 h 1084"/>
                <a:gd name="T8" fmla="*/ 124 w 363"/>
                <a:gd name="T9" fmla="*/ 161 h 1084"/>
                <a:gd name="T10" fmla="*/ 121 w 363"/>
                <a:gd name="T11" fmla="*/ 180 h 1084"/>
                <a:gd name="T12" fmla="*/ 121 w 363"/>
                <a:gd name="T13" fmla="*/ 903 h 1084"/>
                <a:gd name="T14" fmla="*/ 124 w 363"/>
                <a:gd name="T15" fmla="*/ 924 h 1084"/>
                <a:gd name="T16" fmla="*/ 132 w 363"/>
                <a:gd name="T17" fmla="*/ 940 h 1084"/>
                <a:gd name="T18" fmla="*/ 144 w 363"/>
                <a:gd name="T19" fmla="*/ 954 h 1084"/>
                <a:gd name="T20" fmla="*/ 162 w 363"/>
                <a:gd name="T21" fmla="*/ 961 h 1084"/>
                <a:gd name="T22" fmla="*/ 182 w 363"/>
                <a:gd name="T23" fmla="*/ 964 h 1084"/>
                <a:gd name="T24" fmla="*/ 201 w 363"/>
                <a:gd name="T25" fmla="*/ 961 h 1084"/>
                <a:gd name="T26" fmla="*/ 219 w 363"/>
                <a:gd name="T27" fmla="*/ 954 h 1084"/>
                <a:gd name="T28" fmla="*/ 231 w 363"/>
                <a:gd name="T29" fmla="*/ 940 h 1084"/>
                <a:gd name="T30" fmla="*/ 239 w 363"/>
                <a:gd name="T31" fmla="*/ 924 h 1084"/>
                <a:gd name="T32" fmla="*/ 242 w 363"/>
                <a:gd name="T33" fmla="*/ 903 h 1084"/>
                <a:gd name="T34" fmla="*/ 242 w 363"/>
                <a:gd name="T35" fmla="*/ 180 h 1084"/>
                <a:gd name="T36" fmla="*/ 239 w 363"/>
                <a:gd name="T37" fmla="*/ 161 h 1084"/>
                <a:gd name="T38" fmla="*/ 231 w 363"/>
                <a:gd name="T39" fmla="*/ 144 h 1084"/>
                <a:gd name="T40" fmla="*/ 219 w 363"/>
                <a:gd name="T41" fmla="*/ 131 h 1084"/>
                <a:gd name="T42" fmla="*/ 201 w 363"/>
                <a:gd name="T43" fmla="*/ 123 h 1084"/>
                <a:gd name="T44" fmla="*/ 182 w 363"/>
                <a:gd name="T45" fmla="*/ 120 h 1084"/>
                <a:gd name="T46" fmla="*/ 182 w 363"/>
                <a:gd name="T47" fmla="*/ 0 h 1084"/>
                <a:gd name="T48" fmla="*/ 215 w 363"/>
                <a:gd name="T49" fmla="*/ 3 h 1084"/>
                <a:gd name="T50" fmla="*/ 246 w 363"/>
                <a:gd name="T51" fmla="*/ 10 h 1084"/>
                <a:gd name="T52" fmla="*/ 274 w 363"/>
                <a:gd name="T53" fmla="*/ 24 h 1084"/>
                <a:gd name="T54" fmla="*/ 299 w 363"/>
                <a:gd name="T55" fmla="*/ 41 h 1084"/>
                <a:gd name="T56" fmla="*/ 321 w 363"/>
                <a:gd name="T57" fmla="*/ 63 h 1084"/>
                <a:gd name="T58" fmla="*/ 339 w 363"/>
                <a:gd name="T59" fmla="*/ 88 h 1084"/>
                <a:gd name="T60" fmla="*/ 352 w 363"/>
                <a:gd name="T61" fmla="*/ 117 h 1084"/>
                <a:gd name="T62" fmla="*/ 360 w 363"/>
                <a:gd name="T63" fmla="*/ 147 h 1084"/>
                <a:gd name="T64" fmla="*/ 363 w 363"/>
                <a:gd name="T65" fmla="*/ 180 h 1084"/>
                <a:gd name="T66" fmla="*/ 363 w 363"/>
                <a:gd name="T67" fmla="*/ 903 h 1084"/>
                <a:gd name="T68" fmla="*/ 360 w 363"/>
                <a:gd name="T69" fmla="*/ 937 h 1084"/>
                <a:gd name="T70" fmla="*/ 352 w 363"/>
                <a:gd name="T71" fmla="*/ 968 h 1084"/>
                <a:gd name="T72" fmla="*/ 339 w 363"/>
                <a:gd name="T73" fmla="*/ 996 h 1084"/>
                <a:gd name="T74" fmla="*/ 321 w 363"/>
                <a:gd name="T75" fmla="*/ 1022 h 1084"/>
                <a:gd name="T76" fmla="*/ 299 w 363"/>
                <a:gd name="T77" fmla="*/ 1042 h 1084"/>
                <a:gd name="T78" fmla="*/ 274 w 363"/>
                <a:gd name="T79" fmla="*/ 1060 h 1084"/>
                <a:gd name="T80" fmla="*/ 246 w 363"/>
                <a:gd name="T81" fmla="*/ 1073 h 1084"/>
                <a:gd name="T82" fmla="*/ 215 w 363"/>
                <a:gd name="T83" fmla="*/ 1082 h 1084"/>
                <a:gd name="T84" fmla="*/ 182 w 363"/>
                <a:gd name="T85" fmla="*/ 1084 h 1084"/>
                <a:gd name="T86" fmla="*/ 149 w 363"/>
                <a:gd name="T87" fmla="*/ 1082 h 1084"/>
                <a:gd name="T88" fmla="*/ 117 w 363"/>
                <a:gd name="T89" fmla="*/ 1073 h 1084"/>
                <a:gd name="T90" fmla="*/ 89 w 363"/>
                <a:gd name="T91" fmla="*/ 1060 h 1084"/>
                <a:gd name="T92" fmla="*/ 64 w 363"/>
                <a:gd name="T93" fmla="*/ 1042 h 1084"/>
                <a:gd name="T94" fmla="*/ 42 w 363"/>
                <a:gd name="T95" fmla="*/ 1022 h 1084"/>
                <a:gd name="T96" fmla="*/ 24 w 363"/>
                <a:gd name="T97" fmla="*/ 996 h 1084"/>
                <a:gd name="T98" fmla="*/ 11 w 363"/>
                <a:gd name="T99" fmla="*/ 968 h 1084"/>
                <a:gd name="T100" fmla="*/ 3 w 363"/>
                <a:gd name="T101" fmla="*/ 937 h 1084"/>
                <a:gd name="T102" fmla="*/ 0 w 363"/>
                <a:gd name="T103" fmla="*/ 903 h 1084"/>
                <a:gd name="T104" fmla="*/ 0 w 363"/>
                <a:gd name="T105" fmla="*/ 180 h 1084"/>
                <a:gd name="T106" fmla="*/ 3 w 363"/>
                <a:gd name="T107" fmla="*/ 147 h 1084"/>
                <a:gd name="T108" fmla="*/ 11 w 363"/>
                <a:gd name="T109" fmla="*/ 117 h 1084"/>
                <a:gd name="T110" fmla="*/ 24 w 363"/>
                <a:gd name="T111" fmla="*/ 88 h 1084"/>
                <a:gd name="T112" fmla="*/ 42 w 363"/>
                <a:gd name="T113" fmla="*/ 63 h 1084"/>
                <a:gd name="T114" fmla="*/ 64 w 363"/>
                <a:gd name="T115" fmla="*/ 41 h 1084"/>
                <a:gd name="T116" fmla="*/ 89 w 363"/>
                <a:gd name="T117" fmla="*/ 24 h 1084"/>
                <a:gd name="T118" fmla="*/ 117 w 363"/>
                <a:gd name="T119" fmla="*/ 10 h 1084"/>
                <a:gd name="T120" fmla="*/ 149 w 363"/>
                <a:gd name="T121" fmla="*/ 3 h 1084"/>
                <a:gd name="T122" fmla="*/ 182 w 363"/>
                <a:gd name="T123" fmla="*/ 0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3" h="1084">
                  <a:moveTo>
                    <a:pt x="182" y="120"/>
                  </a:moveTo>
                  <a:lnTo>
                    <a:pt x="162" y="123"/>
                  </a:lnTo>
                  <a:lnTo>
                    <a:pt x="144" y="131"/>
                  </a:lnTo>
                  <a:lnTo>
                    <a:pt x="132" y="144"/>
                  </a:lnTo>
                  <a:lnTo>
                    <a:pt x="124" y="161"/>
                  </a:lnTo>
                  <a:lnTo>
                    <a:pt x="121" y="180"/>
                  </a:lnTo>
                  <a:lnTo>
                    <a:pt x="121" y="903"/>
                  </a:lnTo>
                  <a:lnTo>
                    <a:pt x="124" y="924"/>
                  </a:lnTo>
                  <a:lnTo>
                    <a:pt x="132" y="940"/>
                  </a:lnTo>
                  <a:lnTo>
                    <a:pt x="144" y="954"/>
                  </a:lnTo>
                  <a:lnTo>
                    <a:pt x="162" y="961"/>
                  </a:lnTo>
                  <a:lnTo>
                    <a:pt x="182" y="964"/>
                  </a:lnTo>
                  <a:lnTo>
                    <a:pt x="201" y="961"/>
                  </a:lnTo>
                  <a:lnTo>
                    <a:pt x="219" y="954"/>
                  </a:lnTo>
                  <a:lnTo>
                    <a:pt x="231" y="940"/>
                  </a:lnTo>
                  <a:lnTo>
                    <a:pt x="239" y="924"/>
                  </a:lnTo>
                  <a:lnTo>
                    <a:pt x="242" y="903"/>
                  </a:lnTo>
                  <a:lnTo>
                    <a:pt x="242" y="180"/>
                  </a:lnTo>
                  <a:lnTo>
                    <a:pt x="239" y="161"/>
                  </a:lnTo>
                  <a:lnTo>
                    <a:pt x="231" y="144"/>
                  </a:lnTo>
                  <a:lnTo>
                    <a:pt x="219" y="131"/>
                  </a:lnTo>
                  <a:lnTo>
                    <a:pt x="201" y="123"/>
                  </a:lnTo>
                  <a:lnTo>
                    <a:pt x="182" y="120"/>
                  </a:lnTo>
                  <a:close/>
                  <a:moveTo>
                    <a:pt x="182" y="0"/>
                  </a:moveTo>
                  <a:lnTo>
                    <a:pt x="215" y="3"/>
                  </a:lnTo>
                  <a:lnTo>
                    <a:pt x="246" y="10"/>
                  </a:lnTo>
                  <a:lnTo>
                    <a:pt x="274" y="24"/>
                  </a:lnTo>
                  <a:lnTo>
                    <a:pt x="299" y="41"/>
                  </a:lnTo>
                  <a:lnTo>
                    <a:pt x="321" y="63"/>
                  </a:lnTo>
                  <a:lnTo>
                    <a:pt x="339" y="88"/>
                  </a:lnTo>
                  <a:lnTo>
                    <a:pt x="352" y="117"/>
                  </a:lnTo>
                  <a:lnTo>
                    <a:pt x="360" y="147"/>
                  </a:lnTo>
                  <a:lnTo>
                    <a:pt x="363" y="180"/>
                  </a:lnTo>
                  <a:lnTo>
                    <a:pt x="363" y="903"/>
                  </a:lnTo>
                  <a:lnTo>
                    <a:pt x="360" y="937"/>
                  </a:lnTo>
                  <a:lnTo>
                    <a:pt x="352" y="968"/>
                  </a:lnTo>
                  <a:lnTo>
                    <a:pt x="339" y="996"/>
                  </a:lnTo>
                  <a:lnTo>
                    <a:pt x="321" y="1022"/>
                  </a:lnTo>
                  <a:lnTo>
                    <a:pt x="299" y="1042"/>
                  </a:lnTo>
                  <a:lnTo>
                    <a:pt x="274" y="1060"/>
                  </a:lnTo>
                  <a:lnTo>
                    <a:pt x="246" y="1073"/>
                  </a:lnTo>
                  <a:lnTo>
                    <a:pt x="215" y="1082"/>
                  </a:lnTo>
                  <a:lnTo>
                    <a:pt x="182" y="1084"/>
                  </a:lnTo>
                  <a:lnTo>
                    <a:pt x="149" y="1082"/>
                  </a:lnTo>
                  <a:lnTo>
                    <a:pt x="117" y="1073"/>
                  </a:lnTo>
                  <a:lnTo>
                    <a:pt x="89" y="1060"/>
                  </a:lnTo>
                  <a:lnTo>
                    <a:pt x="64" y="1042"/>
                  </a:lnTo>
                  <a:lnTo>
                    <a:pt x="42" y="1022"/>
                  </a:lnTo>
                  <a:lnTo>
                    <a:pt x="24" y="996"/>
                  </a:lnTo>
                  <a:lnTo>
                    <a:pt x="11" y="968"/>
                  </a:lnTo>
                  <a:lnTo>
                    <a:pt x="3" y="937"/>
                  </a:lnTo>
                  <a:lnTo>
                    <a:pt x="0" y="903"/>
                  </a:lnTo>
                  <a:lnTo>
                    <a:pt x="0" y="180"/>
                  </a:lnTo>
                  <a:lnTo>
                    <a:pt x="3" y="147"/>
                  </a:lnTo>
                  <a:lnTo>
                    <a:pt x="11" y="117"/>
                  </a:lnTo>
                  <a:lnTo>
                    <a:pt x="24" y="88"/>
                  </a:lnTo>
                  <a:lnTo>
                    <a:pt x="42" y="63"/>
                  </a:lnTo>
                  <a:lnTo>
                    <a:pt x="64" y="41"/>
                  </a:lnTo>
                  <a:lnTo>
                    <a:pt x="89" y="24"/>
                  </a:lnTo>
                  <a:lnTo>
                    <a:pt x="117" y="10"/>
                  </a:lnTo>
                  <a:lnTo>
                    <a:pt x="149" y="3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149"/>
            <p:cNvSpPr>
              <a:spLocks noEditPoints="1"/>
            </p:cNvSpPr>
            <p:nvPr/>
          </p:nvSpPr>
          <p:spPr bwMode="auto">
            <a:xfrm>
              <a:off x="1824038" y="2884488"/>
              <a:ext cx="58738" cy="211137"/>
            </a:xfrm>
            <a:custGeom>
              <a:avLst/>
              <a:gdLst>
                <a:gd name="T0" fmla="*/ 166 w 363"/>
                <a:gd name="T1" fmla="*/ 123 h 1325"/>
                <a:gd name="T2" fmla="*/ 140 w 363"/>
                <a:gd name="T3" fmla="*/ 145 h 1325"/>
                <a:gd name="T4" fmla="*/ 123 w 363"/>
                <a:gd name="T5" fmla="*/ 186 h 1325"/>
                <a:gd name="T6" fmla="*/ 121 w 363"/>
                <a:gd name="T7" fmla="*/ 1115 h 1325"/>
                <a:gd name="T8" fmla="*/ 130 w 363"/>
                <a:gd name="T9" fmla="*/ 1162 h 1325"/>
                <a:gd name="T10" fmla="*/ 153 w 363"/>
                <a:gd name="T11" fmla="*/ 1194 h 1325"/>
                <a:gd name="T12" fmla="*/ 182 w 363"/>
                <a:gd name="T13" fmla="*/ 1205 h 1325"/>
                <a:gd name="T14" fmla="*/ 210 w 363"/>
                <a:gd name="T15" fmla="*/ 1194 h 1325"/>
                <a:gd name="T16" fmla="*/ 233 w 363"/>
                <a:gd name="T17" fmla="*/ 1162 h 1325"/>
                <a:gd name="T18" fmla="*/ 242 w 363"/>
                <a:gd name="T19" fmla="*/ 1115 h 1325"/>
                <a:gd name="T20" fmla="*/ 240 w 363"/>
                <a:gd name="T21" fmla="*/ 186 h 1325"/>
                <a:gd name="T22" fmla="*/ 223 w 363"/>
                <a:gd name="T23" fmla="*/ 145 h 1325"/>
                <a:gd name="T24" fmla="*/ 197 w 363"/>
                <a:gd name="T25" fmla="*/ 123 h 1325"/>
                <a:gd name="T26" fmla="*/ 182 w 363"/>
                <a:gd name="T27" fmla="*/ 0 h 1325"/>
                <a:gd name="T28" fmla="*/ 240 w 363"/>
                <a:gd name="T29" fmla="*/ 10 h 1325"/>
                <a:gd name="T30" fmla="*/ 289 w 363"/>
                <a:gd name="T31" fmla="*/ 41 h 1325"/>
                <a:gd name="T32" fmla="*/ 329 w 363"/>
                <a:gd name="T33" fmla="*/ 87 h 1325"/>
                <a:gd name="T34" fmla="*/ 354 w 363"/>
                <a:gd name="T35" fmla="*/ 145 h 1325"/>
                <a:gd name="T36" fmla="*/ 363 w 363"/>
                <a:gd name="T37" fmla="*/ 211 h 1325"/>
                <a:gd name="T38" fmla="*/ 361 w 363"/>
                <a:gd name="T39" fmla="*/ 1149 h 1325"/>
                <a:gd name="T40" fmla="*/ 343 w 363"/>
                <a:gd name="T41" fmla="*/ 1211 h 1325"/>
                <a:gd name="T42" fmla="*/ 311 w 363"/>
                <a:gd name="T43" fmla="*/ 1263 h 1325"/>
                <a:gd name="T44" fmla="*/ 266 w 363"/>
                <a:gd name="T45" fmla="*/ 1302 h 1325"/>
                <a:gd name="T46" fmla="*/ 211 w 363"/>
                <a:gd name="T47" fmla="*/ 1323 h 1325"/>
                <a:gd name="T48" fmla="*/ 152 w 363"/>
                <a:gd name="T49" fmla="*/ 1323 h 1325"/>
                <a:gd name="T50" fmla="*/ 97 w 363"/>
                <a:gd name="T51" fmla="*/ 1302 h 1325"/>
                <a:gd name="T52" fmla="*/ 52 w 363"/>
                <a:gd name="T53" fmla="*/ 1263 h 1325"/>
                <a:gd name="T54" fmla="*/ 20 w 363"/>
                <a:gd name="T55" fmla="*/ 1211 h 1325"/>
                <a:gd name="T56" fmla="*/ 2 w 363"/>
                <a:gd name="T57" fmla="*/ 1149 h 1325"/>
                <a:gd name="T58" fmla="*/ 0 w 363"/>
                <a:gd name="T59" fmla="*/ 211 h 1325"/>
                <a:gd name="T60" fmla="*/ 9 w 363"/>
                <a:gd name="T61" fmla="*/ 145 h 1325"/>
                <a:gd name="T62" fmla="*/ 34 w 363"/>
                <a:gd name="T63" fmla="*/ 87 h 1325"/>
                <a:gd name="T64" fmla="*/ 74 w 363"/>
                <a:gd name="T65" fmla="*/ 41 h 1325"/>
                <a:gd name="T66" fmla="*/ 123 w 363"/>
                <a:gd name="T67" fmla="*/ 10 h 1325"/>
                <a:gd name="T68" fmla="*/ 182 w 363"/>
                <a:gd name="T6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3" h="1325">
                  <a:moveTo>
                    <a:pt x="182" y="120"/>
                  </a:moveTo>
                  <a:lnTo>
                    <a:pt x="166" y="123"/>
                  </a:lnTo>
                  <a:lnTo>
                    <a:pt x="153" y="132"/>
                  </a:lnTo>
                  <a:lnTo>
                    <a:pt x="140" y="145"/>
                  </a:lnTo>
                  <a:lnTo>
                    <a:pt x="130" y="164"/>
                  </a:lnTo>
                  <a:lnTo>
                    <a:pt x="123" y="186"/>
                  </a:lnTo>
                  <a:lnTo>
                    <a:pt x="121" y="211"/>
                  </a:lnTo>
                  <a:lnTo>
                    <a:pt x="121" y="1115"/>
                  </a:lnTo>
                  <a:lnTo>
                    <a:pt x="123" y="1140"/>
                  </a:lnTo>
                  <a:lnTo>
                    <a:pt x="130" y="1162"/>
                  </a:lnTo>
                  <a:lnTo>
                    <a:pt x="140" y="1180"/>
                  </a:lnTo>
                  <a:lnTo>
                    <a:pt x="153" y="1194"/>
                  </a:lnTo>
                  <a:lnTo>
                    <a:pt x="166" y="1202"/>
                  </a:lnTo>
                  <a:lnTo>
                    <a:pt x="182" y="1205"/>
                  </a:lnTo>
                  <a:lnTo>
                    <a:pt x="197" y="1202"/>
                  </a:lnTo>
                  <a:lnTo>
                    <a:pt x="210" y="1194"/>
                  </a:lnTo>
                  <a:lnTo>
                    <a:pt x="223" y="1180"/>
                  </a:lnTo>
                  <a:lnTo>
                    <a:pt x="233" y="1162"/>
                  </a:lnTo>
                  <a:lnTo>
                    <a:pt x="240" y="1140"/>
                  </a:lnTo>
                  <a:lnTo>
                    <a:pt x="242" y="1115"/>
                  </a:lnTo>
                  <a:lnTo>
                    <a:pt x="242" y="211"/>
                  </a:lnTo>
                  <a:lnTo>
                    <a:pt x="240" y="186"/>
                  </a:lnTo>
                  <a:lnTo>
                    <a:pt x="233" y="164"/>
                  </a:lnTo>
                  <a:lnTo>
                    <a:pt x="223" y="145"/>
                  </a:lnTo>
                  <a:lnTo>
                    <a:pt x="210" y="132"/>
                  </a:lnTo>
                  <a:lnTo>
                    <a:pt x="197" y="123"/>
                  </a:lnTo>
                  <a:lnTo>
                    <a:pt x="182" y="120"/>
                  </a:lnTo>
                  <a:close/>
                  <a:moveTo>
                    <a:pt x="182" y="0"/>
                  </a:moveTo>
                  <a:lnTo>
                    <a:pt x="211" y="3"/>
                  </a:lnTo>
                  <a:lnTo>
                    <a:pt x="240" y="10"/>
                  </a:lnTo>
                  <a:lnTo>
                    <a:pt x="266" y="24"/>
                  </a:lnTo>
                  <a:lnTo>
                    <a:pt x="289" y="41"/>
                  </a:lnTo>
                  <a:lnTo>
                    <a:pt x="311" y="62"/>
                  </a:lnTo>
                  <a:lnTo>
                    <a:pt x="329" y="87"/>
                  </a:lnTo>
                  <a:lnTo>
                    <a:pt x="343" y="115"/>
                  </a:lnTo>
                  <a:lnTo>
                    <a:pt x="354" y="145"/>
                  </a:lnTo>
                  <a:lnTo>
                    <a:pt x="361" y="177"/>
                  </a:lnTo>
                  <a:lnTo>
                    <a:pt x="363" y="211"/>
                  </a:lnTo>
                  <a:lnTo>
                    <a:pt x="363" y="1115"/>
                  </a:lnTo>
                  <a:lnTo>
                    <a:pt x="361" y="1149"/>
                  </a:lnTo>
                  <a:lnTo>
                    <a:pt x="354" y="1180"/>
                  </a:lnTo>
                  <a:lnTo>
                    <a:pt x="343" y="1211"/>
                  </a:lnTo>
                  <a:lnTo>
                    <a:pt x="329" y="1238"/>
                  </a:lnTo>
                  <a:lnTo>
                    <a:pt x="311" y="1263"/>
                  </a:lnTo>
                  <a:lnTo>
                    <a:pt x="289" y="1284"/>
                  </a:lnTo>
                  <a:lnTo>
                    <a:pt x="266" y="1302"/>
                  </a:lnTo>
                  <a:lnTo>
                    <a:pt x="240" y="1314"/>
                  </a:lnTo>
                  <a:lnTo>
                    <a:pt x="211" y="1323"/>
                  </a:lnTo>
                  <a:lnTo>
                    <a:pt x="182" y="1325"/>
                  </a:lnTo>
                  <a:lnTo>
                    <a:pt x="152" y="1323"/>
                  </a:lnTo>
                  <a:lnTo>
                    <a:pt x="123" y="1314"/>
                  </a:lnTo>
                  <a:lnTo>
                    <a:pt x="97" y="1302"/>
                  </a:lnTo>
                  <a:lnTo>
                    <a:pt x="74" y="1284"/>
                  </a:lnTo>
                  <a:lnTo>
                    <a:pt x="52" y="1263"/>
                  </a:lnTo>
                  <a:lnTo>
                    <a:pt x="34" y="1238"/>
                  </a:lnTo>
                  <a:lnTo>
                    <a:pt x="20" y="1211"/>
                  </a:lnTo>
                  <a:lnTo>
                    <a:pt x="9" y="1180"/>
                  </a:lnTo>
                  <a:lnTo>
                    <a:pt x="2" y="1149"/>
                  </a:lnTo>
                  <a:lnTo>
                    <a:pt x="0" y="1115"/>
                  </a:lnTo>
                  <a:lnTo>
                    <a:pt x="0" y="211"/>
                  </a:lnTo>
                  <a:lnTo>
                    <a:pt x="2" y="177"/>
                  </a:lnTo>
                  <a:lnTo>
                    <a:pt x="9" y="145"/>
                  </a:lnTo>
                  <a:lnTo>
                    <a:pt x="20" y="115"/>
                  </a:lnTo>
                  <a:lnTo>
                    <a:pt x="34" y="87"/>
                  </a:lnTo>
                  <a:lnTo>
                    <a:pt x="52" y="62"/>
                  </a:lnTo>
                  <a:lnTo>
                    <a:pt x="74" y="41"/>
                  </a:lnTo>
                  <a:lnTo>
                    <a:pt x="97" y="24"/>
                  </a:lnTo>
                  <a:lnTo>
                    <a:pt x="123" y="10"/>
                  </a:lnTo>
                  <a:lnTo>
                    <a:pt x="152" y="3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50"/>
            <p:cNvSpPr>
              <a:spLocks noEditPoints="1"/>
            </p:cNvSpPr>
            <p:nvPr/>
          </p:nvSpPr>
          <p:spPr bwMode="auto">
            <a:xfrm>
              <a:off x="1901825" y="2836863"/>
              <a:ext cx="268288" cy="258762"/>
            </a:xfrm>
            <a:custGeom>
              <a:avLst/>
              <a:gdLst>
                <a:gd name="T0" fmla="*/ 201 w 1694"/>
                <a:gd name="T1" fmla="*/ 123 h 1627"/>
                <a:gd name="T2" fmla="*/ 121 w 1694"/>
                <a:gd name="T3" fmla="*/ 133 h 1627"/>
                <a:gd name="T4" fmla="*/ 1210 w 1694"/>
                <a:gd name="T5" fmla="*/ 1507 h 1627"/>
                <a:gd name="T6" fmla="*/ 1306 w 1694"/>
                <a:gd name="T7" fmla="*/ 1494 h 1627"/>
                <a:gd name="T8" fmla="*/ 1393 w 1694"/>
                <a:gd name="T9" fmla="*/ 1457 h 1627"/>
                <a:gd name="T10" fmla="*/ 1466 w 1694"/>
                <a:gd name="T11" fmla="*/ 1400 h 1627"/>
                <a:gd name="T12" fmla="*/ 1524 w 1694"/>
                <a:gd name="T13" fmla="*/ 1328 h 1627"/>
                <a:gd name="T14" fmla="*/ 1560 w 1694"/>
                <a:gd name="T15" fmla="*/ 1241 h 1627"/>
                <a:gd name="T16" fmla="*/ 1573 w 1694"/>
                <a:gd name="T17" fmla="*/ 1145 h 1627"/>
                <a:gd name="T18" fmla="*/ 1560 w 1694"/>
                <a:gd name="T19" fmla="*/ 1050 h 1627"/>
                <a:gd name="T20" fmla="*/ 1524 w 1694"/>
                <a:gd name="T21" fmla="*/ 963 h 1627"/>
                <a:gd name="T22" fmla="*/ 1466 w 1694"/>
                <a:gd name="T23" fmla="*/ 890 h 1627"/>
                <a:gd name="T24" fmla="*/ 1393 w 1694"/>
                <a:gd name="T25" fmla="*/ 834 h 1627"/>
                <a:gd name="T26" fmla="*/ 1306 w 1694"/>
                <a:gd name="T27" fmla="*/ 797 h 1627"/>
                <a:gd name="T28" fmla="*/ 1210 w 1694"/>
                <a:gd name="T29" fmla="*/ 784 h 1627"/>
                <a:gd name="T30" fmla="*/ 1133 w 1694"/>
                <a:gd name="T31" fmla="*/ 792 h 1627"/>
                <a:gd name="T32" fmla="*/ 1029 w 1694"/>
                <a:gd name="T33" fmla="*/ 826 h 1627"/>
                <a:gd name="T34" fmla="*/ 1000 w 1694"/>
                <a:gd name="T35" fmla="*/ 692 h 1627"/>
                <a:gd name="T36" fmla="*/ 950 w 1694"/>
                <a:gd name="T37" fmla="*/ 562 h 1627"/>
                <a:gd name="T38" fmla="*/ 880 w 1694"/>
                <a:gd name="T39" fmla="*/ 446 h 1627"/>
                <a:gd name="T40" fmla="*/ 792 w 1694"/>
                <a:gd name="T41" fmla="*/ 345 h 1627"/>
                <a:gd name="T42" fmla="*/ 690 w 1694"/>
                <a:gd name="T43" fmla="*/ 260 h 1627"/>
                <a:gd name="T44" fmla="*/ 573 w 1694"/>
                <a:gd name="T45" fmla="*/ 194 h 1627"/>
                <a:gd name="T46" fmla="*/ 447 w 1694"/>
                <a:gd name="T47" fmla="*/ 148 h 1627"/>
                <a:gd name="T48" fmla="*/ 311 w 1694"/>
                <a:gd name="T49" fmla="*/ 124 h 1627"/>
                <a:gd name="T50" fmla="*/ 242 w 1694"/>
                <a:gd name="T51" fmla="*/ 0 h 1627"/>
                <a:gd name="T52" fmla="*/ 394 w 1694"/>
                <a:gd name="T53" fmla="*/ 13 h 1627"/>
                <a:gd name="T54" fmla="*/ 538 w 1694"/>
                <a:gd name="T55" fmla="*/ 51 h 1627"/>
                <a:gd name="T56" fmla="*/ 673 w 1694"/>
                <a:gd name="T57" fmla="*/ 109 h 1627"/>
                <a:gd name="T58" fmla="*/ 796 w 1694"/>
                <a:gd name="T59" fmla="*/ 189 h 1627"/>
                <a:gd name="T60" fmla="*/ 905 w 1694"/>
                <a:gd name="T61" fmla="*/ 286 h 1627"/>
                <a:gd name="T62" fmla="*/ 997 w 1694"/>
                <a:gd name="T63" fmla="*/ 400 h 1627"/>
                <a:gd name="T64" fmla="*/ 1069 w 1694"/>
                <a:gd name="T65" fmla="*/ 528 h 1627"/>
                <a:gd name="T66" fmla="*/ 1119 w 1694"/>
                <a:gd name="T67" fmla="*/ 670 h 1627"/>
                <a:gd name="T68" fmla="*/ 1180 w 1694"/>
                <a:gd name="T69" fmla="*/ 664 h 1627"/>
                <a:gd name="T70" fmla="*/ 1266 w 1694"/>
                <a:gd name="T71" fmla="*/ 666 h 1627"/>
                <a:gd name="T72" fmla="*/ 1373 w 1694"/>
                <a:gd name="T73" fmla="*/ 692 h 1627"/>
                <a:gd name="T74" fmla="*/ 1469 w 1694"/>
                <a:gd name="T75" fmla="*/ 739 h 1627"/>
                <a:gd name="T76" fmla="*/ 1552 w 1694"/>
                <a:gd name="T77" fmla="*/ 805 h 1627"/>
                <a:gd name="T78" fmla="*/ 1618 w 1694"/>
                <a:gd name="T79" fmla="*/ 888 h 1627"/>
                <a:gd name="T80" fmla="*/ 1665 w 1694"/>
                <a:gd name="T81" fmla="*/ 983 h 1627"/>
                <a:gd name="T82" fmla="*/ 1691 w 1694"/>
                <a:gd name="T83" fmla="*/ 1089 h 1627"/>
                <a:gd name="T84" fmla="*/ 1691 w 1694"/>
                <a:gd name="T85" fmla="*/ 1202 h 1627"/>
                <a:gd name="T86" fmla="*/ 1665 w 1694"/>
                <a:gd name="T87" fmla="*/ 1307 h 1627"/>
                <a:gd name="T88" fmla="*/ 1618 w 1694"/>
                <a:gd name="T89" fmla="*/ 1404 h 1627"/>
                <a:gd name="T90" fmla="*/ 1552 w 1694"/>
                <a:gd name="T91" fmla="*/ 1486 h 1627"/>
                <a:gd name="T92" fmla="*/ 1469 w 1694"/>
                <a:gd name="T93" fmla="*/ 1553 h 1627"/>
                <a:gd name="T94" fmla="*/ 1373 w 1694"/>
                <a:gd name="T95" fmla="*/ 1600 h 1627"/>
                <a:gd name="T96" fmla="*/ 1266 w 1694"/>
                <a:gd name="T97" fmla="*/ 1624 h 1627"/>
                <a:gd name="T98" fmla="*/ 0 w 1694"/>
                <a:gd name="T99" fmla="*/ 1627 h 1627"/>
                <a:gd name="T100" fmla="*/ 48 w 1694"/>
                <a:gd name="T101" fmla="*/ 19 h 1627"/>
                <a:gd name="T102" fmla="*/ 176 w 1694"/>
                <a:gd name="T103" fmla="*/ 2 h 1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94" h="1627">
                  <a:moveTo>
                    <a:pt x="242" y="121"/>
                  </a:moveTo>
                  <a:lnTo>
                    <a:pt x="201" y="123"/>
                  </a:lnTo>
                  <a:lnTo>
                    <a:pt x="162" y="127"/>
                  </a:lnTo>
                  <a:lnTo>
                    <a:pt x="121" y="133"/>
                  </a:lnTo>
                  <a:lnTo>
                    <a:pt x="121" y="1507"/>
                  </a:lnTo>
                  <a:lnTo>
                    <a:pt x="1210" y="1507"/>
                  </a:lnTo>
                  <a:lnTo>
                    <a:pt x="1260" y="1503"/>
                  </a:lnTo>
                  <a:lnTo>
                    <a:pt x="1306" y="1494"/>
                  </a:lnTo>
                  <a:lnTo>
                    <a:pt x="1351" y="1478"/>
                  </a:lnTo>
                  <a:lnTo>
                    <a:pt x="1393" y="1457"/>
                  </a:lnTo>
                  <a:lnTo>
                    <a:pt x="1431" y="1431"/>
                  </a:lnTo>
                  <a:lnTo>
                    <a:pt x="1466" y="1400"/>
                  </a:lnTo>
                  <a:lnTo>
                    <a:pt x="1497" y="1366"/>
                  </a:lnTo>
                  <a:lnTo>
                    <a:pt x="1524" y="1328"/>
                  </a:lnTo>
                  <a:lnTo>
                    <a:pt x="1544" y="1286"/>
                  </a:lnTo>
                  <a:lnTo>
                    <a:pt x="1560" y="1241"/>
                  </a:lnTo>
                  <a:lnTo>
                    <a:pt x="1570" y="1194"/>
                  </a:lnTo>
                  <a:lnTo>
                    <a:pt x="1573" y="1145"/>
                  </a:lnTo>
                  <a:lnTo>
                    <a:pt x="1570" y="1097"/>
                  </a:lnTo>
                  <a:lnTo>
                    <a:pt x="1560" y="1050"/>
                  </a:lnTo>
                  <a:lnTo>
                    <a:pt x="1544" y="1005"/>
                  </a:lnTo>
                  <a:lnTo>
                    <a:pt x="1524" y="963"/>
                  </a:lnTo>
                  <a:lnTo>
                    <a:pt x="1497" y="925"/>
                  </a:lnTo>
                  <a:lnTo>
                    <a:pt x="1466" y="890"/>
                  </a:lnTo>
                  <a:lnTo>
                    <a:pt x="1431" y="859"/>
                  </a:lnTo>
                  <a:lnTo>
                    <a:pt x="1393" y="834"/>
                  </a:lnTo>
                  <a:lnTo>
                    <a:pt x="1351" y="812"/>
                  </a:lnTo>
                  <a:lnTo>
                    <a:pt x="1306" y="797"/>
                  </a:lnTo>
                  <a:lnTo>
                    <a:pt x="1260" y="787"/>
                  </a:lnTo>
                  <a:lnTo>
                    <a:pt x="1210" y="784"/>
                  </a:lnTo>
                  <a:lnTo>
                    <a:pt x="1173" y="786"/>
                  </a:lnTo>
                  <a:lnTo>
                    <a:pt x="1133" y="792"/>
                  </a:lnTo>
                  <a:lnTo>
                    <a:pt x="1096" y="802"/>
                  </a:lnTo>
                  <a:lnTo>
                    <a:pt x="1029" y="826"/>
                  </a:lnTo>
                  <a:lnTo>
                    <a:pt x="1016" y="759"/>
                  </a:lnTo>
                  <a:lnTo>
                    <a:pt x="1000" y="692"/>
                  </a:lnTo>
                  <a:lnTo>
                    <a:pt x="978" y="625"/>
                  </a:lnTo>
                  <a:lnTo>
                    <a:pt x="950" y="562"/>
                  </a:lnTo>
                  <a:lnTo>
                    <a:pt x="917" y="502"/>
                  </a:lnTo>
                  <a:lnTo>
                    <a:pt x="880" y="446"/>
                  </a:lnTo>
                  <a:lnTo>
                    <a:pt x="838" y="394"/>
                  </a:lnTo>
                  <a:lnTo>
                    <a:pt x="792" y="345"/>
                  </a:lnTo>
                  <a:lnTo>
                    <a:pt x="743" y="300"/>
                  </a:lnTo>
                  <a:lnTo>
                    <a:pt x="690" y="260"/>
                  </a:lnTo>
                  <a:lnTo>
                    <a:pt x="633" y="225"/>
                  </a:lnTo>
                  <a:lnTo>
                    <a:pt x="573" y="194"/>
                  </a:lnTo>
                  <a:lnTo>
                    <a:pt x="512" y="169"/>
                  </a:lnTo>
                  <a:lnTo>
                    <a:pt x="447" y="148"/>
                  </a:lnTo>
                  <a:lnTo>
                    <a:pt x="380" y="133"/>
                  </a:lnTo>
                  <a:lnTo>
                    <a:pt x="311" y="124"/>
                  </a:lnTo>
                  <a:lnTo>
                    <a:pt x="242" y="121"/>
                  </a:lnTo>
                  <a:close/>
                  <a:moveTo>
                    <a:pt x="242" y="0"/>
                  </a:moveTo>
                  <a:lnTo>
                    <a:pt x="319" y="4"/>
                  </a:lnTo>
                  <a:lnTo>
                    <a:pt x="394" y="13"/>
                  </a:lnTo>
                  <a:lnTo>
                    <a:pt x="466" y="29"/>
                  </a:lnTo>
                  <a:lnTo>
                    <a:pt x="538" y="51"/>
                  </a:lnTo>
                  <a:lnTo>
                    <a:pt x="607" y="77"/>
                  </a:lnTo>
                  <a:lnTo>
                    <a:pt x="673" y="109"/>
                  </a:lnTo>
                  <a:lnTo>
                    <a:pt x="736" y="146"/>
                  </a:lnTo>
                  <a:lnTo>
                    <a:pt x="796" y="189"/>
                  </a:lnTo>
                  <a:lnTo>
                    <a:pt x="853" y="235"/>
                  </a:lnTo>
                  <a:lnTo>
                    <a:pt x="905" y="286"/>
                  </a:lnTo>
                  <a:lnTo>
                    <a:pt x="953" y="341"/>
                  </a:lnTo>
                  <a:lnTo>
                    <a:pt x="997" y="400"/>
                  </a:lnTo>
                  <a:lnTo>
                    <a:pt x="1035" y="463"/>
                  </a:lnTo>
                  <a:lnTo>
                    <a:pt x="1069" y="528"/>
                  </a:lnTo>
                  <a:lnTo>
                    <a:pt x="1097" y="597"/>
                  </a:lnTo>
                  <a:lnTo>
                    <a:pt x="1119" y="670"/>
                  </a:lnTo>
                  <a:lnTo>
                    <a:pt x="1150" y="665"/>
                  </a:lnTo>
                  <a:lnTo>
                    <a:pt x="1180" y="664"/>
                  </a:lnTo>
                  <a:lnTo>
                    <a:pt x="1210" y="663"/>
                  </a:lnTo>
                  <a:lnTo>
                    <a:pt x="1266" y="666"/>
                  </a:lnTo>
                  <a:lnTo>
                    <a:pt x="1321" y="676"/>
                  </a:lnTo>
                  <a:lnTo>
                    <a:pt x="1373" y="692"/>
                  </a:lnTo>
                  <a:lnTo>
                    <a:pt x="1422" y="712"/>
                  </a:lnTo>
                  <a:lnTo>
                    <a:pt x="1469" y="739"/>
                  </a:lnTo>
                  <a:lnTo>
                    <a:pt x="1513" y="769"/>
                  </a:lnTo>
                  <a:lnTo>
                    <a:pt x="1552" y="805"/>
                  </a:lnTo>
                  <a:lnTo>
                    <a:pt x="1587" y="845"/>
                  </a:lnTo>
                  <a:lnTo>
                    <a:pt x="1618" y="888"/>
                  </a:lnTo>
                  <a:lnTo>
                    <a:pt x="1645" y="934"/>
                  </a:lnTo>
                  <a:lnTo>
                    <a:pt x="1665" y="983"/>
                  </a:lnTo>
                  <a:lnTo>
                    <a:pt x="1681" y="1035"/>
                  </a:lnTo>
                  <a:lnTo>
                    <a:pt x="1691" y="1089"/>
                  </a:lnTo>
                  <a:lnTo>
                    <a:pt x="1694" y="1145"/>
                  </a:lnTo>
                  <a:lnTo>
                    <a:pt x="1691" y="1202"/>
                  </a:lnTo>
                  <a:lnTo>
                    <a:pt x="1681" y="1256"/>
                  </a:lnTo>
                  <a:lnTo>
                    <a:pt x="1665" y="1307"/>
                  </a:lnTo>
                  <a:lnTo>
                    <a:pt x="1645" y="1356"/>
                  </a:lnTo>
                  <a:lnTo>
                    <a:pt x="1618" y="1404"/>
                  </a:lnTo>
                  <a:lnTo>
                    <a:pt x="1587" y="1446"/>
                  </a:lnTo>
                  <a:lnTo>
                    <a:pt x="1552" y="1486"/>
                  </a:lnTo>
                  <a:lnTo>
                    <a:pt x="1513" y="1521"/>
                  </a:lnTo>
                  <a:lnTo>
                    <a:pt x="1469" y="1553"/>
                  </a:lnTo>
                  <a:lnTo>
                    <a:pt x="1422" y="1579"/>
                  </a:lnTo>
                  <a:lnTo>
                    <a:pt x="1373" y="1600"/>
                  </a:lnTo>
                  <a:lnTo>
                    <a:pt x="1321" y="1615"/>
                  </a:lnTo>
                  <a:lnTo>
                    <a:pt x="1266" y="1624"/>
                  </a:lnTo>
                  <a:lnTo>
                    <a:pt x="1210" y="1627"/>
                  </a:lnTo>
                  <a:lnTo>
                    <a:pt x="0" y="1627"/>
                  </a:lnTo>
                  <a:lnTo>
                    <a:pt x="0" y="31"/>
                  </a:lnTo>
                  <a:lnTo>
                    <a:pt x="48" y="19"/>
                  </a:lnTo>
                  <a:lnTo>
                    <a:pt x="111" y="9"/>
                  </a:lnTo>
                  <a:lnTo>
                    <a:pt x="176" y="2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2" name="Group 781"/>
          <p:cNvGrpSpPr/>
          <p:nvPr/>
        </p:nvGrpSpPr>
        <p:grpSpPr>
          <a:xfrm>
            <a:off x="658820" y="2678113"/>
            <a:ext cx="574675" cy="576262"/>
            <a:chOff x="658813" y="2678113"/>
            <a:chExt cx="574675" cy="5762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8" name="Freeform 155"/>
            <p:cNvSpPr>
              <a:spLocks noEditPoints="1"/>
            </p:cNvSpPr>
            <p:nvPr/>
          </p:nvSpPr>
          <p:spPr bwMode="auto">
            <a:xfrm>
              <a:off x="936626" y="2744788"/>
              <a:ext cx="268288" cy="269875"/>
            </a:xfrm>
            <a:custGeom>
              <a:avLst/>
              <a:gdLst>
                <a:gd name="T0" fmla="*/ 707 w 1689"/>
                <a:gd name="T1" fmla="*/ 134 h 1694"/>
                <a:gd name="T2" fmla="*/ 519 w 1689"/>
                <a:gd name="T3" fmla="*/ 199 h 1694"/>
                <a:gd name="T4" fmla="*/ 356 w 1689"/>
                <a:gd name="T5" fmla="*/ 311 h 1694"/>
                <a:gd name="T6" fmla="*/ 231 w 1689"/>
                <a:gd name="T7" fmla="*/ 462 h 1694"/>
                <a:gd name="T8" fmla="*/ 149 w 1689"/>
                <a:gd name="T9" fmla="*/ 643 h 1694"/>
                <a:gd name="T10" fmla="*/ 120 w 1689"/>
                <a:gd name="T11" fmla="*/ 847 h 1694"/>
                <a:gd name="T12" fmla="*/ 149 w 1689"/>
                <a:gd name="T13" fmla="*/ 1050 h 1694"/>
                <a:gd name="T14" fmla="*/ 231 w 1689"/>
                <a:gd name="T15" fmla="*/ 1232 h 1694"/>
                <a:gd name="T16" fmla="*/ 356 w 1689"/>
                <a:gd name="T17" fmla="*/ 1382 h 1694"/>
                <a:gd name="T18" fmla="*/ 519 w 1689"/>
                <a:gd name="T19" fmla="*/ 1494 h 1694"/>
                <a:gd name="T20" fmla="*/ 707 w 1689"/>
                <a:gd name="T21" fmla="*/ 1559 h 1694"/>
                <a:gd name="T22" fmla="*/ 913 w 1689"/>
                <a:gd name="T23" fmla="*/ 1569 h 1694"/>
                <a:gd name="T24" fmla="*/ 1110 w 1689"/>
                <a:gd name="T25" fmla="*/ 1522 h 1694"/>
                <a:gd name="T26" fmla="*/ 1282 w 1689"/>
                <a:gd name="T27" fmla="*/ 1424 h 1694"/>
                <a:gd name="T28" fmla="*/ 1420 w 1689"/>
                <a:gd name="T29" fmla="*/ 1285 h 1694"/>
                <a:gd name="T30" fmla="*/ 1518 w 1689"/>
                <a:gd name="T31" fmla="*/ 1113 h 1694"/>
                <a:gd name="T32" fmla="*/ 1565 w 1689"/>
                <a:gd name="T33" fmla="*/ 916 h 1694"/>
                <a:gd name="T34" fmla="*/ 1555 w 1689"/>
                <a:gd name="T35" fmla="*/ 709 h 1694"/>
                <a:gd name="T36" fmla="*/ 1490 w 1689"/>
                <a:gd name="T37" fmla="*/ 520 h 1694"/>
                <a:gd name="T38" fmla="*/ 1379 w 1689"/>
                <a:gd name="T39" fmla="*/ 357 h 1694"/>
                <a:gd name="T40" fmla="*/ 1228 w 1689"/>
                <a:gd name="T41" fmla="*/ 232 h 1694"/>
                <a:gd name="T42" fmla="*/ 1047 w 1689"/>
                <a:gd name="T43" fmla="*/ 149 h 1694"/>
                <a:gd name="T44" fmla="*/ 844 w 1689"/>
                <a:gd name="T45" fmla="*/ 121 h 1694"/>
                <a:gd name="T46" fmla="*/ 996 w 1689"/>
                <a:gd name="T47" fmla="*/ 13 h 1694"/>
                <a:gd name="T48" fmla="*/ 1205 w 1689"/>
                <a:gd name="T49" fmla="*/ 81 h 1694"/>
                <a:gd name="T50" fmla="*/ 1387 w 1689"/>
                <a:gd name="T51" fmla="*/ 200 h 1694"/>
                <a:gd name="T52" fmla="*/ 1534 w 1689"/>
                <a:gd name="T53" fmla="*/ 359 h 1694"/>
                <a:gd name="T54" fmla="*/ 1636 w 1689"/>
                <a:gd name="T55" fmla="*/ 552 h 1694"/>
                <a:gd name="T56" fmla="*/ 1686 w 1689"/>
                <a:gd name="T57" fmla="*/ 770 h 1694"/>
                <a:gd name="T58" fmla="*/ 1676 w 1689"/>
                <a:gd name="T59" fmla="*/ 998 h 1694"/>
                <a:gd name="T60" fmla="*/ 1608 w 1689"/>
                <a:gd name="T61" fmla="*/ 1208 h 1694"/>
                <a:gd name="T62" fmla="*/ 1489 w 1689"/>
                <a:gd name="T63" fmla="*/ 1391 h 1694"/>
                <a:gd name="T64" fmla="*/ 1330 w 1689"/>
                <a:gd name="T65" fmla="*/ 1538 h 1694"/>
                <a:gd name="T66" fmla="*/ 1138 w 1689"/>
                <a:gd name="T67" fmla="*/ 1641 h 1694"/>
                <a:gd name="T68" fmla="*/ 921 w 1689"/>
                <a:gd name="T69" fmla="*/ 1690 h 1694"/>
                <a:gd name="T70" fmla="*/ 693 w 1689"/>
                <a:gd name="T71" fmla="*/ 1680 h 1694"/>
                <a:gd name="T72" fmla="*/ 483 w 1689"/>
                <a:gd name="T73" fmla="*/ 1612 h 1694"/>
                <a:gd name="T74" fmla="*/ 301 w 1689"/>
                <a:gd name="T75" fmla="*/ 1493 h 1694"/>
                <a:gd name="T76" fmla="*/ 154 w 1689"/>
                <a:gd name="T77" fmla="*/ 1334 h 1694"/>
                <a:gd name="T78" fmla="*/ 52 w 1689"/>
                <a:gd name="T79" fmla="*/ 1141 h 1694"/>
                <a:gd name="T80" fmla="*/ 3 w 1689"/>
                <a:gd name="T81" fmla="*/ 924 h 1694"/>
                <a:gd name="T82" fmla="*/ 13 w 1689"/>
                <a:gd name="T83" fmla="*/ 695 h 1694"/>
                <a:gd name="T84" fmla="*/ 81 w 1689"/>
                <a:gd name="T85" fmla="*/ 485 h 1694"/>
                <a:gd name="T86" fmla="*/ 199 w 1689"/>
                <a:gd name="T87" fmla="*/ 302 h 1694"/>
                <a:gd name="T88" fmla="*/ 358 w 1689"/>
                <a:gd name="T89" fmla="*/ 155 h 1694"/>
                <a:gd name="T90" fmla="*/ 550 w 1689"/>
                <a:gd name="T91" fmla="*/ 52 h 1694"/>
                <a:gd name="T92" fmla="*/ 768 w 1689"/>
                <a:gd name="T93" fmla="*/ 3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89" h="1694">
                  <a:moveTo>
                    <a:pt x="844" y="121"/>
                  </a:moveTo>
                  <a:lnTo>
                    <a:pt x="775" y="124"/>
                  </a:lnTo>
                  <a:lnTo>
                    <a:pt x="707" y="134"/>
                  </a:lnTo>
                  <a:lnTo>
                    <a:pt x="641" y="149"/>
                  </a:lnTo>
                  <a:lnTo>
                    <a:pt x="579" y="171"/>
                  </a:lnTo>
                  <a:lnTo>
                    <a:pt x="519" y="199"/>
                  </a:lnTo>
                  <a:lnTo>
                    <a:pt x="460" y="232"/>
                  </a:lnTo>
                  <a:lnTo>
                    <a:pt x="407" y="269"/>
                  </a:lnTo>
                  <a:lnTo>
                    <a:pt x="356" y="311"/>
                  </a:lnTo>
                  <a:lnTo>
                    <a:pt x="310" y="357"/>
                  </a:lnTo>
                  <a:lnTo>
                    <a:pt x="268" y="408"/>
                  </a:lnTo>
                  <a:lnTo>
                    <a:pt x="231" y="462"/>
                  </a:lnTo>
                  <a:lnTo>
                    <a:pt x="198" y="520"/>
                  </a:lnTo>
                  <a:lnTo>
                    <a:pt x="171" y="580"/>
                  </a:lnTo>
                  <a:lnTo>
                    <a:pt x="149" y="643"/>
                  </a:lnTo>
                  <a:lnTo>
                    <a:pt x="133" y="709"/>
                  </a:lnTo>
                  <a:lnTo>
                    <a:pt x="124" y="777"/>
                  </a:lnTo>
                  <a:lnTo>
                    <a:pt x="120" y="847"/>
                  </a:lnTo>
                  <a:lnTo>
                    <a:pt x="124" y="916"/>
                  </a:lnTo>
                  <a:lnTo>
                    <a:pt x="133" y="984"/>
                  </a:lnTo>
                  <a:lnTo>
                    <a:pt x="149" y="1050"/>
                  </a:lnTo>
                  <a:lnTo>
                    <a:pt x="171" y="1113"/>
                  </a:lnTo>
                  <a:lnTo>
                    <a:pt x="198" y="1173"/>
                  </a:lnTo>
                  <a:lnTo>
                    <a:pt x="231" y="1232"/>
                  </a:lnTo>
                  <a:lnTo>
                    <a:pt x="268" y="1285"/>
                  </a:lnTo>
                  <a:lnTo>
                    <a:pt x="310" y="1336"/>
                  </a:lnTo>
                  <a:lnTo>
                    <a:pt x="356" y="1382"/>
                  </a:lnTo>
                  <a:lnTo>
                    <a:pt x="407" y="1424"/>
                  </a:lnTo>
                  <a:lnTo>
                    <a:pt x="460" y="1461"/>
                  </a:lnTo>
                  <a:lnTo>
                    <a:pt x="519" y="1494"/>
                  </a:lnTo>
                  <a:lnTo>
                    <a:pt x="579" y="1522"/>
                  </a:lnTo>
                  <a:lnTo>
                    <a:pt x="641" y="1544"/>
                  </a:lnTo>
                  <a:lnTo>
                    <a:pt x="707" y="1559"/>
                  </a:lnTo>
                  <a:lnTo>
                    <a:pt x="775" y="1569"/>
                  </a:lnTo>
                  <a:lnTo>
                    <a:pt x="844" y="1573"/>
                  </a:lnTo>
                  <a:lnTo>
                    <a:pt x="913" y="1569"/>
                  </a:lnTo>
                  <a:lnTo>
                    <a:pt x="981" y="1559"/>
                  </a:lnTo>
                  <a:lnTo>
                    <a:pt x="1047" y="1544"/>
                  </a:lnTo>
                  <a:lnTo>
                    <a:pt x="1110" y="1522"/>
                  </a:lnTo>
                  <a:lnTo>
                    <a:pt x="1170" y="1494"/>
                  </a:lnTo>
                  <a:lnTo>
                    <a:pt x="1228" y="1461"/>
                  </a:lnTo>
                  <a:lnTo>
                    <a:pt x="1282" y="1424"/>
                  </a:lnTo>
                  <a:lnTo>
                    <a:pt x="1332" y="1382"/>
                  </a:lnTo>
                  <a:lnTo>
                    <a:pt x="1379" y="1336"/>
                  </a:lnTo>
                  <a:lnTo>
                    <a:pt x="1420" y="1285"/>
                  </a:lnTo>
                  <a:lnTo>
                    <a:pt x="1458" y="1232"/>
                  </a:lnTo>
                  <a:lnTo>
                    <a:pt x="1490" y="1173"/>
                  </a:lnTo>
                  <a:lnTo>
                    <a:pt x="1518" y="1113"/>
                  </a:lnTo>
                  <a:lnTo>
                    <a:pt x="1540" y="1050"/>
                  </a:lnTo>
                  <a:lnTo>
                    <a:pt x="1555" y="984"/>
                  </a:lnTo>
                  <a:lnTo>
                    <a:pt x="1565" y="916"/>
                  </a:lnTo>
                  <a:lnTo>
                    <a:pt x="1568" y="847"/>
                  </a:lnTo>
                  <a:lnTo>
                    <a:pt x="1565" y="777"/>
                  </a:lnTo>
                  <a:lnTo>
                    <a:pt x="1555" y="709"/>
                  </a:lnTo>
                  <a:lnTo>
                    <a:pt x="1540" y="643"/>
                  </a:lnTo>
                  <a:lnTo>
                    <a:pt x="1518" y="580"/>
                  </a:lnTo>
                  <a:lnTo>
                    <a:pt x="1490" y="520"/>
                  </a:lnTo>
                  <a:lnTo>
                    <a:pt x="1458" y="462"/>
                  </a:lnTo>
                  <a:lnTo>
                    <a:pt x="1420" y="408"/>
                  </a:lnTo>
                  <a:lnTo>
                    <a:pt x="1379" y="357"/>
                  </a:lnTo>
                  <a:lnTo>
                    <a:pt x="1332" y="311"/>
                  </a:lnTo>
                  <a:lnTo>
                    <a:pt x="1282" y="269"/>
                  </a:lnTo>
                  <a:lnTo>
                    <a:pt x="1228" y="232"/>
                  </a:lnTo>
                  <a:lnTo>
                    <a:pt x="1170" y="199"/>
                  </a:lnTo>
                  <a:lnTo>
                    <a:pt x="1110" y="171"/>
                  </a:lnTo>
                  <a:lnTo>
                    <a:pt x="1047" y="149"/>
                  </a:lnTo>
                  <a:lnTo>
                    <a:pt x="981" y="134"/>
                  </a:lnTo>
                  <a:lnTo>
                    <a:pt x="913" y="124"/>
                  </a:lnTo>
                  <a:lnTo>
                    <a:pt x="844" y="121"/>
                  </a:lnTo>
                  <a:close/>
                  <a:moveTo>
                    <a:pt x="844" y="0"/>
                  </a:moveTo>
                  <a:lnTo>
                    <a:pt x="921" y="3"/>
                  </a:lnTo>
                  <a:lnTo>
                    <a:pt x="996" y="13"/>
                  </a:lnTo>
                  <a:lnTo>
                    <a:pt x="1068" y="30"/>
                  </a:lnTo>
                  <a:lnTo>
                    <a:pt x="1138" y="52"/>
                  </a:lnTo>
                  <a:lnTo>
                    <a:pt x="1205" y="81"/>
                  </a:lnTo>
                  <a:lnTo>
                    <a:pt x="1270" y="116"/>
                  </a:lnTo>
                  <a:lnTo>
                    <a:pt x="1330" y="155"/>
                  </a:lnTo>
                  <a:lnTo>
                    <a:pt x="1387" y="200"/>
                  </a:lnTo>
                  <a:lnTo>
                    <a:pt x="1441" y="248"/>
                  </a:lnTo>
                  <a:lnTo>
                    <a:pt x="1489" y="302"/>
                  </a:lnTo>
                  <a:lnTo>
                    <a:pt x="1534" y="359"/>
                  </a:lnTo>
                  <a:lnTo>
                    <a:pt x="1573" y="420"/>
                  </a:lnTo>
                  <a:lnTo>
                    <a:pt x="1608" y="485"/>
                  </a:lnTo>
                  <a:lnTo>
                    <a:pt x="1636" y="552"/>
                  </a:lnTo>
                  <a:lnTo>
                    <a:pt x="1658" y="622"/>
                  </a:lnTo>
                  <a:lnTo>
                    <a:pt x="1676" y="695"/>
                  </a:lnTo>
                  <a:lnTo>
                    <a:pt x="1686" y="770"/>
                  </a:lnTo>
                  <a:lnTo>
                    <a:pt x="1689" y="847"/>
                  </a:lnTo>
                  <a:lnTo>
                    <a:pt x="1686" y="924"/>
                  </a:lnTo>
                  <a:lnTo>
                    <a:pt x="1676" y="998"/>
                  </a:lnTo>
                  <a:lnTo>
                    <a:pt x="1658" y="1071"/>
                  </a:lnTo>
                  <a:lnTo>
                    <a:pt x="1636" y="1141"/>
                  </a:lnTo>
                  <a:lnTo>
                    <a:pt x="1608" y="1208"/>
                  </a:lnTo>
                  <a:lnTo>
                    <a:pt x="1573" y="1273"/>
                  </a:lnTo>
                  <a:lnTo>
                    <a:pt x="1534" y="1334"/>
                  </a:lnTo>
                  <a:lnTo>
                    <a:pt x="1489" y="1391"/>
                  </a:lnTo>
                  <a:lnTo>
                    <a:pt x="1441" y="1445"/>
                  </a:lnTo>
                  <a:lnTo>
                    <a:pt x="1387" y="1493"/>
                  </a:lnTo>
                  <a:lnTo>
                    <a:pt x="1330" y="1538"/>
                  </a:lnTo>
                  <a:lnTo>
                    <a:pt x="1270" y="1577"/>
                  </a:lnTo>
                  <a:lnTo>
                    <a:pt x="1205" y="1612"/>
                  </a:lnTo>
                  <a:lnTo>
                    <a:pt x="1138" y="1641"/>
                  </a:lnTo>
                  <a:lnTo>
                    <a:pt x="1068" y="1663"/>
                  </a:lnTo>
                  <a:lnTo>
                    <a:pt x="996" y="1680"/>
                  </a:lnTo>
                  <a:lnTo>
                    <a:pt x="921" y="1690"/>
                  </a:lnTo>
                  <a:lnTo>
                    <a:pt x="844" y="1694"/>
                  </a:lnTo>
                  <a:lnTo>
                    <a:pt x="768" y="1690"/>
                  </a:lnTo>
                  <a:lnTo>
                    <a:pt x="693" y="1680"/>
                  </a:lnTo>
                  <a:lnTo>
                    <a:pt x="621" y="1663"/>
                  </a:lnTo>
                  <a:lnTo>
                    <a:pt x="550" y="1641"/>
                  </a:lnTo>
                  <a:lnTo>
                    <a:pt x="483" y="1612"/>
                  </a:lnTo>
                  <a:lnTo>
                    <a:pt x="419" y="1577"/>
                  </a:lnTo>
                  <a:lnTo>
                    <a:pt x="358" y="1538"/>
                  </a:lnTo>
                  <a:lnTo>
                    <a:pt x="301" y="1493"/>
                  </a:lnTo>
                  <a:lnTo>
                    <a:pt x="248" y="1445"/>
                  </a:lnTo>
                  <a:lnTo>
                    <a:pt x="199" y="1391"/>
                  </a:lnTo>
                  <a:lnTo>
                    <a:pt x="154" y="1334"/>
                  </a:lnTo>
                  <a:lnTo>
                    <a:pt x="116" y="1273"/>
                  </a:lnTo>
                  <a:lnTo>
                    <a:pt x="81" y="1208"/>
                  </a:lnTo>
                  <a:lnTo>
                    <a:pt x="52" y="1141"/>
                  </a:lnTo>
                  <a:lnTo>
                    <a:pt x="30" y="1071"/>
                  </a:lnTo>
                  <a:lnTo>
                    <a:pt x="13" y="998"/>
                  </a:lnTo>
                  <a:lnTo>
                    <a:pt x="3" y="924"/>
                  </a:lnTo>
                  <a:lnTo>
                    <a:pt x="0" y="847"/>
                  </a:lnTo>
                  <a:lnTo>
                    <a:pt x="3" y="770"/>
                  </a:lnTo>
                  <a:lnTo>
                    <a:pt x="13" y="695"/>
                  </a:lnTo>
                  <a:lnTo>
                    <a:pt x="30" y="622"/>
                  </a:lnTo>
                  <a:lnTo>
                    <a:pt x="52" y="552"/>
                  </a:lnTo>
                  <a:lnTo>
                    <a:pt x="81" y="485"/>
                  </a:lnTo>
                  <a:lnTo>
                    <a:pt x="116" y="420"/>
                  </a:lnTo>
                  <a:lnTo>
                    <a:pt x="154" y="359"/>
                  </a:lnTo>
                  <a:lnTo>
                    <a:pt x="199" y="302"/>
                  </a:lnTo>
                  <a:lnTo>
                    <a:pt x="248" y="248"/>
                  </a:lnTo>
                  <a:lnTo>
                    <a:pt x="301" y="200"/>
                  </a:lnTo>
                  <a:lnTo>
                    <a:pt x="358" y="155"/>
                  </a:lnTo>
                  <a:lnTo>
                    <a:pt x="419" y="116"/>
                  </a:lnTo>
                  <a:lnTo>
                    <a:pt x="483" y="81"/>
                  </a:lnTo>
                  <a:lnTo>
                    <a:pt x="550" y="52"/>
                  </a:lnTo>
                  <a:lnTo>
                    <a:pt x="621" y="30"/>
                  </a:lnTo>
                  <a:lnTo>
                    <a:pt x="693" y="13"/>
                  </a:lnTo>
                  <a:lnTo>
                    <a:pt x="768" y="3"/>
                  </a:lnTo>
                  <a:lnTo>
                    <a:pt x="8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56"/>
            <p:cNvSpPr>
              <a:spLocks noEditPoints="1"/>
            </p:cNvSpPr>
            <p:nvPr/>
          </p:nvSpPr>
          <p:spPr bwMode="auto">
            <a:xfrm>
              <a:off x="993776" y="2803525"/>
              <a:ext cx="153988" cy="152400"/>
            </a:xfrm>
            <a:custGeom>
              <a:avLst/>
              <a:gdLst>
                <a:gd name="T0" fmla="*/ 433 w 965"/>
                <a:gd name="T1" fmla="*/ 124 h 968"/>
                <a:gd name="T2" fmla="*/ 342 w 965"/>
                <a:gd name="T3" fmla="*/ 149 h 968"/>
                <a:gd name="T4" fmla="*/ 262 w 965"/>
                <a:gd name="T5" fmla="*/ 196 h 968"/>
                <a:gd name="T6" fmla="*/ 196 w 965"/>
                <a:gd name="T7" fmla="*/ 262 h 968"/>
                <a:gd name="T8" fmla="*/ 149 w 965"/>
                <a:gd name="T9" fmla="*/ 343 h 968"/>
                <a:gd name="T10" fmla="*/ 124 w 965"/>
                <a:gd name="T11" fmla="*/ 434 h 968"/>
                <a:gd name="T12" fmla="*/ 124 w 965"/>
                <a:gd name="T13" fmla="*/ 533 h 968"/>
                <a:gd name="T14" fmla="*/ 149 w 965"/>
                <a:gd name="T15" fmla="*/ 624 h 968"/>
                <a:gd name="T16" fmla="*/ 196 w 965"/>
                <a:gd name="T17" fmla="*/ 705 h 968"/>
                <a:gd name="T18" fmla="*/ 262 w 965"/>
                <a:gd name="T19" fmla="*/ 771 h 968"/>
                <a:gd name="T20" fmla="*/ 342 w 965"/>
                <a:gd name="T21" fmla="*/ 818 h 968"/>
                <a:gd name="T22" fmla="*/ 433 w 965"/>
                <a:gd name="T23" fmla="*/ 843 h 968"/>
                <a:gd name="T24" fmla="*/ 532 w 965"/>
                <a:gd name="T25" fmla="*/ 843 h 968"/>
                <a:gd name="T26" fmla="*/ 623 w 965"/>
                <a:gd name="T27" fmla="*/ 818 h 968"/>
                <a:gd name="T28" fmla="*/ 703 w 965"/>
                <a:gd name="T29" fmla="*/ 771 h 968"/>
                <a:gd name="T30" fmla="*/ 769 w 965"/>
                <a:gd name="T31" fmla="*/ 705 h 968"/>
                <a:gd name="T32" fmla="*/ 816 w 965"/>
                <a:gd name="T33" fmla="*/ 624 h 968"/>
                <a:gd name="T34" fmla="*/ 841 w 965"/>
                <a:gd name="T35" fmla="*/ 533 h 968"/>
                <a:gd name="T36" fmla="*/ 841 w 965"/>
                <a:gd name="T37" fmla="*/ 434 h 968"/>
                <a:gd name="T38" fmla="*/ 816 w 965"/>
                <a:gd name="T39" fmla="*/ 343 h 968"/>
                <a:gd name="T40" fmla="*/ 769 w 965"/>
                <a:gd name="T41" fmla="*/ 262 h 968"/>
                <a:gd name="T42" fmla="*/ 703 w 965"/>
                <a:gd name="T43" fmla="*/ 196 h 968"/>
                <a:gd name="T44" fmla="*/ 623 w 965"/>
                <a:gd name="T45" fmla="*/ 149 h 968"/>
                <a:gd name="T46" fmla="*/ 532 w 965"/>
                <a:gd name="T47" fmla="*/ 124 h 968"/>
                <a:gd name="T48" fmla="*/ 482 w 965"/>
                <a:gd name="T49" fmla="*/ 0 h 968"/>
                <a:gd name="T50" fmla="*/ 593 w 965"/>
                <a:gd name="T51" fmla="*/ 13 h 968"/>
                <a:gd name="T52" fmla="*/ 694 w 965"/>
                <a:gd name="T53" fmla="*/ 49 h 968"/>
                <a:gd name="T54" fmla="*/ 784 w 965"/>
                <a:gd name="T55" fmla="*/ 106 h 968"/>
                <a:gd name="T56" fmla="*/ 859 w 965"/>
                <a:gd name="T57" fmla="*/ 181 h 968"/>
                <a:gd name="T58" fmla="*/ 916 w 965"/>
                <a:gd name="T59" fmla="*/ 271 h 968"/>
                <a:gd name="T60" fmla="*/ 952 w 965"/>
                <a:gd name="T61" fmla="*/ 372 h 968"/>
                <a:gd name="T62" fmla="*/ 965 w 965"/>
                <a:gd name="T63" fmla="*/ 484 h 968"/>
                <a:gd name="T64" fmla="*/ 952 w 965"/>
                <a:gd name="T65" fmla="*/ 595 h 968"/>
                <a:gd name="T66" fmla="*/ 916 w 965"/>
                <a:gd name="T67" fmla="*/ 696 h 968"/>
                <a:gd name="T68" fmla="*/ 859 w 965"/>
                <a:gd name="T69" fmla="*/ 786 h 968"/>
                <a:gd name="T70" fmla="*/ 784 w 965"/>
                <a:gd name="T71" fmla="*/ 861 h 968"/>
                <a:gd name="T72" fmla="*/ 694 w 965"/>
                <a:gd name="T73" fmla="*/ 918 h 968"/>
                <a:gd name="T74" fmla="*/ 593 w 965"/>
                <a:gd name="T75" fmla="*/ 954 h 968"/>
                <a:gd name="T76" fmla="*/ 482 w 965"/>
                <a:gd name="T77" fmla="*/ 968 h 968"/>
                <a:gd name="T78" fmla="*/ 372 w 965"/>
                <a:gd name="T79" fmla="*/ 954 h 968"/>
                <a:gd name="T80" fmla="*/ 271 w 965"/>
                <a:gd name="T81" fmla="*/ 918 h 968"/>
                <a:gd name="T82" fmla="*/ 181 w 965"/>
                <a:gd name="T83" fmla="*/ 861 h 968"/>
                <a:gd name="T84" fmla="*/ 106 w 965"/>
                <a:gd name="T85" fmla="*/ 786 h 968"/>
                <a:gd name="T86" fmla="*/ 49 w 965"/>
                <a:gd name="T87" fmla="*/ 696 h 968"/>
                <a:gd name="T88" fmla="*/ 13 w 965"/>
                <a:gd name="T89" fmla="*/ 595 h 968"/>
                <a:gd name="T90" fmla="*/ 0 w 965"/>
                <a:gd name="T91" fmla="*/ 484 h 968"/>
                <a:gd name="T92" fmla="*/ 13 w 965"/>
                <a:gd name="T93" fmla="*/ 372 h 968"/>
                <a:gd name="T94" fmla="*/ 49 w 965"/>
                <a:gd name="T95" fmla="*/ 271 h 968"/>
                <a:gd name="T96" fmla="*/ 106 w 965"/>
                <a:gd name="T97" fmla="*/ 181 h 968"/>
                <a:gd name="T98" fmla="*/ 181 w 965"/>
                <a:gd name="T99" fmla="*/ 106 h 968"/>
                <a:gd name="T100" fmla="*/ 271 w 965"/>
                <a:gd name="T101" fmla="*/ 49 h 968"/>
                <a:gd name="T102" fmla="*/ 372 w 965"/>
                <a:gd name="T103" fmla="*/ 13 h 968"/>
                <a:gd name="T104" fmla="*/ 482 w 965"/>
                <a:gd name="T105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5" h="968">
                  <a:moveTo>
                    <a:pt x="482" y="121"/>
                  </a:moveTo>
                  <a:lnTo>
                    <a:pt x="433" y="124"/>
                  </a:lnTo>
                  <a:lnTo>
                    <a:pt x="387" y="134"/>
                  </a:lnTo>
                  <a:lnTo>
                    <a:pt x="342" y="149"/>
                  </a:lnTo>
                  <a:lnTo>
                    <a:pt x="300" y="170"/>
                  </a:lnTo>
                  <a:lnTo>
                    <a:pt x="262" y="196"/>
                  </a:lnTo>
                  <a:lnTo>
                    <a:pt x="227" y="227"/>
                  </a:lnTo>
                  <a:lnTo>
                    <a:pt x="196" y="262"/>
                  </a:lnTo>
                  <a:lnTo>
                    <a:pt x="170" y="301"/>
                  </a:lnTo>
                  <a:lnTo>
                    <a:pt x="149" y="343"/>
                  </a:lnTo>
                  <a:lnTo>
                    <a:pt x="133" y="388"/>
                  </a:lnTo>
                  <a:lnTo>
                    <a:pt x="124" y="434"/>
                  </a:lnTo>
                  <a:lnTo>
                    <a:pt x="120" y="484"/>
                  </a:lnTo>
                  <a:lnTo>
                    <a:pt x="124" y="533"/>
                  </a:lnTo>
                  <a:lnTo>
                    <a:pt x="133" y="579"/>
                  </a:lnTo>
                  <a:lnTo>
                    <a:pt x="149" y="624"/>
                  </a:lnTo>
                  <a:lnTo>
                    <a:pt x="170" y="666"/>
                  </a:lnTo>
                  <a:lnTo>
                    <a:pt x="196" y="705"/>
                  </a:lnTo>
                  <a:lnTo>
                    <a:pt x="227" y="740"/>
                  </a:lnTo>
                  <a:lnTo>
                    <a:pt x="262" y="771"/>
                  </a:lnTo>
                  <a:lnTo>
                    <a:pt x="300" y="797"/>
                  </a:lnTo>
                  <a:lnTo>
                    <a:pt x="342" y="818"/>
                  </a:lnTo>
                  <a:lnTo>
                    <a:pt x="387" y="833"/>
                  </a:lnTo>
                  <a:lnTo>
                    <a:pt x="433" y="843"/>
                  </a:lnTo>
                  <a:lnTo>
                    <a:pt x="482" y="847"/>
                  </a:lnTo>
                  <a:lnTo>
                    <a:pt x="532" y="843"/>
                  </a:lnTo>
                  <a:lnTo>
                    <a:pt x="578" y="833"/>
                  </a:lnTo>
                  <a:lnTo>
                    <a:pt x="623" y="818"/>
                  </a:lnTo>
                  <a:lnTo>
                    <a:pt x="664" y="797"/>
                  </a:lnTo>
                  <a:lnTo>
                    <a:pt x="703" y="771"/>
                  </a:lnTo>
                  <a:lnTo>
                    <a:pt x="738" y="740"/>
                  </a:lnTo>
                  <a:lnTo>
                    <a:pt x="769" y="705"/>
                  </a:lnTo>
                  <a:lnTo>
                    <a:pt x="795" y="666"/>
                  </a:lnTo>
                  <a:lnTo>
                    <a:pt x="816" y="624"/>
                  </a:lnTo>
                  <a:lnTo>
                    <a:pt x="831" y="579"/>
                  </a:lnTo>
                  <a:lnTo>
                    <a:pt x="841" y="533"/>
                  </a:lnTo>
                  <a:lnTo>
                    <a:pt x="844" y="484"/>
                  </a:lnTo>
                  <a:lnTo>
                    <a:pt x="841" y="434"/>
                  </a:lnTo>
                  <a:lnTo>
                    <a:pt x="831" y="388"/>
                  </a:lnTo>
                  <a:lnTo>
                    <a:pt x="816" y="343"/>
                  </a:lnTo>
                  <a:lnTo>
                    <a:pt x="795" y="301"/>
                  </a:lnTo>
                  <a:lnTo>
                    <a:pt x="769" y="262"/>
                  </a:lnTo>
                  <a:lnTo>
                    <a:pt x="738" y="227"/>
                  </a:lnTo>
                  <a:lnTo>
                    <a:pt x="703" y="196"/>
                  </a:lnTo>
                  <a:lnTo>
                    <a:pt x="664" y="170"/>
                  </a:lnTo>
                  <a:lnTo>
                    <a:pt x="623" y="149"/>
                  </a:lnTo>
                  <a:lnTo>
                    <a:pt x="578" y="134"/>
                  </a:lnTo>
                  <a:lnTo>
                    <a:pt x="532" y="124"/>
                  </a:lnTo>
                  <a:lnTo>
                    <a:pt x="482" y="121"/>
                  </a:lnTo>
                  <a:close/>
                  <a:moveTo>
                    <a:pt x="482" y="0"/>
                  </a:moveTo>
                  <a:lnTo>
                    <a:pt x="538" y="3"/>
                  </a:lnTo>
                  <a:lnTo>
                    <a:pt x="593" y="13"/>
                  </a:lnTo>
                  <a:lnTo>
                    <a:pt x="645" y="28"/>
                  </a:lnTo>
                  <a:lnTo>
                    <a:pt x="694" y="49"/>
                  </a:lnTo>
                  <a:lnTo>
                    <a:pt x="740" y="75"/>
                  </a:lnTo>
                  <a:lnTo>
                    <a:pt x="784" y="106"/>
                  </a:lnTo>
                  <a:lnTo>
                    <a:pt x="823" y="141"/>
                  </a:lnTo>
                  <a:lnTo>
                    <a:pt x="859" y="181"/>
                  </a:lnTo>
                  <a:lnTo>
                    <a:pt x="889" y="225"/>
                  </a:lnTo>
                  <a:lnTo>
                    <a:pt x="916" y="271"/>
                  </a:lnTo>
                  <a:lnTo>
                    <a:pt x="936" y="321"/>
                  </a:lnTo>
                  <a:lnTo>
                    <a:pt x="952" y="372"/>
                  </a:lnTo>
                  <a:lnTo>
                    <a:pt x="962" y="427"/>
                  </a:lnTo>
                  <a:lnTo>
                    <a:pt x="965" y="484"/>
                  </a:lnTo>
                  <a:lnTo>
                    <a:pt x="962" y="540"/>
                  </a:lnTo>
                  <a:lnTo>
                    <a:pt x="952" y="595"/>
                  </a:lnTo>
                  <a:lnTo>
                    <a:pt x="936" y="646"/>
                  </a:lnTo>
                  <a:lnTo>
                    <a:pt x="916" y="696"/>
                  </a:lnTo>
                  <a:lnTo>
                    <a:pt x="889" y="742"/>
                  </a:lnTo>
                  <a:lnTo>
                    <a:pt x="859" y="786"/>
                  </a:lnTo>
                  <a:lnTo>
                    <a:pt x="823" y="826"/>
                  </a:lnTo>
                  <a:lnTo>
                    <a:pt x="784" y="861"/>
                  </a:lnTo>
                  <a:lnTo>
                    <a:pt x="740" y="892"/>
                  </a:lnTo>
                  <a:lnTo>
                    <a:pt x="694" y="918"/>
                  </a:lnTo>
                  <a:lnTo>
                    <a:pt x="645" y="939"/>
                  </a:lnTo>
                  <a:lnTo>
                    <a:pt x="593" y="954"/>
                  </a:lnTo>
                  <a:lnTo>
                    <a:pt x="538" y="964"/>
                  </a:lnTo>
                  <a:lnTo>
                    <a:pt x="482" y="968"/>
                  </a:lnTo>
                  <a:lnTo>
                    <a:pt x="426" y="964"/>
                  </a:lnTo>
                  <a:lnTo>
                    <a:pt x="372" y="954"/>
                  </a:lnTo>
                  <a:lnTo>
                    <a:pt x="320" y="939"/>
                  </a:lnTo>
                  <a:lnTo>
                    <a:pt x="271" y="918"/>
                  </a:lnTo>
                  <a:lnTo>
                    <a:pt x="225" y="892"/>
                  </a:lnTo>
                  <a:lnTo>
                    <a:pt x="181" y="861"/>
                  </a:lnTo>
                  <a:lnTo>
                    <a:pt x="141" y="826"/>
                  </a:lnTo>
                  <a:lnTo>
                    <a:pt x="106" y="786"/>
                  </a:lnTo>
                  <a:lnTo>
                    <a:pt x="75" y="742"/>
                  </a:lnTo>
                  <a:lnTo>
                    <a:pt x="49" y="696"/>
                  </a:lnTo>
                  <a:lnTo>
                    <a:pt x="28" y="646"/>
                  </a:lnTo>
                  <a:lnTo>
                    <a:pt x="13" y="595"/>
                  </a:lnTo>
                  <a:lnTo>
                    <a:pt x="3" y="540"/>
                  </a:lnTo>
                  <a:lnTo>
                    <a:pt x="0" y="484"/>
                  </a:lnTo>
                  <a:lnTo>
                    <a:pt x="3" y="427"/>
                  </a:lnTo>
                  <a:lnTo>
                    <a:pt x="13" y="372"/>
                  </a:lnTo>
                  <a:lnTo>
                    <a:pt x="28" y="321"/>
                  </a:lnTo>
                  <a:lnTo>
                    <a:pt x="49" y="271"/>
                  </a:lnTo>
                  <a:lnTo>
                    <a:pt x="75" y="225"/>
                  </a:lnTo>
                  <a:lnTo>
                    <a:pt x="106" y="181"/>
                  </a:lnTo>
                  <a:lnTo>
                    <a:pt x="141" y="141"/>
                  </a:lnTo>
                  <a:lnTo>
                    <a:pt x="181" y="106"/>
                  </a:lnTo>
                  <a:lnTo>
                    <a:pt x="225" y="75"/>
                  </a:lnTo>
                  <a:lnTo>
                    <a:pt x="271" y="49"/>
                  </a:lnTo>
                  <a:lnTo>
                    <a:pt x="320" y="28"/>
                  </a:lnTo>
                  <a:lnTo>
                    <a:pt x="372" y="13"/>
                  </a:lnTo>
                  <a:lnTo>
                    <a:pt x="426" y="3"/>
                  </a:lnTo>
                  <a:lnTo>
                    <a:pt x="4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157"/>
            <p:cNvSpPr>
              <a:spLocks noEditPoints="1"/>
            </p:cNvSpPr>
            <p:nvPr/>
          </p:nvSpPr>
          <p:spPr bwMode="auto">
            <a:xfrm>
              <a:off x="836613" y="2843213"/>
              <a:ext cx="265113" cy="271462"/>
            </a:xfrm>
            <a:custGeom>
              <a:avLst/>
              <a:gdLst>
                <a:gd name="T0" fmla="*/ 242 w 1671"/>
                <a:gd name="T1" fmla="*/ 835 h 1712"/>
                <a:gd name="T2" fmla="*/ 373 w 1671"/>
                <a:gd name="T3" fmla="*/ 855 h 1712"/>
                <a:gd name="T4" fmla="*/ 494 w 1671"/>
                <a:gd name="T5" fmla="*/ 899 h 1712"/>
                <a:gd name="T6" fmla="*/ 604 w 1671"/>
                <a:gd name="T7" fmla="*/ 967 h 1712"/>
                <a:gd name="T8" fmla="*/ 697 w 1671"/>
                <a:gd name="T9" fmla="*/ 1052 h 1712"/>
                <a:gd name="T10" fmla="*/ 774 w 1671"/>
                <a:gd name="T11" fmla="*/ 1154 h 1712"/>
                <a:gd name="T12" fmla="*/ 830 w 1671"/>
                <a:gd name="T13" fmla="*/ 1270 h 1712"/>
                <a:gd name="T14" fmla="*/ 862 w 1671"/>
                <a:gd name="T15" fmla="*/ 1397 h 1712"/>
                <a:gd name="T16" fmla="*/ 1417 w 1671"/>
                <a:gd name="T17" fmla="*/ 1077 h 1712"/>
                <a:gd name="T18" fmla="*/ 1270 w 1671"/>
                <a:gd name="T19" fmla="*/ 1053 h 1712"/>
                <a:gd name="T20" fmla="*/ 1133 w 1671"/>
                <a:gd name="T21" fmla="*/ 1005 h 1712"/>
                <a:gd name="T22" fmla="*/ 1006 w 1671"/>
                <a:gd name="T23" fmla="*/ 936 h 1712"/>
                <a:gd name="T24" fmla="*/ 894 w 1671"/>
                <a:gd name="T25" fmla="*/ 846 h 1712"/>
                <a:gd name="T26" fmla="*/ 799 w 1671"/>
                <a:gd name="T27" fmla="*/ 740 h 1712"/>
                <a:gd name="T28" fmla="*/ 722 w 1671"/>
                <a:gd name="T29" fmla="*/ 618 h 1712"/>
                <a:gd name="T30" fmla="*/ 666 w 1671"/>
                <a:gd name="T31" fmla="*/ 485 h 1712"/>
                <a:gd name="T32" fmla="*/ 634 w 1671"/>
                <a:gd name="T33" fmla="*/ 341 h 1712"/>
                <a:gd name="T34" fmla="*/ 670 w 1671"/>
                <a:gd name="T35" fmla="*/ 0 h 1712"/>
                <a:gd name="T36" fmla="*/ 764 w 1671"/>
                <a:gd name="T37" fmla="*/ 109 h 1712"/>
                <a:gd name="T38" fmla="*/ 755 w 1671"/>
                <a:gd name="T39" fmla="*/ 230 h 1712"/>
                <a:gd name="T40" fmla="*/ 767 w 1671"/>
                <a:gd name="T41" fmla="*/ 367 h 1712"/>
                <a:gd name="T42" fmla="*/ 805 w 1671"/>
                <a:gd name="T43" fmla="*/ 496 h 1712"/>
                <a:gd name="T44" fmla="*/ 865 w 1671"/>
                <a:gd name="T45" fmla="*/ 615 h 1712"/>
                <a:gd name="T46" fmla="*/ 945 w 1671"/>
                <a:gd name="T47" fmla="*/ 719 h 1712"/>
                <a:gd name="T48" fmla="*/ 1041 w 1671"/>
                <a:gd name="T49" fmla="*/ 807 h 1712"/>
                <a:gd name="T50" fmla="*/ 1152 w 1671"/>
                <a:gd name="T51" fmla="*/ 877 h 1712"/>
                <a:gd name="T52" fmla="*/ 1276 w 1671"/>
                <a:gd name="T53" fmla="*/ 927 h 1712"/>
                <a:gd name="T54" fmla="*/ 1409 w 1671"/>
                <a:gd name="T55" fmla="*/ 952 h 1712"/>
                <a:gd name="T56" fmla="*/ 1526 w 1671"/>
                <a:gd name="T57" fmla="*/ 953 h 1712"/>
                <a:gd name="T58" fmla="*/ 1624 w 1671"/>
                <a:gd name="T59" fmla="*/ 943 h 1712"/>
                <a:gd name="T60" fmla="*/ 724 w 1671"/>
                <a:gd name="T61" fmla="*/ 1712 h 1712"/>
                <a:gd name="T62" fmla="*/ 746 w 1671"/>
                <a:gd name="T63" fmla="*/ 1548 h 1712"/>
                <a:gd name="T64" fmla="*/ 748 w 1671"/>
                <a:gd name="T65" fmla="*/ 1500 h 1712"/>
                <a:gd name="T66" fmla="*/ 736 w 1671"/>
                <a:gd name="T67" fmla="*/ 1382 h 1712"/>
                <a:gd name="T68" fmla="*/ 700 w 1671"/>
                <a:gd name="T69" fmla="*/ 1275 h 1712"/>
                <a:gd name="T70" fmla="*/ 644 w 1671"/>
                <a:gd name="T71" fmla="*/ 1178 h 1712"/>
                <a:gd name="T72" fmla="*/ 570 w 1671"/>
                <a:gd name="T73" fmla="*/ 1095 h 1712"/>
                <a:gd name="T74" fmla="*/ 481 w 1671"/>
                <a:gd name="T75" fmla="*/ 1029 h 1712"/>
                <a:gd name="T76" fmla="*/ 378 w 1671"/>
                <a:gd name="T77" fmla="*/ 983 h 1712"/>
                <a:gd name="T78" fmla="*/ 265 w 1671"/>
                <a:gd name="T79" fmla="*/ 959 h 1712"/>
                <a:gd name="T80" fmla="*/ 181 w 1671"/>
                <a:gd name="T81" fmla="*/ 956 h 1712"/>
                <a:gd name="T82" fmla="*/ 133 w 1671"/>
                <a:gd name="T83" fmla="*/ 961 h 1712"/>
                <a:gd name="T84" fmla="*/ 670 w 1671"/>
                <a:gd name="T85" fmla="*/ 0 h 1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71" h="1712">
                  <a:moveTo>
                    <a:pt x="628" y="266"/>
                  </a:moveTo>
                  <a:lnTo>
                    <a:pt x="242" y="835"/>
                  </a:lnTo>
                  <a:lnTo>
                    <a:pt x="308" y="841"/>
                  </a:lnTo>
                  <a:lnTo>
                    <a:pt x="373" y="855"/>
                  </a:lnTo>
                  <a:lnTo>
                    <a:pt x="435" y="874"/>
                  </a:lnTo>
                  <a:lnTo>
                    <a:pt x="494" y="899"/>
                  </a:lnTo>
                  <a:lnTo>
                    <a:pt x="551" y="930"/>
                  </a:lnTo>
                  <a:lnTo>
                    <a:pt x="604" y="967"/>
                  </a:lnTo>
                  <a:lnTo>
                    <a:pt x="652" y="1007"/>
                  </a:lnTo>
                  <a:lnTo>
                    <a:pt x="697" y="1052"/>
                  </a:lnTo>
                  <a:lnTo>
                    <a:pt x="737" y="1101"/>
                  </a:lnTo>
                  <a:lnTo>
                    <a:pt x="774" y="1154"/>
                  </a:lnTo>
                  <a:lnTo>
                    <a:pt x="804" y="1211"/>
                  </a:lnTo>
                  <a:lnTo>
                    <a:pt x="830" y="1270"/>
                  </a:lnTo>
                  <a:lnTo>
                    <a:pt x="848" y="1332"/>
                  </a:lnTo>
                  <a:lnTo>
                    <a:pt x="862" y="1397"/>
                  </a:lnTo>
                  <a:lnTo>
                    <a:pt x="869" y="1464"/>
                  </a:lnTo>
                  <a:lnTo>
                    <a:pt x="1417" y="1077"/>
                  </a:lnTo>
                  <a:lnTo>
                    <a:pt x="1343" y="1068"/>
                  </a:lnTo>
                  <a:lnTo>
                    <a:pt x="1270" y="1053"/>
                  </a:lnTo>
                  <a:lnTo>
                    <a:pt x="1200" y="1031"/>
                  </a:lnTo>
                  <a:lnTo>
                    <a:pt x="1133" y="1005"/>
                  </a:lnTo>
                  <a:lnTo>
                    <a:pt x="1069" y="973"/>
                  </a:lnTo>
                  <a:lnTo>
                    <a:pt x="1006" y="936"/>
                  </a:lnTo>
                  <a:lnTo>
                    <a:pt x="949" y="893"/>
                  </a:lnTo>
                  <a:lnTo>
                    <a:pt x="894" y="846"/>
                  </a:lnTo>
                  <a:lnTo>
                    <a:pt x="845" y="795"/>
                  </a:lnTo>
                  <a:lnTo>
                    <a:pt x="799" y="740"/>
                  </a:lnTo>
                  <a:lnTo>
                    <a:pt x="758" y="681"/>
                  </a:lnTo>
                  <a:lnTo>
                    <a:pt x="722" y="618"/>
                  </a:lnTo>
                  <a:lnTo>
                    <a:pt x="691" y="553"/>
                  </a:lnTo>
                  <a:lnTo>
                    <a:pt x="666" y="485"/>
                  </a:lnTo>
                  <a:lnTo>
                    <a:pt x="647" y="413"/>
                  </a:lnTo>
                  <a:lnTo>
                    <a:pt x="634" y="341"/>
                  </a:lnTo>
                  <a:lnTo>
                    <a:pt x="628" y="266"/>
                  </a:lnTo>
                  <a:close/>
                  <a:moveTo>
                    <a:pt x="670" y="0"/>
                  </a:moveTo>
                  <a:lnTo>
                    <a:pt x="778" y="48"/>
                  </a:lnTo>
                  <a:lnTo>
                    <a:pt x="764" y="109"/>
                  </a:lnTo>
                  <a:lnTo>
                    <a:pt x="757" y="169"/>
                  </a:lnTo>
                  <a:lnTo>
                    <a:pt x="755" y="230"/>
                  </a:lnTo>
                  <a:lnTo>
                    <a:pt x="758" y="299"/>
                  </a:lnTo>
                  <a:lnTo>
                    <a:pt x="767" y="367"/>
                  </a:lnTo>
                  <a:lnTo>
                    <a:pt x="783" y="433"/>
                  </a:lnTo>
                  <a:lnTo>
                    <a:pt x="805" y="496"/>
                  </a:lnTo>
                  <a:lnTo>
                    <a:pt x="833" y="556"/>
                  </a:lnTo>
                  <a:lnTo>
                    <a:pt x="865" y="615"/>
                  </a:lnTo>
                  <a:lnTo>
                    <a:pt x="902" y="668"/>
                  </a:lnTo>
                  <a:lnTo>
                    <a:pt x="945" y="719"/>
                  </a:lnTo>
                  <a:lnTo>
                    <a:pt x="991" y="765"/>
                  </a:lnTo>
                  <a:lnTo>
                    <a:pt x="1041" y="807"/>
                  </a:lnTo>
                  <a:lnTo>
                    <a:pt x="1095" y="844"/>
                  </a:lnTo>
                  <a:lnTo>
                    <a:pt x="1152" y="877"/>
                  </a:lnTo>
                  <a:lnTo>
                    <a:pt x="1212" y="905"/>
                  </a:lnTo>
                  <a:lnTo>
                    <a:pt x="1276" y="927"/>
                  </a:lnTo>
                  <a:lnTo>
                    <a:pt x="1342" y="942"/>
                  </a:lnTo>
                  <a:lnTo>
                    <a:pt x="1409" y="952"/>
                  </a:lnTo>
                  <a:lnTo>
                    <a:pt x="1479" y="956"/>
                  </a:lnTo>
                  <a:lnTo>
                    <a:pt x="1526" y="953"/>
                  </a:lnTo>
                  <a:lnTo>
                    <a:pt x="1575" y="949"/>
                  </a:lnTo>
                  <a:lnTo>
                    <a:pt x="1624" y="943"/>
                  </a:lnTo>
                  <a:lnTo>
                    <a:pt x="1671" y="1052"/>
                  </a:lnTo>
                  <a:lnTo>
                    <a:pt x="724" y="1712"/>
                  </a:lnTo>
                  <a:lnTo>
                    <a:pt x="743" y="1573"/>
                  </a:lnTo>
                  <a:lnTo>
                    <a:pt x="746" y="1548"/>
                  </a:lnTo>
                  <a:lnTo>
                    <a:pt x="748" y="1524"/>
                  </a:lnTo>
                  <a:lnTo>
                    <a:pt x="748" y="1500"/>
                  </a:lnTo>
                  <a:lnTo>
                    <a:pt x="745" y="1441"/>
                  </a:lnTo>
                  <a:lnTo>
                    <a:pt x="736" y="1382"/>
                  </a:lnTo>
                  <a:lnTo>
                    <a:pt x="721" y="1327"/>
                  </a:lnTo>
                  <a:lnTo>
                    <a:pt x="700" y="1275"/>
                  </a:lnTo>
                  <a:lnTo>
                    <a:pt x="675" y="1224"/>
                  </a:lnTo>
                  <a:lnTo>
                    <a:pt x="644" y="1178"/>
                  </a:lnTo>
                  <a:lnTo>
                    <a:pt x="609" y="1135"/>
                  </a:lnTo>
                  <a:lnTo>
                    <a:pt x="570" y="1095"/>
                  </a:lnTo>
                  <a:lnTo>
                    <a:pt x="527" y="1060"/>
                  </a:lnTo>
                  <a:lnTo>
                    <a:pt x="481" y="1029"/>
                  </a:lnTo>
                  <a:lnTo>
                    <a:pt x="430" y="1004"/>
                  </a:lnTo>
                  <a:lnTo>
                    <a:pt x="378" y="983"/>
                  </a:lnTo>
                  <a:lnTo>
                    <a:pt x="323" y="968"/>
                  </a:lnTo>
                  <a:lnTo>
                    <a:pt x="265" y="959"/>
                  </a:lnTo>
                  <a:lnTo>
                    <a:pt x="205" y="956"/>
                  </a:lnTo>
                  <a:lnTo>
                    <a:pt x="181" y="956"/>
                  </a:lnTo>
                  <a:lnTo>
                    <a:pt x="157" y="958"/>
                  </a:lnTo>
                  <a:lnTo>
                    <a:pt x="133" y="961"/>
                  </a:lnTo>
                  <a:lnTo>
                    <a:pt x="0" y="980"/>
                  </a:lnTo>
                  <a:lnTo>
                    <a:pt x="6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58"/>
            <p:cNvSpPr>
              <a:spLocks noEditPoints="1"/>
            </p:cNvSpPr>
            <p:nvPr/>
          </p:nvSpPr>
          <p:spPr bwMode="auto">
            <a:xfrm>
              <a:off x="687388" y="2951163"/>
              <a:ext cx="211138" cy="169862"/>
            </a:xfrm>
            <a:custGeom>
              <a:avLst/>
              <a:gdLst>
                <a:gd name="T0" fmla="*/ 121 w 1325"/>
                <a:gd name="T1" fmla="*/ 180 h 1065"/>
                <a:gd name="T2" fmla="*/ 121 w 1325"/>
                <a:gd name="T3" fmla="*/ 598 h 1065"/>
                <a:gd name="T4" fmla="*/ 941 w 1325"/>
                <a:gd name="T5" fmla="*/ 925 h 1065"/>
                <a:gd name="T6" fmla="*/ 972 w 1325"/>
                <a:gd name="T7" fmla="*/ 934 h 1065"/>
                <a:gd name="T8" fmla="*/ 1004 w 1325"/>
                <a:gd name="T9" fmla="*/ 937 h 1065"/>
                <a:gd name="T10" fmla="*/ 1034 w 1325"/>
                <a:gd name="T11" fmla="*/ 937 h 1065"/>
                <a:gd name="T12" fmla="*/ 1064 w 1325"/>
                <a:gd name="T13" fmla="*/ 933 h 1065"/>
                <a:gd name="T14" fmla="*/ 1093 w 1325"/>
                <a:gd name="T15" fmla="*/ 924 h 1065"/>
                <a:gd name="T16" fmla="*/ 1119 w 1325"/>
                <a:gd name="T17" fmla="*/ 911 h 1065"/>
                <a:gd name="T18" fmla="*/ 1143 w 1325"/>
                <a:gd name="T19" fmla="*/ 894 h 1065"/>
                <a:gd name="T20" fmla="*/ 1164 w 1325"/>
                <a:gd name="T21" fmla="*/ 873 h 1065"/>
                <a:gd name="T22" fmla="*/ 1181 w 1325"/>
                <a:gd name="T23" fmla="*/ 849 h 1065"/>
                <a:gd name="T24" fmla="*/ 1195 w 1325"/>
                <a:gd name="T25" fmla="*/ 822 h 1065"/>
                <a:gd name="T26" fmla="*/ 1203 w 1325"/>
                <a:gd name="T27" fmla="*/ 790 h 1065"/>
                <a:gd name="T28" fmla="*/ 1206 w 1325"/>
                <a:gd name="T29" fmla="*/ 757 h 1065"/>
                <a:gd name="T30" fmla="*/ 1201 w 1325"/>
                <a:gd name="T31" fmla="*/ 725 h 1065"/>
                <a:gd name="T32" fmla="*/ 1190 w 1325"/>
                <a:gd name="T33" fmla="*/ 693 h 1065"/>
                <a:gd name="T34" fmla="*/ 1175 w 1325"/>
                <a:gd name="T35" fmla="*/ 664 h 1065"/>
                <a:gd name="T36" fmla="*/ 1154 w 1325"/>
                <a:gd name="T37" fmla="*/ 638 h 1065"/>
                <a:gd name="T38" fmla="*/ 1130 w 1325"/>
                <a:gd name="T39" fmla="*/ 614 h 1065"/>
                <a:gd name="T40" fmla="*/ 1100 w 1325"/>
                <a:gd name="T41" fmla="*/ 595 h 1065"/>
                <a:gd name="T42" fmla="*/ 1068 w 1325"/>
                <a:gd name="T43" fmla="*/ 581 h 1065"/>
                <a:gd name="T44" fmla="*/ 121 w 1325"/>
                <a:gd name="T45" fmla="*/ 180 h 1065"/>
                <a:gd name="T46" fmla="*/ 0 w 1325"/>
                <a:gd name="T47" fmla="*/ 0 h 1065"/>
                <a:gd name="T48" fmla="*/ 1110 w 1325"/>
                <a:gd name="T49" fmla="*/ 472 h 1065"/>
                <a:gd name="T50" fmla="*/ 1150 w 1325"/>
                <a:gd name="T51" fmla="*/ 488 h 1065"/>
                <a:gd name="T52" fmla="*/ 1185 w 1325"/>
                <a:gd name="T53" fmla="*/ 511 h 1065"/>
                <a:gd name="T54" fmla="*/ 1218 w 1325"/>
                <a:gd name="T55" fmla="*/ 537 h 1065"/>
                <a:gd name="T56" fmla="*/ 1246 w 1325"/>
                <a:gd name="T57" fmla="*/ 566 h 1065"/>
                <a:gd name="T58" fmla="*/ 1270 w 1325"/>
                <a:gd name="T59" fmla="*/ 599 h 1065"/>
                <a:gd name="T60" fmla="*/ 1291 w 1325"/>
                <a:gd name="T61" fmla="*/ 635 h 1065"/>
                <a:gd name="T62" fmla="*/ 1306 w 1325"/>
                <a:gd name="T63" fmla="*/ 672 h 1065"/>
                <a:gd name="T64" fmla="*/ 1317 w 1325"/>
                <a:gd name="T65" fmla="*/ 710 h 1065"/>
                <a:gd name="T66" fmla="*/ 1324 w 1325"/>
                <a:gd name="T67" fmla="*/ 750 h 1065"/>
                <a:gd name="T68" fmla="*/ 1325 w 1325"/>
                <a:gd name="T69" fmla="*/ 791 h 1065"/>
                <a:gd name="T70" fmla="*/ 1320 w 1325"/>
                <a:gd name="T71" fmla="*/ 830 h 1065"/>
                <a:gd name="T72" fmla="*/ 1309 w 1325"/>
                <a:gd name="T73" fmla="*/ 871 h 1065"/>
                <a:gd name="T74" fmla="*/ 1291 w 1325"/>
                <a:gd name="T75" fmla="*/ 907 h 1065"/>
                <a:gd name="T76" fmla="*/ 1268 w 1325"/>
                <a:gd name="T77" fmla="*/ 941 h 1065"/>
                <a:gd name="T78" fmla="*/ 1241 w 1325"/>
                <a:gd name="T79" fmla="*/ 972 h 1065"/>
                <a:gd name="T80" fmla="*/ 1210 w 1325"/>
                <a:gd name="T81" fmla="*/ 999 h 1065"/>
                <a:gd name="T82" fmla="*/ 1176 w 1325"/>
                <a:gd name="T83" fmla="*/ 1022 h 1065"/>
                <a:gd name="T84" fmla="*/ 1139 w 1325"/>
                <a:gd name="T85" fmla="*/ 1039 h 1065"/>
                <a:gd name="T86" fmla="*/ 1099 w 1325"/>
                <a:gd name="T87" fmla="*/ 1053 h 1065"/>
                <a:gd name="T88" fmla="*/ 1057 w 1325"/>
                <a:gd name="T89" fmla="*/ 1061 h 1065"/>
                <a:gd name="T90" fmla="*/ 1014 w 1325"/>
                <a:gd name="T91" fmla="*/ 1065 h 1065"/>
                <a:gd name="T92" fmla="*/ 976 w 1325"/>
                <a:gd name="T93" fmla="*/ 1062 h 1065"/>
                <a:gd name="T94" fmla="*/ 937 w 1325"/>
                <a:gd name="T95" fmla="*/ 1056 h 1065"/>
                <a:gd name="T96" fmla="*/ 900 w 1325"/>
                <a:gd name="T97" fmla="*/ 1046 h 1065"/>
                <a:gd name="T98" fmla="*/ 0 w 1325"/>
                <a:gd name="T99" fmla="*/ 683 h 1065"/>
                <a:gd name="T100" fmla="*/ 0 w 1325"/>
                <a:gd name="T101" fmla="*/ 0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25" h="1065">
                  <a:moveTo>
                    <a:pt x="121" y="180"/>
                  </a:moveTo>
                  <a:lnTo>
                    <a:pt x="121" y="598"/>
                  </a:lnTo>
                  <a:lnTo>
                    <a:pt x="941" y="925"/>
                  </a:lnTo>
                  <a:lnTo>
                    <a:pt x="972" y="934"/>
                  </a:lnTo>
                  <a:lnTo>
                    <a:pt x="1004" y="937"/>
                  </a:lnTo>
                  <a:lnTo>
                    <a:pt x="1034" y="937"/>
                  </a:lnTo>
                  <a:lnTo>
                    <a:pt x="1064" y="933"/>
                  </a:lnTo>
                  <a:lnTo>
                    <a:pt x="1093" y="924"/>
                  </a:lnTo>
                  <a:lnTo>
                    <a:pt x="1119" y="911"/>
                  </a:lnTo>
                  <a:lnTo>
                    <a:pt x="1143" y="894"/>
                  </a:lnTo>
                  <a:lnTo>
                    <a:pt x="1164" y="873"/>
                  </a:lnTo>
                  <a:lnTo>
                    <a:pt x="1181" y="849"/>
                  </a:lnTo>
                  <a:lnTo>
                    <a:pt x="1195" y="822"/>
                  </a:lnTo>
                  <a:lnTo>
                    <a:pt x="1203" y="790"/>
                  </a:lnTo>
                  <a:lnTo>
                    <a:pt x="1206" y="757"/>
                  </a:lnTo>
                  <a:lnTo>
                    <a:pt x="1201" y="725"/>
                  </a:lnTo>
                  <a:lnTo>
                    <a:pt x="1190" y="693"/>
                  </a:lnTo>
                  <a:lnTo>
                    <a:pt x="1175" y="664"/>
                  </a:lnTo>
                  <a:lnTo>
                    <a:pt x="1154" y="638"/>
                  </a:lnTo>
                  <a:lnTo>
                    <a:pt x="1130" y="614"/>
                  </a:lnTo>
                  <a:lnTo>
                    <a:pt x="1100" y="595"/>
                  </a:lnTo>
                  <a:lnTo>
                    <a:pt x="1068" y="581"/>
                  </a:lnTo>
                  <a:lnTo>
                    <a:pt x="121" y="180"/>
                  </a:lnTo>
                  <a:close/>
                  <a:moveTo>
                    <a:pt x="0" y="0"/>
                  </a:moveTo>
                  <a:lnTo>
                    <a:pt x="1110" y="472"/>
                  </a:lnTo>
                  <a:lnTo>
                    <a:pt x="1150" y="488"/>
                  </a:lnTo>
                  <a:lnTo>
                    <a:pt x="1185" y="511"/>
                  </a:lnTo>
                  <a:lnTo>
                    <a:pt x="1218" y="537"/>
                  </a:lnTo>
                  <a:lnTo>
                    <a:pt x="1246" y="566"/>
                  </a:lnTo>
                  <a:lnTo>
                    <a:pt x="1270" y="599"/>
                  </a:lnTo>
                  <a:lnTo>
                    <a:pt x="1291" y="635"/>
                  </a:lnTo>
                  <a:lnTo>
                    <a:pt x="1306" y="672"/>
                  </a:lnTo>
                  <a:lnTo>
                    <a:pt x="1317" y="710"/>
                  </a:lnTo>
                  <a:lnTo>
                    <a:pt x="1324" y="750"/>
                  </a:lnTo>
                  <a:lnTo>
                    <a:pt x="1325" y="791"/>
                  </a:lnTo>
                  <a:lnTo>
                    <a:pt x="1320" y="830"/>
                  </a:lnTo>
                  <a:lnTo>
                    <a:pt x="1309" y="871"/>
                  </a:lnTo>
                  <a:lnTo>
                    <a:pt x="1291" y="907"/>
                  </a:lnTo>
                  <a:lnTo>
                    <a:pt x="1268" y="941"/>
                  </a:lnTo>
                  <a:lnTo>
                    <a:pt x="1241" y="972"/>
                  </a:lnTo>
                  <a:lnTo>
                    <a:pt x="1210" y="999"/>
                  </a:lnTo>
                  <a:lnTo>
                    <a:pt x="1176" y="1022"/>
                  </a:lnTo>
                  <a:lnTo>
                    <a:pt x="1139" y="1039"/>
                  </a:lnTo>
                  <a:lnTo>
                    <a:pt x="1099" y="1053"/>
                  </a:lnTo>
                  <a:lnTo>
                    <a:pt x="1057" y="1061"/>
                  </a:lnTo>
                  <a:lnTo>
                    <a:pt x="1014" y="1065"/>
                  </a:lnTo>
                  <a:lnTo>
                    <a:pt x="976" y="1062"/>
                  </a:lnTo>
                  <a:lnTo>
                    <a:pt x="937" y="1056"/>
                  </a:lnTo>
                  <a:lnTo>
                    <a:pt x="900" y="1046"/>
                  </a:lnTo>
                  <a:lnTo>
                    <a:pt x="0" y="68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159"/>
            <p:cNvSpPr>
              <a:spLocks noEditPoints="1"/>
            </p:cNvSpPr>
            <p:nvPr/>
          </p:nvSpPr>
          <p:spPr bwMode="auto">
            <a:xfrm>
              <a:off x="800101" y="3013075"/>
              <a:ext cx="136525" cy="134937"/>
            </a:xfrm>
            <a:custGeom>
              <a:avLst/>
              <a:gdLst>
                <a:gd name="T0" fmla="*/ 523 w 863"/>
                <a:gd name="T1" fmla="*/ 164 h 854"/>
                <a:gd name="T2" fmla="*/ 576 w 863"/>
                <a:gd name="T3" fmla="*/ 234 h 854"/>
                <a:gd name="T4" fmla="*/ 608 w 863"/>
                <a:gd name="T5" fmla="*/ 313 h 854"/>
                <a:gd name="T6" fmla="*/ 618 w 863"/>
                <a:gd name="T7" fmla="*/ 399 h 854"/>
                <a:gd name="T8" fmla="*/ 603 w 863"/>
                <a:gd name="T9" fmla="*/ 485 h 854"/>
                <a:gd name="T10" fmla="*/ 568 w 863"/>
                <a:gd name="T11" fmla="*/ 551 h 854"/>
                <a:gd name="T12" fmla="*/ 517 w 863"/>
                <a:gd name="T13" fmla="*/ 604 h 854"/>
                <a:gd name="T14" fmla="*/ 453 w 863"/>
                <a:gd name="T15" fmla="*/ 643 h 854"/>
                <a:gd name="T16" fmla="*/ 382 w 863"/>
                <a:gd name="T17" fmla="*/ 668 h 854"/>
                <a:gd name="T18" fmla="*/ 304 w 863"/>
                <a:gd name="T19" fmla="*/ 674 h 854"/>
                <a:gd name="T20" fmla="*/ 296 w 863"/>
                <a:gd name="T21" fmla="*/ 692 h 854"/>
                <a:gd name="T22" fmla="*/ 364 w 863"/>
                <a:gd name="T23" fmla="*/ 722 h 854"/>
                <a:gd name="T24" fmla="*/ 440 w 863"/>
                <a:gd name="T25" fmla="*/ 733 h 854"/>
                <a:gd name="T26" fmla="*/ 528 w 863"/>
                <a:gd name="T27" fmla="*/ 720 h 854"/>
                <a:gd name="T28" fmla="*/ 606 w 863"/>
                <a:gd name="T29" fmla="*/ 684 h 854"/>
                <a:gd name="T30" fmla="*/ 669 w 863"/>
                <a:gd name="T31" fmla="*/ 629 h 854"/>
                <a:gd name="T32" fmla="*/ 715 w 863"/>
                <a:gd name="T33" fmla="*/ 559 h 854"/>
                <a:gd name="T34" fmla="*/ 739 w 863"/>
                <a:gd name="T35" fmla="*/ 475 h 854"/>
                <a:gd name="T36" fmla="*/ 739 w 863"/>
                <a:gd name="T37" fmla="*/ 385 h 854"/>
                <a:gd name="T38" fmla="*/ 715 w 863"/>
                <a:gd name="T39" fmla="*/ 302 h 854"/>
                <a:gd name="T40" fmla="*/ 670 w 863"/>
                <a:gd name="T41" fmla="*/ 232 h 854"/>
                <a:gd name="T42" fmla="*/ 607 w 863"/>
                <a:gd name="T43" fmla="*/ 177 h 854"/>
                <a:gd name="T44" fmla="*/ 531 w 863"/>
                <a:gd name="T45" fmla="*/ 142 h 854"/>
                <a:gd name="T46" fmla="*/ 440 w 863"/>
                <a:gd name="T47" fmla="*/ 0 h 854"/>
                <a:gd name="T48" fmla="*/ 545 w 863"/>
                <a:gd name="T49" fmla="*/ 13 h 854"/>
                <a:gd name="T50" fmla="*/ 640 w 863"/>
                <a:gd name="T51" fmla="*/ 49 h 854"/>
                <a:gd name="T52" fmla="*/ 721 w 863"/>
                <a:gd name="T53" fmla="*/ 107 h 854"/>
                <a:gd name="T54" fmla="*/ 788 w 863"/>
                <a:gd name="T55" fmla="*/ 181 h 854"/>
                <a:gd name="T56" fmla="*/ 834 w 863"/>
                <a:gd name="T57" fmla="*/ 271 h 854"/>
                <a:gd name="T58" fmla="*/ 859 w 863"/>
                <a:gd name="T59" fmla="*/ 371 h 854"/>
                <a:gd name="T60" fmla="*/ 859 w 863"/>
                <a:gd name="T61" fmla="*/ 477 h 854"/>
                <a:gd name="T62" fmla="*/ 834 w 863"/>
                <a:gd name="T63" fmla="*/ 579 h 854"/>
                <a:gd name="T64" fmla="*/ 788 w 863"/>
                <a:gd name="T65" fmla="*/ 669 h 854"/>
                <a:gd name="T66" fmla="*/ 721 w 863"/>
                <a:gd name="T67" fmla="*/ 745 h 854"/>
                <a:gd name="T68" fmla="*/ 640 w 863"/>
                <a:gd name="T69" fmla="*/ 803 h 854"/>
                <a:gd name="T70" fmla="*/ 545 w 863"/>
                <a:gd name="T71" fmla="*/ 840 h 854"/>
                <a:gd name="T72" fmla="*/ 440 w 863"/>
                <a:gd name="T73" fmla="*/ 854 h 854"/>
                <a:gd name="T74" fmla="*/ 338 w 863"/>
                <a:gd name="T75" fmla="*/ 841 h 854"/>
                <a:gd name="T76" fmla="*/ 246 w 863"/>
                <a:gd name="T77" fmla="*/ 805 h 854"/>
                <a:gd name="T78" fmla="*/ 165 w 863"/>
                <a:gd name="T79" fmla="*/ 748 h 854"/>
                <a:gd name="T80" fmla="*/ 98 w 863"/>
                <a:gd name="T81" fmla="*/ 672 h 854"/>
                <a:gd name="T82" fmla="*/ 49 w 863"/>
                <a:gd name="T83" fmla="*/ 581 h 854"/>
                <a:gd name="T84" fmla="*/ 235 w 863"/>
                <a:gd name="T85" fmla="*/ 544 h 854"/>
                <a:gd name="T86" fmla="*/ 298 w 863"/>
                <a:gd name="T87" fmla="*/ 558 h 854"/>
                <a:gd name="T88" fmla="*/ 358 w 863"/>
                <a:gd name="T89" fmla="*/ 552 h 854"/>
                <a:gd name="T90" fmla="*/ 413 w 863"/>
                <a:gd name="T91" fmla="*/ 530 h 854"/>
                <a:gd name="T92" fmla="*/ 458 w 863"/>
                <a:gd name="T93" fmla="*/ 494 h 854"/>
                <a:gd name="T94" fmla="*/ 489 w 863"/>
                <a:gd name="T95" fmla="*/ 442 h 854"/>
                <a:gd name="T96" fmla="*/ 500 w 863"/>
                <a:gd name="T97" fmla="*/ 377 h 854"/>
                <a:gd name="T98" fmla="*/ 484 w 863"/>
                <a:gd name="T99" fmla="*/ 313 h 854"/>
                <a:gd name="T100" fmla="*/ 448 w 863"/>
                <a:gd name="T101" fmla="*/ 257 h 854"/>
                <a:gd name="T102" fmla="*/ 394 w 863"/>
                <a:gd name="T103" fmla="*/ 214 h 854"/>
                <a:gd name="T104" fmla="*/ 139 w 863"/>
                <a:gd name="T105" fmla="*/ 103 h 854"/>
                <a:gd name="T106" fmla="*/ 292 w 863"/>
                <a:gd name="T107" fmla="*/ 30 h 854"/>
                <a:gd name="T108" fmla="*/ 364 w 863"/>
                <a:gd name="T109" fmla="*/ 9 h 854"/>
                <a:gd name="T110" fmla="*/ 440 w 863"/>
                <a:gd name="T111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3" h="854">
                  <a:moveTo>
                    <a:pt x="489" y="134"/>
                  </a:moveTo>
                  <a:lnTo>
                    <a:pt x="523" y="164"/>
                  </a:lnTo>
                  <a:lnTo>
                    <a:pt x="552" y="198"/>
                  </a:lnTo>
                  <a:lnTo>
                    <a:pt x="576" y="234"/>
                  </a:lnTo>
                  <a:lnTo>
                    <a:pt x="595" y="273"/>
                  </a:lnTo>
                  <a:lnTo>
                    <a:pt x="608" y="313"/>
                  </a:lnTo>
                  <a:lnTo>
                    <a:pt x="617" y="356"/>
                  </a:lnTo>
                  <a:lnTo>
                    <a:pt x="618" y="399"/>
                  </a:lnTo>
                  <a:lnTo>
                    <a:pt x="614" y="442"/>
                  </a:lnTo>
                  <a:lnTo>
                    <a:pt x="603" y="485"/>
                  </a:lnTo>
                  <a:lnTo>
                    <a:pt x="587" y="519"/>
                  </a:lnTo>
                  <a:lnTo>
                    <a:pt x="568" y="551"/>
                  </a:lnTo>
                  <a:lnTo>
                    <a:pt x="545" y="580"/>
                  </a:lnTo>
                  <a:lnTo>
                    <a:pt x="517" y="604"/>
                  </a:lnTo>
                  <a:lnTo>
                    <a:pt x="486" y="626"/>
                  </a:lnTo>
                  <a:lnTo>
                    <a:pt x="453" y="643"/>
                  </a:lnTo>
                  <a:lnTo>
                    <a:pt x="418" y="658"/>
                  </a:lnTo>
                  <a:lnTo>
                    <a:pt x="382" y="668"/>
                  </a:lnTo>
                  <a:lnTo>
                    <a:pt x="344" y="673"/>
                  </a:lnTo>
                  <a:lnTo>
                    <a:pt x="304" y="674"/>
                  </a:lnTo>
                  <a:lnTo>
                    <a:pt x="266" y="672"/>
                  </a:lnTo>
                  <a:lnTo>
                    <a:pt x="296" y="692"/>
                  </a:lnTo>
                  <a:lnTo>
                    <a:pt x="328" y="709"/>
                  </a:lnTo>
                  <a:lnTo>
                    <a:pt x="364" y="722"/>
                  </a:lnTo>
                  <a:lnTo>
                    <a:pt x="401" y="729"/>
                  </a:lnTo>
                  <a:lnTo>
                    <a:pt x="440" y="733"/>
                  </a:lnTo>
                  <a:lnTo>
                    <a:pt x="485" y="729"/>
                  </a:lnTo>
                  <a:lnTo>
                    <a:pt x="528" y="720"/>
                  </a:lnTo>
                  <a:lnTo>
                    <a:pt x="569" y="705"/>
                  </a:lnTo>
                  <a:lnTo>
                    <a:pt x="606" y="684"/>
                  </a:lnTo>
                  <a:lnTo>
                    <a:pt x="639" y="659"/>
                  </a:lnTo>
                  <a:lnTo>
                    <a:pt x="669" y="629"/>
                  </a:lnTo>
                  <a:lnTo>
                    <a:pt x="694" y="596"/>
                  </a:lnTo>
                  <a:lnTo>
                    <a:pt x="715" y="559"/>
                  </a:lnTo>
                  <a:lnTo>
                    <a:pt x="730" y="518"/>
                  </a:lnTo>
                  <a:lnTo>
                    <a:pt x="739" y="475"/>
                  </a:lnTo>
                  <a:lnTo>
                    <a:pt x="742" y="430"/>
                  </a:lnTo>
                  <a:lnTo>
                    <a:pt x="739" y="385"/>
                  </a:lnTo>
                  <a:lnTo>
                    <a:pt x="730" y="343"/>
                  </a:lnTo>
                  <a:lnTo>
                    <a:pt x="715" y="302"/>
                  </a:lnTo>
                  <a:lnTo>
                    <a:pt x="695" y="265"/>
                  </a:lnTo>
                  <a:lnTo>
                    <a:pt x="670" y="232"/>
                  </a:lnTo>
                  <a:lnTo>
                    <a:pt x="640" y="202"/>
                  </a:lnTo>
                  <a:lnTo>
                    <a:pt x="607" y="177"/>
                  </a:lnTo>
                  <a:lnTo>
                    <a:pt x="571" y="157"/>
                  </a:lnTo>
                  <a:lnTo>
                    <a:pt x="531" y="142"/>
                  </a:lnTo>
                  <a:lnTo>
                    <a:pt x="489" y="134"/>
                  </a:lnTo>
                  <a:close/>
                  <a:moveTo>
                    <a:pt x="440" y="0"/>
                  </a:moveTo>
                  <a:lnTo>
                    <a:pt x="494" y="3"/>
                  </a:lnTo>
                  <a:lnTo>
                    <a:pt x="545" y="13"/>
                  </a:lnTo>
                  <a:lnTo>
                    <a:pt x="594" y="29"/>
                  </a:lnTo>
                  <a:lnTo>
                    <a:pt x="640" y="49"/>
                  </a:lnTo>
                  <a:lnTo>
                    <a:pt x="683" y="76"/>
                  </a:lnTo>
                  <a:lnTo>
                    <a:pt x="721" y="107"/>
                  </a:lnTo>
                  <a:lnTo>
                    <a:pt x="756" y="142"/>
                  </a:lnTo>
                  <a:lnTo>
                    <a:pt x="788" y="181"/>
                  </a:lnTo>
                  <a:lnTo>
                    <a:pt x="813" y="224"/>
                  </a:lnTo>
                  <a:lnTo>
                    <a:pt x="834" y="271"/>
                  </a:lnTo>
                  <a:lnTo>
                    <a:pt x="850" y="319"/>
                  </a:lnTo>
                  <a:lnTo>
                    <a:pt x="859" y="371"/>
                  </a:lnTo>
                  <a:lnTo>
                    <a:pt x="863" y="425"/>
                  </a:lnTo>
                  <a:lnTo>
                    <a:pt x="859" y="477"/>
                  </a:lnTo>
                  <a:lnTo>
                    <a:pt x="850" y="529"/>
                  </a:lnTo>
                  <a:lnTo>
                    <a:pt x="834" y="579"/>
                  </a:lnTo>
                  <a:lnTo>
                    <a:pt x="813" y="626"/>
                  </a:lnTo>
                  <a:lnTo>
                    <a:pt x="788" y="669"/>
                  </a:lnTo>
                  <a:lnTo>
                    <a:pt x="756" y="708"/>
                  </a:lnTo>
                  <a:lnTo>
                    <a:pt x="721" y="745"/>
                  </a:lnTo>
                  <a:lnTo>
                    <a:pt x="683" y="777"/>
                  </a:lnTo>
                  <a:lnTo>
                    <a:pt x="640" y="803"/>
                  </a:lnTo>
                  <a:lnTo>
                    <a:pt x="594" y="825"/>
                  </a:lnTo>
                  <a:lnTo>
                    <a:pt x="545" y="840"/>
                  </a:lnTo>
                  <a:lnTo>
                    <a:pt x="494" y="850"/>
                  </a:lnTo>
                  <a:lnTo>
                    <a:pt x="440" y="854"/>
                  </a:lnTo>
                  <a:lnTo>
                    <a:pt x="389" y="850"/>
                  </a:lnTo>
                  <a:lnTo>
                    <a:pt x="338" y="841"/>
                  </a:lnTo>
                  <a:lnTo>
                    <a:pt x="291" y="826"/>
                  </a:lnTo>
                  <a:lnTo>
                    <a:pt x="246" y="805"/>
                  </a:lnTo>
                  <a:lnTo>
                    <a:pt x="203" y="779"/>
                  </a:lnTo>
                  <a:lnTo>
                    <a:pt x="165" y="748"/>
                  </a:lnTo>
                  <a:lnTo>
                    <a:pt x="129" y="712"/>
                  </a:lnTo>
                  <a:lnTo>
                    <a:pt x="98" y="672"/>
                  </a:lnTo>
                  <a:lnTo>
                    <a:pt x="71" y="629"/>
                  </a:lnTo>
                  <a:lnTo>
                    <a:pt x="49" y="581"/>
                  </a:lnTo>
                  <a:lnTo>
                    <a:pt x="0" y="454"/>
                  </a:lnTo>
                  <a:lnTo>
                    <a:pt x="235" y="544"/>
                  </a:lnTo>
                  <a:lnTo>
                    <a:pt x="266" y="553"/>
                  </a:lnTo>
                  <a:lnTo>
                    <a:pt x="298" y="558"/>
                  </a:lnTo>
                  <a:lnTo>
                    <a:pt x="328" y="557"/>
                  </a:lnTo>
                  <a:lnTo>
                    <a:pt x="358" y="552"/>
                  </a:lnTo>
                  <a:lnTo>
                    <a:pt x="387" y="543"/>
                  </a:lnTo>
                  <a:lnTo>
                    <a:pt x="413" y="530"/>
                  </a:lnTo>
                  <a:lnTo>
                    <a:pt x="437" y="514"/>
                  </a:lnTo>
                  <a:lnTo>
                    <a:pt x="458" y="494"/>
                  </a:lnTo>
                  <a:lnTo>
                    <a:pt x="475" y="470"/>
                  </a:lnTo>
                  <a:lnTo>
                    <a:pt x="489" y="442"/>
                  </a:lnTo>
                  <a:lnTo>
                    <a:pt x="497" y="409"/>
                  </a:lnTo>
                  <a:lnTo>
                    <a:pt x="500" y="377"/>
                  </a:lnTo>
                  <a:lnTo>
                    <a:pt x="495" y="344"/>
                  </a:lnTo>
                  <a:lnTo>
                    <a:pt x="484" y="313"/>
                  </a:lnTo>
                  <a:lnTo>
                    <a:pt x="469" y="284"/>
                  </a:lnTo>
                  <a:lnTo>
                    <a:pt x="448" y="257"/>
                  </a:lnTo>
                  <a:lnTo>
                    <a:pt x="424" y="234"/>
                  </a:lnTo>
                  <a:lnTo>
                    <a:pt x="394" y="214"/>
                  </a:lnTo>
                  <a:lnTo>
                    <a:pt x="362" y="200"/>
                  </a:lnTo>
                  <a:lnTo>
                    <a:pt x="139" y="103"/>
                  </a:lnTo>
                  <a:lnTo>
                    <a:pt x="259" y="43"/>
                  </a:lnTo>
                  <a:lnTo>
                    <a:pt x="292" y="30"/>
                  </a:lnTo>
                  <a:lnTo>
                    <a:pt x="327" y="18"/>
                  </a:lnTo>
                  <a:lnTo>
                    <a:pt x="364" y="9"/>
                  </a:lnTo>
                  <a:lnTo>
                    <a:pt x="401" y="2"/>
                  </a:lnTo>
                  <a:lnTo>
                    <a:pt x="4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160"/>
            <p:cNvSpPr>
              <a:spLocks noEditPoints="1"/>
            </p:cNvSpPr>
            <p:nvPr/>
          </p:nvSpPr>
          <p:spPr bwMode="auto">
            <a:xfrm>
              <a:off x="763588" y="2976563"/>
              <a:ext cx="211138" cy="211137"/>
            </a:xfrm>
            <a:custGeom>
              <a:avLst/>
              <a:gdLst>
                <a:gd name="T0" fmla="*/ 560 w 1334"/>
                <a:gd name="T1" fmla="*/ 124 h 1325"/>
                <a:gd name="T2" fmla="*/ 413 w 1334"/>
                <a:gd name="T3" fmla="*/ 174 h 1325"/>
                <a:gd name="T4" fmla="*/ 667 w 1334"/>
                <a:gd name="T5" fmla="*/ 326 h 1325"/>
                <a:gd name="T6" fmla="*/ 765 w 1334"/>
                <a:gd name="T7" fmla="*/ 404 h 1325"/>
                <a:gd name="T8" fmla="*/ 825 w 1334"/>
                <a:gd name="T9" fmla="*/ 508 h 1325"/>
                <a:gd name="T10" fmla="*/ 843 w 1334"/>
                <a:gd name="T11" fmla="*/ 627 h 1325"/>
                <a:gd name="T12" fmla="*/ 812 w 1334"/>
                <a:gd name="T13" fmla="*/ 743 h 1325"/>
                <a:gd name="T14" fmla="*/ 744 w 1334"/>
                <a:gd name="T15" fmla="*/ 828 h 1325"/>
                <a:gd name="T16" fmla="*/ 647 w 1334"/>
                <a:gd name="T17" fmla="*/ 883 h 1325"/>
                <a:gd name="T18" fmla="*/ 535 w 1334"/>
                <a:gd name="T19" fmla="*/ 903 h 1325"/>
                <a:gd name="T20" fmla="*/ 417 w 1334"/>
                <a:gd name="T21" fmla="*/ 882 h 1325"/>
                <a:gd name="T22" fmla="*/ 184 w 1334"/>
                <a:gd name="T23" fmla="*/ 881 h 1325"/>
                <a:gd name="T24" fmla="*/ 278 w 1334"/>
                <a:gd name="T25" fmla="*/ 1021 h 1325"/>
                <a:gd name="T26" fmla="*/ 406 w 1334"/>
                <a:gd name="T27" fmla="*/ 1128 h 1325"/>
                <a:gd name="T28" fmla="*/ 558 w 1334"/>
                <a:gd name="T29" fmla="*/ 1190 h 1325"/>
                <a:gd name="T30" fmla="*/ 730 w 1334"/>
                <a:gd name="T31" fmla="*/ 1200 h 1325"/>
                <a:gd name="T32" fmla="*/ 895 w 1334"/>
                <a:gd name="T33" fmla="*/ 1155 h 1325"/>
                <a:gd name="T34" fmla="*/ 1035 w 1334"/>
                <a:gd name="T35" fmla="*/ 1064 h 1325"/>
                <a:gd name="T36" fmla="*/ 1140 w 1334"/>
                <a:gd name="T37" fmla="*/ 935 h 1325"/>
                <a:gd name="T38" fmla="*/ 1201 w 1334"/>
                <a:gd name="T39" fmla="*/ 777 h 1325"/>
                <a:gd name="T40" fmla="*/ 1210 w 1334"/>
                <a:gd name="T41" fmla="*/ 600 h 1325"/>
                <a:gd name="T42" fmla="*/ 1165 w 1334"/>
                <a:gd name="T43" fmla="*/ 434 h 1325"/>
                <a:gd name="T44" fmla="*/ 1074 w 1334"/>
                <a:gd name="T45" fmla="*/ 294 h 1325"/>
                <a:gd name="T46" fmla="*/ 946 w 1334"/>
                <a:gd name="T47" fmla="*/ 188 h 1325"/>
                <a:gd name="T48" fmla="*/ 788 w 1334"/>
                <a:gd name="T49" fmla="*/ 127 h 1325"/>
                <a:gd name="T50" fmla="*/ 670 w 1334"/>
                <a:gd name="T51" fmla="*/ 0 h 1325"/>
                <a:gd name="T52" fmla="*/ 868 w 1334"/>
                <a:gd name="T53" fmla="*/ 30 h 1325"/>
                <a:gd name="T54" fmla="*/ 1042 w 1334"/>
                <a:gd name="T55" fmla="*/ 112 h 1325"/>
                <a:gd name="T56" fmla="*/ 1183 w 1334"/>
                <a:gd name="T57" fmla="*/ 241 h 1325"/>
                <a:gd name="T58" fmla="*/ 1282 w 1334"/>
                <a:gd name="T59" fmla="*/ 405 h 1325"/>
                <a:gd name="T60" fmla="*/ 1331 w 1334"/>
                <a:gd name="T61" fmla="*/ 596 h 1325"/>
                <a:gd name="T62" fmla="*/ 1321 w 1334"/>
                <a:gd name="T63" fmla="*/ 800 h 1325"/>
                <a:gd name="T64" fmla="*/ 1254 w 1334"/>
                <a:gd name="T65" fmla="*/ 981 h 1325"/>
                <a:gd name="T66" fmla="*/ 1140 w 1334"/>
                <a:gd name="T67" fmla="*/ 1133 h 1325"/>
                <a:gd name="T68" fmla="*/ 987 w 1334"/>
                <a:gd name="T69" fmla="*/ 1246 h 1325"/>
                <a:gd name="T70" fmla="*/ 804 w 1334"/>
                <a:gd name="T71" fmla="*/ 1311 h 1325"/>
                <a:gd name="T72" fmla="*/ 607 w 1334"/>
                <a:gd name="T73" fmla="*/ 1321 h 1325"/>
                <a:gd name="T74" fmla="*/ 425 w 1334"/>
                <a:gd name="T75" fmla="*/ 1274 h 1325"/>
                <a:gd name="T76" fmla="*/ 266 w 1334"/>
                <a:gd name="T77" fmla="*/ 1177 h 1325"/>
                <a:gd name="T78" fmla="*/ 136 w 1334"/>
                <a:gd name="T79" fmla="*/ 1041 h 1325"/>
                <a:gd name="T80" fmla="*/ 47 w 1334"/>
                <a:gd name="T81" fmla="*/ 872 h 1325"/>
                <a:gd name="T82" fmla="*/ 7 w 1334"/>
                <a:gd name="T83" fmla="*/ 683 h 1325"/>
                <a:gd name="T84" fmla="*/ 490 w 1334"/>
                <a:gd name="T85" fmla="*/ 782 h 1325"/>
                <a:gd name="T86" fmla="*/ 583 w 1334"/>
                <a:gd name="T87" fmla="*/ 781 h 1325"/>
                <a:gd name="T88" fmla="*/ 662 w 1334"/>
                <a:gd name="T89" fmla="*/ 743 h 1325"/>
                <a:gd name="T90" fmla="*/ 713 w 1334"/>
                <a:gd name="T91" fmla="*/ 671 h 1325"/>
                <a:gd name="T92" fmla="*/ 719 w 1334"/>
                <a:gd name="T93" fmla="*/ 573 h 1325"/>
                <a:gd name="T94" fmla="*/ 673 w 1334"/>
                <a:gd name="T95" fmla="*/ 486 h 1325"/>
                <a:gd name="T96" fmla="*/ 586 w 1334"/>
                <a:gd name="T97" fmla="*/ 429 h 1325"/>
                <a:gd name="T98" fmla="*/ 253 w 1334"/>
                <a:gd name="T99" fmla="*/ 143 h 1325"/>
                <a:gd name="T100" fmla="*/ 393 w 1334"/>
                <a:gd name="T101" fmla="*/ 55 h 1325"/>
                <a:gd name="T102" fmla="*/ 553 w 1334"/>
                <a:gd name="T103" fmla="*/ 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34" h="1325">
                  <a:moveTo>
                    <a:pt x="670" y="115"/>
                  </a:moveTo>
                  <a:lnTo>
                    <a:pt x="614" y="117"/>
                  </a:lnTo>
                  <a:lnTo>
                    <a:pt x="560" y="124"/>
                  </a:lnTo>
                  <a:lnTo>
                    <a:pt x="508" y="137"/>
                  </a:lnTo>
                  <a:lnTo>
                    <a:pt x="459" y="153"/>
                  </a:lnTo>
                  <a:lnTo>
                    <a:pt x="413" y="174"/>
                  </a:lnTo>
                  <a:lnTo>
                    <a:pt x="369" y="199"/>
                  </a:lnTo>
                  <a:lnTo>
                    <a:pt x="629" y="308"/>
                  </a:lnTo>
                  <a:lnTo>
                    <a:pt x="667" y="326"/>
                  </a:lnTo>
                  <a:lnTo>
                    <a:pt x="703" y="348"/>
                  </a:lnTo>
                  <a:lnTo>
                    <a:pt x="735" y="374"/>
                  </a:lnTo>
                  <a:lnTo>
                    <a:pt x="765" y="404"/>
                  </a:lnTo>
                  <a:lnTo>
                    <a:pt x="789" y="436"/>
                  </a:lnTo>
                  <a:lnTo>
                    <a:pt x="810" y="472"/>
                  </a:lnTo>
                  <a:lnTo>
                    <a:pt x="825" y="508"/>
                  </a:lnTo>
                  <a:lnTo>
                    <a:pt x="836" y="548"/>
                  </a:lnTo>
                  <a:lnTo>
                    <a:pt x="841" y="588"/>
                  </a:lnTo>
                  <a:lnTo>
                    <a:pt x="843" y="627"/>
                  </a:lnTo>
                  <a:lnTo>
                    <a:pt x="838" y="668"/>
                  </a:lnTo>
                  <a:lnTo>
                    <a:pt x="827" y="707"/>
                  </a:lnTo>
                  <a:lnTo>
                    <a:pt x="812" y="743"/>
                  </a:lnTo>
                  <a:lnTo>
                    <a:pt x="793" y="775"/>
                  </a:lnTo>
                  <a:lnTo>
                    <a:pt x="770" y="803"/>
                  </a:lnTo>
                  <a:lnTo>
                    <a:pt x="744" y="828"/>
                  </a:lnTo>
                  <a:lnTo>
                    <a:pt x="714" y="850"/>
                  </a:lnTo>
                  <a:lnTo>
                    <a:pt x="682" y="869"/>
                  </a:lnTo>
                  <a:lnTo>
                    <a:pt x="647" y="883"/>
                  </a:lnTo>
                  <a:lnTo>
                    <a:pt x="611" y="894"/>
                  </a:lnTo>
                  <a:lnTo>
                    <a:pt x="574" y="901"/>
                  </a:lnTo>
                  <a:lnTo>
                    <a:pt x="535" y="903"/>
                  </a:lnTo>
                  <a:lnTo>
                    <a:pt x="496" y="901"/>
                  </a:lnTo>
                  <a:lnTo>
                    <a:pt x="456" y="894"/>
                  </a:lnTo>
                  <a:lnTo>
                    <a:pt x="417" y="882"/>
                  </a:lnTo>
                  <a:lnTo>
                    <a:pt x="145" y="773"/>
                  </a:lnTo>
                  <a:lnTo>
                    <a:pt x="162" y="828"/>
                  </a:lnTo>
                  <a:lnTo>
                    <a:pt x="184" y="881"/>
                  </a:lnTo>
                  <a:lnTo>
                    <a:pt x="211" y="931"/>
                  </a:lnTo>
                  <a:lnTo>
                    <a:pt x="243" y="978"/>
                  </a:lnTo>
                  <a:lnTo>
                    <a:pt x="278" y="1021"/>
                  </a:lnTo>
                  <a:lnTo>
                    <a:pt x="317" y="1062"/>
                  </a:lnTo>
                  <a:lnTo>
                    <a:pt x="360" y="1097"/>
                  </a:lnTo>
                  <a:lnTo>
                    <a:pt x="406" y="1128"/>
                  </a:lnTo>
                  <a:lnTo>
                    <a:pt x="454" y="1154"/>
                  </a:lnTo>
                  <a:lnTo>
                    <a:pt x="506" y="1175"/>
                  </a:lnTo>
                  <a:lnTo>
                    <a:pt x="558" y="1190"/>
                  </a:lnTo>
                  <a:lnTo>
                    <a:pt x="614" y="1200"/>
                  </a:lnTo>
                  <a:lnTo>
                    <a:pt x="670" y="1204"/>
                  </a:lnTo>
                  <a:lnTo>
                    <a:pt x="730" y="1200"/>
                  </a:lnTo>
                  <a:lnTo>
                    <a:pt x="788" y="1191"/>
                  </a:lnTo>
                  <a:lnTo>
                    <a:pt x="843" y="1176"/>
                  </a:lnTo>
                  <a:lnTo>
                    <a:pt x="895" y="1155"/>
                  </a:lnTo>
                  <a:lnTo>
                    <a:pt x="946" y="1130"/>
                  </a:lnTo>
                  <a:lnTo>
                    <a:pt x="992" y="1099"/>
                  </a:lnTo>
                  <a:lnTo>
                    <a:pt x="1035" y="1064"/>
                  </a:lnTo>
                  <a:lnTo>
                    <a:pt x="1074" y="1024"/>
                  </a:lnTo>
                  <a:lnTo>
                    <a:pt x="1109" y="981"/>
                  </a:lnTo>
                  <a:lnTo>
                    <a:pt x="1140" y="935"/>
                  </a:lnTo>
                  <a:lnTo>
                    <a:pt x="1165" y="885"/>
                  </a:lnTo>
                  <a:lnTo>
                    <a:pt x="1186" y="832"/>
                  </a:lnTo>
                  <a:lnTo>
                    <a:pt x="1201" y="777"/>
                  </a:lnTo>
                  <a:lnTo>
                    <a:pt x="1210" y="718"/>
                  </a:lnTo>
                  <a:lnTo>
                    <a:pt x="1213" y="659"/>
                  </a:lnTo>
                  <a:lnTo>
                    <a:pt x="1210" y="600"/>
                  </a:lnTo>
                  <a:lnTo>
                    <a:pt x="1201" y="541"/>
                  </a:lnTo>
                  <a:lnTo>
                    <a:pt x="1186" y="486"/>
                  </a:lnTo>
                  <a:lnTo>
                    <a:pt x="1165" y="434"/>
                  </a:lnTo>
                  <a:lnTo>
                    <a:pt x="1140" y="383"/>
                  </a:lnTo>
                  <a:lnTo>
                    <a:pt x="1109" y="337"/>
                  </a:lnTo>
                  <a:lnTo>
                    <a:pt x="1074" y="294"/>
                  </a:lnTo>
                  <a:lnTo>
                    <a:pt x="1035" y="254"/>
                  </a:lnTo>
                  <a:lnTo>
                    <a:pt x="992" y="219"/>
                  </a:lnTo>
                  <a:lnTo>
                    <a:pt x="946" y="188"/>
                  </a:lnTo>
                  <a:lnTo>
                    <a:pt x="895" y="163"/>
                  </a:lnTo>
                  <a:lnTo>
                    <a:pt x="843" y="142"/>
                  </a:lnTo>
                  <a:lnTo>
                    <a:pt x="788" y="127"/>
                  </a:lnTo>
                  <a:lnTo>
                    <a:pt x="730" y="118"/>
                  </a:lnTo>
                  <a:lnTo>
                    <a:pt x="670" y="115"/>
                  </a:lnTo>
                  <a:close/>
                  <a:moveTo>
                    <a:pt x="670" y="0"/>
                  </a:moveTo>
                  <a:lnTo>
                    <a:pt x="738" y="3"/>
                  </a:lnTo>
                  <a:lnTo>
                    <a:pt x="804" y="13"/>
                  </a:lnTo>
                  <a:lnTo>
                    <a:pt x="868" y="30"/>
                  </a:lnTo>
                  <a:lnTo>
                    <a:pt x="929" y="52"/>
                  </a:lnTo>
                  <a:lnTo>
                    <a:pt x="987" y="79"/>
                  </a:lnTo>
                  <a:lnTo>
                    <a:pt x="1042" y="112"/>
                  </a:lnTo>
                  <a:lnTo>
                    <a:pt x="1093" y="151"/>
                  </a:lnTo>
                  <a:lnTo>
                    <a:pt x="1140" y="194"/>
                  </a:lnTo>
                  <a:lnTo>
                    <a:pt x="1183" y="241"/>
                  </a:lnTo>
                  <a:lnTo>
                    <a:pt x="1221" y="293"/>
                  </a:lnTo>
                  <a:lnTo>
                    <a:pt x="1254" y="348"/>
                  </a:lnTo>
                  <a:lnTo>
                    <a:pt x="1282" y="405"/>
                  </a:lnTo>
                  <a:lnTo>
                    <a:pt x="1304" y="467"/>
                  </a:lnTo>
                  <a:lnTo>
                    <a:pt x="1321" y="530"/>
                  </a:lnTo>
                  <a:lnTo>
                    <a:pt x="1331" y="596"/>
                  </a:lnTo>
                  <a:lnTo>
                    <a:pt x="1334" y="665"/>
                  </a:lnTo>
                  <a:lnTo>
                    <a:pt x="1331" y="734"/>
                  </a:lnTo>
                  <a:lnTo>
                    <a:pt x="1321" y="800"/>
                  </a:lnTo>
                  <a:lnTo>
                    <a:pt x="1304" y="863"/>
                  </a:lnTo>
                  <a:lnTo>
                    <a:pt x="1282" y="924"/>
                  </a:lnTo>
                  <a:lnTo>
                    <a:pt x="1254" y="981"/>
                  </a:lnTo>
                  <a:lnTo>
                    <a:pt x="1221" y="1036"/>
                  </a:lnTo>
                  <a:lnTo>
                    <a:pt x="1183" y="1087"/>
                  </a:lnTo>
                  <a:lnTo>
                    <a:pt x="1140" y="1133"/>
                  </a:lnTo>
                  <a:lnTo>
                    <a:pt x="1093" y="1176"/>
                  </a:lnTo>
                  <a:lnTo>
                    <a:pt x="1042" y="1213"/>
                  </a:lnTo>
                  <a:lnTo>
                    <a:pt x="987" y="1246"/>
                  </a:lnTo>
                  <a:lnTo>
                    <a:pt x="929" y="1274"/>
                  </a:lnTo>
                  <a:lnTo>
                    <a:pt x="868" y="1295"/>
                  </a:lnTo>
                  <a:lnTo>
                    <a:pt x="804" y="1311"/>
                  </a:lnTo>
                  <a:lnTo>
                    <a:pt x="738" y="1321"/>
                  </a:lnTo>
                  <a:lnTo>
                    <a:pt x="670" y="1325"/>
                  </a:lnTo>
                  <a:lnTo>
                    <a:pt x="607" y="1321"/>
                  </a:lnTo>
                  <a:lnTo>
                    <a:pt x="544" y="1311"/>
                  </a:lnTo>
                  <a:lnTo>
                    <a:pt x="484" y="1296"/>
                  </a:lnTo>
                  <a:lnTo>
                    <a:pt x="425" y="1274"/>
                  </a:lnTo>
                  <a:lnTo>
                    <a:pt x="369" y="1246"/>
                  </a:lnTo>
                  <a:lnTo>
                    <a:pt x="316" y="1215"/>
                  </a:lnTo>
                  <a:lnTo>
                    <a:pt x="266" y="1177"/>
                  </a:lnTo>
                  <a:lnTo>
                    <a:pt x="218" y="1135"/>
                  </a:lnTo>
                  <a:lnTo>
                    <a:pt x="176" y="1090"/>
                  </a:lnTo>
                  <a:lnTo>
                    <a:pt x="136" y="1041"/>
                  </a:lnTo>
                  <a:lnTo>
                    <a:pt x="102" y="988"/>
                  </a:lnTo>
                  <a:lnTo>
                    <a:pt x="72" y="932"/>
                  </a:lnTo>
                  <a:lnTo>
                    <a:pt x="47" y="872"/>
                  </a:lnTo>
                  <a:lnTo>
                    <a:pt x="28" y="812"/>
                  </a:lnTo>
                  <a:lnTo>
                    <a:pt x="14" y="748"/>
                  </a:lnTo>
                  <a:lnTo>
                    <a:pt x="7" y="683"/>
                  </a:lnTo>
                  <a:lnTo>
                    <a:pt x="0" y="586"/>
                  </a:lnTo>
                  <a:lnTo>
                    <a:pt x="460" y="773"/>
                  </a:lnTo>
                  <a:lnTo>
                    <a:pt x="490" y="782"/>
                  </a:lnTo>
                  <a:lnTo>
                    <a:pt x="521" y="787"/>
                  </a:lnTo>
                  <a:lnTo>
                    <a:pt x="552" y="786"/>
                  </a:lnTo>
                  <a:lnTo>
                    <a:pt x="583" y="781"/>
                  </a:lnTo>
                  <a:lnTo>
                    <a:pt x="611" y="772"/>
                  </a:lnTo>
                  <a:lnTo>
                    <a:pt x="637" y="759"/>
                  </a:lnTo>
                  <a:lnTo>
                    <a:pt x="662" y="743"/>
                  </a:lnTo>
                  <a:lnTo>
                    <a:pt x="682" y="723"/>
                  </a:lnTo>
                  <a:lnTo>
                    <a:pt x="700" y="699"/>
                  </a:lnTo>
                  <a:lnTo>
                    <a:pt x="713" y="671"/>
                  </a:lnTo>
                  <a:lnTo>
                    <a:pt x="721" y="638"/>
                  </a:lnTo>
                  <a:lnTo>
                    <a:pt x="723" y="606"/>
                  </a:lnTo>
                  <a:lnTo>
                    <a:pt x="719" y="573"/>
                  </a:lnTo>
                  <a:lnTo>
                    <a:pt x="709" y="542"/>
                  </a:lnTo>
                  <a:lnTo>
                    <a:pt x="693" y="513"/>
                  </a:lnTo>
                  <a:lnTo>
                    <a:pt x="673" y="486"/>
                  </a:lnTo>
                  <a:lnTo>
                    <a:pt x="647" y="463"/>
                  </a:lnTo>
                  <a:lnTo>
                    <a:pt x="619" y="443"/>
                  </a:lnTo>
                  <a:lnTo>
                    <a:pt x="586" y="429"/>
                  </a:lnTo>
                  <a:lnTo>
                    <a:pt x="145" y="241"/>
                  </a:lnTo>
                  <a:lnTo>
                    <a:pt x="212" y="182"/>
                  </a:lnTo>
                  <a:lnTo>
                    <a:pt x="253" y="143"/>
                  </a:lnTo>
                  <a:lnTo>
                    <a:pt x="297" y="109"/>
                  </a:lnTo>
                  <a:lnTo>
                    <a:pt x="345" y="80"/>
                  </a:lnTo>
                  <a:lnTo>
                    <a:pt x="393" y="55"/>
                  </a:lnTo>
                  <a:lnTo>
                    <a:pt x="444" y="35"/>
                  </a:lnTo>
                  <a:lnTo>
                    <a:pt x="498" y="20"/>
                  </a:lnTo>
                  <a:lnTo>
                    <a:pt x="553" y="9"/>
                  </a:lnTo>
                  <a:lnTo>
                    <a:pt x="611" y="2"/>
                  </a:lnTo>
                  <a:lnTo>
                    <a:pt x="6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161"/>
            <p:cNvSpPr>
              <a:spLocks noEditPoints="1"/>
            </p:cNvSpPr>
            <p:nvPr/>
          </p:nvSpPr>
          <p:spPr bwMode="auto">
            <a:xfrm>
              <a:off x="658813" y="2678113"/>
              <a:ext cx="574675" cy="576262"/>
            </a:xfrm>
            <a:custGeom>
              <a:avLst/>
              <a:gdLst>
                <a:gd name="T0" fmla="*/ 546 w 3620"/>
                <a:gd name="T1" fmla="*/ 133 h 3630"/>
                <a:gd name="T2" fmla="*/ 388 w 3620"/>
                <a:gd name="T3" fmla="*/ 195 h 3630"/>
                <a:gd name="T4" fmla="*/ 260 w 3620"/>
                <a:gd name="T5" fmla="*/ 300 h 3630"/>
                <a:gd name="T6" fmla="*/ 169 w 3620"/>
                <a:gd name="T7" fmla="*/ 440 h 3630"/>
                <a:gd name="T8" fmla="*/ 124 w 3620"/>
                <a:gd name="T9" fmla="*/ 606 h 3630"/>
                <a:gd name="T10" fmla="*/ 124 w 3620"/>
                <a:gd name="T11" fmla="*/ 3024 h 3630"/>
                <a:gd name="T12" fmla="*/ 169 w 3620"/>
                <a:gd name="T13" fmla="*/ 3190 h 3630"/>
                <a:gd name="T14" fmla="*/ 260 w 3620"/>
                <a:gd name="T15" fmla="*/ 3330 h 3630"/>
                <a:gd name="T16" fmla="*/ 388 w 3620"/>
                <a:gd name="T17" fmla="*/ 3435 h 3630"/>
                <a:gd name="T18" fmla="*/ 546 w 3620"/>
                <a:gd name="T19" fmla="*/ 3497 h 3630"/>
                <a:gd name="T20" fmla="*/ 2956 w 3620"/>
                <a:gd name="T21" fmla="*/ 3509 h 3630"/>
                <a:gd name="T22" fmla="*/ 3129 w 3620"/>
                <a:gd name="T23" fmla="*/ 3482 h 3630"/>
                <a:gd name="T24" fmla="*/ 3278 w 3620"/>
                <a:gd name="T25" fmla="*/ 3405 h 3630"/>
                <a:gd name="T26" fmla="*/ 3395 w 3620"/>
                <a:gd name="T27" fmla="*/ 3287 h 3630"/>
                <a:gd name="T28" fmla="*/ 3472 w 3620"/>
                <a:gd name="T29" fmla="*/ 3137 h 3630"/>
                <a:gd name="T30" fmla="*/ 3499 w 3620"/>
                <a:gd name="T31" fmla="*/ 2965 h 3630"/>
                <a:gd name="T32" fmla="*/ 3487 w 3620"/>
                <a:gd name="T33" fmla="*/ 548 h 3630"/>
                <a:gd name="T34" fmla="*/ 3426 w 3620"/>
                <a:gd name="T35" fmla="*/ 389 h 3630"/>
                <a:gd name="T36" fmla="*/ 3321 w 3620"/>
                <a:gd name="T37" fmla="*/ 261 h 3630"/>
                <a:gd name="T38" fmla="*/ 3181 w 3620"/>
                <a:gd name="T39" fmla="*/ 169 h 3630"/>
                <a:gd name="T40" fmla="*/ 3016 w 3620"/>
                <a:gd name="T41" fmla="*/ 124 h 3630"/>
                <a:gd name="T42" fmla="*/ 664 w 3620"/>
                <a:gd name="T43" fmla="*/ 0 h 3630"/>
                <a:gd name="T44" fmla="*/ 3090 w 3620"/>
                <a:gd name="T45" fmla="*/ 13 h 3630"/>
                <a:gd name="T46" fmla="*/ 3273 w 3620"/>
                <a:gd name="T47" fmla="*/ 80 h 3630"/>
                <a:gd name="T48" fmla="*/ 3426 w 3620"/>
                <a:gd name="T49" fmla="*/ 195 h 3630"/>
                <a:gd name="T50" fmla="*/ 3540 w 3620"/>
                <a:gd name="T51" fmla="*/ 348 h 3630"/>
                <a:gd name="T52" fmla="*/ 3607 w 3620"/>
                <a:gd name="T53" fmla="*/ 531 h 3630"/>
                <a:gd name="T54" fmla="*/ 3620 w 3620"/>
                <a:gd name="T55" fmla="*/ 2965 h 3630"/>
                <a:gd name="T56" fmla="*/ 3590 w 3620"/>
                <a:gd name="T57" fmla="*/ 3163 h 3630"/>
                <a:gd name="T58" fmla="*/ 3507 w 3620"/>
                <a:gd name="T59" fmla="*/ 3337 h 3630"/>
                <a:gd name="T60" fmla="*/ 3379 w 3620"/>
                <a:gd name="T61" fmla="*/ 3478 h 3630"/>
                <a:gd name="T62" fmla="*/ 3215 w 3620"/>
                <a:gd name="T63" fmla="*/ 3578 h 3630"/>
                <a:gd name="T64" fmla="*/ 3024 w 3620"/>
                <a:gd name="T65" fmla="*/ 3627 h 3630"/>
                <a:gd name="T66" fmla="*/ 596 w 3620"/>
                <a:gd name="T67" fmla="*/ 3627 h 3630"/>
                <a:gd name="T68" fmla="*/ 405 w 3620"/>
                <a:gd name="T69" fmla="*/ 3578 h 3630"/>
                <a:gd name="T70" fmla="*/ 241 w 3620"/>
                <a:gd name="T71" fmla="*/ 3478 h 3630"/>
                <a:gd name="T72" fmla="*/ 113 w 3620"/>
                <a:gd name="T73" fmla="*/ 3337 h 3630"/>
                <a:gd name="T74" fmla="*/ 30 w 3620"/>
                <a:gd name="T75" fmla="*/ 3163 h 3630"/>
                <a:gd name="T76" fmla="*/ 0 w 3620"/>
                <a:gd name="T77" fmla="*/ 2965 h 3630"/>
                <a:gd name="T78" fmla="*/ 13 w 3620"/>
                <a:gd name="T79" fmla="*/ 531 h 3630"/>
                <a:gd name="T80" fmla="*/ 80 w 3620"/>
                <a:gd name="T81" fmla="*/ 348 h 3630"/>
                <a:gd name="T82" fmla="*/ 194 w 3620"/>
                <a:gd name="T83" fmla="*/ 195 h 3630"/>
                <a:gd name="T84" fmla="*/ 347 w 3620"/>
                <a:gd name="T85" fmla="*/ 80 h 3630"/>
                <a:gd name="T86" fmla="*/ 530 w 3620"/>
                <a:gd name="T87" fmla="*/ 13 h 3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20" h="3630">
                  <a:moveTo>
                    <a:pt x="664" y="121"/>
                  </a:moveTo>
                  <a:lnTo>
                    <a:pt x="604" y="124"/>
                  </a:lnTo>
                  <a:lnTo>
                    <a:pt x="546" y="133"/>
                  </a:lnTo>
                  <a:lnTo>
                    <a:pt x="491" y="149"/>
                  </a:lnTo>
                  <a:lnTo>
                    <a:pt x="439" y="169"/>
                  </a:lnTo>
                  <a:lnTo>
                    <a:pt x="388" y="195"/>
                  </a:lnTo>
                  <a:lnTo>
                    <a:pt x="342" y="226"/>
                  </a:lnTo>
                  <a:lnTo>
                    <a:pt x="299" y="261"/>
                  </a:lnTo>
                  <a:lnTo>
                    <a:pt x="260" y="300"/>
                  </a:lnTo>
                  <a:lnTo>
                    <a:pt x="225" y="343"/>
                  </a:lnTo>
                  <a:lnTo>
                    <a:pt x="194" y="389"/>
                  </a:lnTo>
                  <a:lnTo>
                    <a:pt x="169" y="440"/>
                  </a:lnTo>
                  <a:lnTo>
                    <a:pt x="148" y="493"/>
                  </a:lnTo>
                  <a:lnTo>
                    <a:pt x="133" y="548"/>
                  </a:lnTo>
                  <a:lnTo>
                    <a:pt x="124" y="606"/>
                  </a:lnTo>
                  <a:lnTo>
                    <a:pt x="121" y="666"/>
                  </a:lnTo>
                  <a:lnTo>
                    <a:pt x="121" y="2965"/>
                  </a:lnTo>
                  <a:lnTo>
                    <a:pt x="124" y="3024"/>
                  </a:lnTo>
                  <a:lnTo>
                    <a:pt x="133" y="3082"/>
                  </a:lnTo>
                  <a:lnTo>
                    <a:pt x="148" y="3137"/>
                  </a:lnTo>
                  <a:lnTo>
                    <a:pt x="169" y="3190"/>
                  </a:lnTo>
                  <a:lnTo>
                    <a:pt x="194" y="3241"/>
                  </a:lnTo>
                  <a:lnTo>
                    <a:pt x="225" y="3287"/>
                  </a:lnTo>
                  <a:lnTo>
                    <a:pt x="260" y="3330"/>
                  </a:lnTo>
                  <a:lnTo>
                    <a:pt x="299" y="3369"/>
                  </a:lnTo>
                  <a:lnTo>
                    <a:pt x="342" y="3405"/>
                  </a:lnTo>
                  <a:lnTo>
                    <a:pt x="388" y="3435"/>
                  </a:lnTo>
                  <a:lnTo>
                    <a:pt x="439" y="3461"/>
                  </a:lnTo>
                  <a:lnTo>
                    <a:pt x="491" y="3482"/>
                  </a:lnTo>
                  <a:lnTo>
                    <a:pt x="546" y="3497"/>
                  </a:lnTo>
                  <a:lnTo>
                    <a:pt x="604" y="3506"/>
                  </a:lnTo>
                  <a:lnTo>
                    <a:pt x="664" y="3509"/>
                  </a:lnTo>
                  <a:lnTo>
                    <a:pt x="2956" y="3509"/>
                  </a:lnTo>
                  <a:lnTo>
                    <a:pt x="3016" y="3506"/>
                  </a:lnTo>
                  <a:lnTo>
                    <a:pt x="3074" y="3497"/>
                  </a:lnTo>
                  <a:lnTo>
                    <a:pt x="3129" y="3482"/>
                  </a:lnTo>
                  <a:lnTo>
                    <a:pt x="3181" y="3461"/>
                  </a:lnTo>
                  <a:lnTo>
                    <a:pt x="3232" y="3435"/>
                  </a:lnTo>
                  <a:lnTo>
                    <a:pt x="3278" y="3405"/>
                  </a:lnTo>
                  <a:lnTo>
                    <a:pt x="3321" y="3369"/>
                  </a:lnTo>
                  <a:lnTo>
                    <a:pt x="3360" y="3330"/>
                  </a:lnTo>
                  <a:lnTo>
                    <a:pt x="3395" y="3287"/>
                  </a:lnTo>
                  <a:lnTo>
                    <a:pt x="3426" y="3241"/>
                  </a:lnTo>
                  <a:lnTo>
                    <a:pt x="3451" y="3190"/>
                  </a:lnTo>
                  <a:lnTo>
                    <a:pt x="3472" y="3137"/>
                  </a:lnTo>
                  <a:lnTo>
                    <a:pt x="3487" y="3082"/>
                  </a:lnTo>
                  <a:lnTo>
                    <a:pt x="3496" y="3024"/>
                  </a:lnTo>
                  <a:lnTo>
                    <a:pt x="3499" y="2965"/>
                  </a:lnTo>
                  <a:lnTo>
                    <a:pt x="3499" y="666"/>
                  </a:lnTo>
                  <a:lnTo>
                    <a:pt x="3496" y="606"/>
                  </a:lnTo>
                  <a:lnTo>
                    <a:pt x="3487" y="548"/>
                  </a:lnTo>
                  <a:lnTo>
                    <a:pt x="3472" y="493"/>
                  </a:lnTo>
                  <a:lnTo>
                    <a:pt x="3451" y="440"/>
                  </a:lnTo>
                  <a:lnTo>
                    <a:pt x="3426" y="389"/>
                  </a:lnTo>
                  <a:lnTo>
                    <a:pt x="3395" y="343"/>
                  </a:lnTo>
                  <a:lnTo>
                    <a:pt x="3360" y="300"/>
                  </a:lnTo>
                  <a:lnTo>
                    <a:pt x="3321" y="261"/>
                  </a:lnTo>
                  <a:lnTo>
                    <a:pt x="3278" y="226"/>
                  </a:lnTo>
                  <a:lnTo>
                    <a:pt x="3232" y="195"/>
                  </a:lnTo>
                  <a:lnTo>
                    <a:pt x="3181" y="169"/>
                  </a:lnTo>
                  <a:lnTo>
                    <a:pt x="3129" y="149"/>
                  </a:lnTo>
                  <a:lnTo>
                    <a:pt x="3074" y="133"/>
                  </a:lnTo>
                  <a:lnTo>
                    <a:pt x="3016" y="124"/>
                  </a:lnTo>
                  <a:lnTo>
                    <a:pt x="2956" y="121"/>
                  </a:lnTo>
                  <a:lnTo>
                    <a:pt x="664" y="121"/>
                  </a:lnTo>
                  <a:close/>
                  <a:moveTo>
                    <a:pt x="664" y="0"/>
                  </a:moveTo>
                  <a:lnTo>
                    <a:pt x="2956" y="0"/>
                  </a:lnTo>
                  <a:lnTo>
                    <a:pt x="3024" y="3"/>
                  </a:lnTo>
                  <a:lnTo>
                    <a:pt x="3090" y="13"/>
                  </a:lnTo>
                  <a:lnTo>
                    <a:pt x="3154" y="30"/>
                  </a:lnTo>
                  <a:lnTo>
                    <a:pt x="3215" y="52"/>
                  </a:lnTo>
                  <a:lnTo>
                    <a:pt x="3273" y="80"/>
                  </a:lnTo>
                  <a:lnTo>
                    <a:pt x="3328" y="113"/>
                  </a:lnTo>
                  <a:lnTo>
                    <a:pt x="3379" y="152"/>
                  </a:lnTo>
                  <a:lnTo>
                    <a:pt x="3426" y="195"/>
                  </a:lnTo>
                  <a:lnTo>
                    <a:pt x="3469" y="242"/>
                  </a:lnTo>
                  <a:lnTo>
                    <a:pt x="3507" y="293"/>
                  </a:lnTo>
                  <a:lnTo>
                    <a:pt x="3540" y="348"/>
                  </a:lnTo>
                  <a:lnTo>
                    <a:pt x="3568" y="406"/>
                  </a:lnTo>
                  <a:lnTo>
                    <a:pt x="3590" y="468"/>
                  </a:lnTo>
                  <a:lnTo>
                    <a:pt x="3607" y="531"/>
                  </a:lnTo>
                  <a:lnTo>
                    <a:pt x="3617" y="597"/>
                  </a:lnTo>
                  <a:lnTo>
                    <a:pt x="3620" y="666"/>
                  </a:lnTo>
                  <a:lnTo>
                    <a:pt x="3620" y="2965"/>
                  </a:lnTo>
                  <a:lnTo>
                    <a:pt x="3617" y="3033"/>
                  </a:lnTo>
                  <a:lnTo>
                    <a:pt x="3607" y="3099"/>
                  </a:lnTo>
                  <a:lnTo>
                    <a:pt x="3590" y="3163"/>
                  </a:lnTo>
                  <a:lnTo>
                    <a:pt x="3568" y="3224"/>
                  </a:lnTo>
                  <a:lnTo>
                    <a:pt x="3540" y="3282"/>
                  </a:lnTo>
                  <a:lnTo>
                    <a:pt x="3507" y="3337"/>
                  </a:lnTo>
                  <a:lnTo>
                    <a:pt x="3469" y="3388"/>
                  </a:lnTo>
                  <a:lnTo>
                    <a:pt x="3426" y="3435"/>
                  </a:lnTo>
                  <a:lnTo>
                    <a:pt x="3379" y="3478"/>
                  </a:lnTo>
                  <a:lnTo>
                    <a:pt x="3328" y="3517"/>
                  </a:lnTo>
                  <a:lnTo>
                    <a:pt x="3273" y="3550"/>
                  </a:lnTo>
                  <a:lnTo>
                    <a:pt x="3215" y="3578"/>
                  </a:lnTo>
                  <a:lnTo>
                    <a:pt x="3154" y="3600"/>
                  </a:lnTo>
                  <a:lnTo>
                    <a:pt x="3090" y="3617"/>
                  </a:lnTo>
                  <a:lnTo>
                    <a:pt x="3024" y="3627"/>
                  </a:lnTo>
                  <a:lnTo>
                    <a:pt x="2956" y="3630"/>
                  </a:lnTo>
                  <a:lnTo>
                    <a:pt x="664" y="3630"/>
                  </a:lnTo>
                  <a:lnTo>
                    <a:pt x="596" y="3627"/>
                  </a:lnTo>
                  <a:lnTo>
                    <a:pt x="530" y="3617"/>
                  </a:lnTo>
                  <a:lnTo>
                    <a:pt x="466" y="3600"/>
                  </a:lnTo>
                  <a:lnTo>
                    <a:pt x="405" y="3578"/>
                  </a:lnTo>
                  <a:lnTo>
                    <a:pt x="347" y="3550"/>
                  </a:lnTo>
                  <a:lnTo>
                    <a:pt x="292" y="3517"/>
                  </a:lnTo>
                  <a:lnTo>
                    <a:pt x="241" y="3478"/>
                  </a:lnTo>
                  <a:lnTo>
                    <a:pt x="194" y="3435"/>
                  </a:lnTo>
                  <a:lnTo>
                    <a:pt x="151" y="3388"/>
                  </a:lnTo>
                  <a:lnTo>
                    <a:pt x="113" y="3337"/>
                  </a:lnTo>
                  <a:lnTo>
                    <a:pt x="80" y="3282"/>
                  </a:lnTo>
                  <a:lnTo>
                    <a:pt x="52" y="3224"/>
                  </a:lnTo>
                  <a:lnTo>
                    <a:pt x="30" y="3163"/>
                  </a:lnTo>
                  <a:lnTo>
                    <a:pt x="13" y="3099"/>
                  </a:lnTo>
                  <a:lnTo>
                    <a:pt x="3" y="3033"/>
                  </a:lnTo>
                  <a:lnTo>
                    <a:pt x="0" y="2965"/>
                  </a:lnTo>
                  <a:lnTo>
                    <a:pt x="0" y="666"/>
                  </a:lnTo>
                  <a:lnTo>
                    <a:pt x="3" y="597"/>
                  </a:lnTo>
                  <a:lnTo>
                    <a:pt x="13" y="531"/>
                  </a:lnTo>
                  <a:lnTo>
                    <a:pt x="30" y="468"/>
                  </a:lnTo>
                  <a:lnTo>
                    <a:pt x="52" y="406"/>
                  </a:lnTo>
                  <a:lnTo>
                    <a:pt x="80" y="348"/>
                  </a:lnTo>
                  <a:lnTo>
                    <a:pt x="113" y="293"/>
                  </a:lnTo>
                  <a:lnTo>
                    <a:pt x="151" y="242"/>
                  </a:lnTo>
                  <a:lnTo>
                    <a:pt x="194" y="195"/>
                  </a:lnTo>
                  <a:lnTo>
                    <a:pt x="241" y="152"/>
                  </a:lnTo>
                  <a:lnTo>
                    <a:pt x="292" y="113"/>
                  </a:lnTo>
                  <a:lnTo>
                    <a:pt x="347" y="80"/>
                  </a:lnTo>
                  <a:lnTo>
                    <a:pt x="405" y="52"/>
                  </a:lnTo>
                  <a:lnTo>
                    <a:pt x="466" y="30"/>
                  </a:lnTo>
                  <a:lnTo>
                    <a:pt x="530" y="13"/>
                  </a:lnTo>
                  <a:lnTo>
                    <a:pt x="596" y="3"/>
                  </a:lnTo>
                  <a:lnTo>
                    <a:pt x="6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6" name="Group 865"/>
          <p:cNvGrpSpPr/>
          <p:nvPr/>
        </p:nvGrpSpPr>
        <p:grpSpPr>
          <a:xfrm>
            <a:off x="10953228" y="3522663"/>
            <a:ext cx="566737" cy="433388"/>
            <a:chOff x="10917238" y="3522663"/>
            <a:chExt cx="566737" cy="4333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6" name="Freeform 166"/>
            <p:cNvSpPr>
              <a:spLocks noEditPoints="1"/>
            </p:cNvSpPr>
            <p:nvPr/>
          </p:nvSpPr>
          <p:spPr bwMode="auto">
            <a:xfrm>
              <a:off x="10945813" y="3522663"/>
              <a:ext cx="179387" cy="122238"/>
            </a:xfrm>
            <a:custGeom>
              <a:avLst/>
              <a:gdLst>
                <a:gd name="T0" fmla="*/ 133 w 1136"/>
                <a:gd name="T1" fmla="*/ 655 h 773"/>
                <a:gd name="T2" fmla="*/ 627 w 1136"/>
                <a:gd name="T3" fmla="*/ 653 h 773"/>
                <a:gd name="T4" fmla="*/ 735 w 1136"/>
                <a:gd name="T5" fmla="*/ 640 h 773"/>
                <a:gd name="T6" fmla="*/ 826 w 1136"/>
                <a:gd name="T7" fmla="*/ 614 h 773"/>
                <a:gd name="T8" fmla="*/ 898 w 1136"/>
                <a:gd name="T9" fmla="*/ 576 h 773"/>
                <a:gd name="T10" fmla="*/ 953 w 1136"/>
                <a:gd name="T11" fmla="*/ 525 h 773"/>
                <a:gd name="T12" fmla="*/ 990 w 1136"/>
                <a:gd name="T13" fmla="*/ 462 h 773"/>
                <a:gd name="T14" fmla="*/ 1010 w 1136"/>
                <a:gd name="T15" fmla="*/ 387 h 773"/>
                <a:gd name="T16" fmla="*/ 1011 w 1136"/>
                <a:gd name="T17" fmla="*/ 323 h 773"/>
                <a:gd name="T18" fmla="*/ 1000 w 1136"/>
                <a:gd name="T19" fmla="*/ 274 h 773"/>
                <a:gd name="T20" fmla="*/ 973 w 1136"/>
                <a:gd name="T21" fmla="*/ 222 h 773"/>
                <a:gd name="T22" fmla="*/ 927 w 1136"/>
                <a:gd name="T23" fmla="*/ 178 h 773"/>
                <a:gd name="T24" fmla="*/ 861 w 1136"/>
                <a:gd name="T25" fmla="*/ 147 h 773"/>
                <a:gd name="T26" fmla="*/ 779 w 1136"/>
                <a:gd name="T27" fmla="*/ 127 h 773"/>
                <a:gd name="T28" fmla="*/ 680 w 1136"/>
                <a:gd name="T29" fmla="*/ 120 h 773"/>
                <a:gd name="T30" fmla="*/ 199 w 1136"/>
                <a:gd name="T31" fmla="*/ 0 h 773"/>
                <a:gd name="T32" fmla="*/ 741 w 1136"/>
                <a:gd name="T33" fmla="*/ 3 h 773"/>
                <a:gd name="T34" fmla="*/ 844 w 1136"/>
                <a:gd name="T35" fmla="*/ 17 h 773"/>
                <a:gd name="T36" fmla="*/ 933 w 1136"/>
                <a:gd name="T37" fmla="*/ 44 h 773"/>
                <a:gd name="T38" fmla="*/ 1009 w 1136"/>
                <a:gd name="T39" fmla="*/ 87 h 773"/>
                <a:gd name="T40" fmla="*/ 1069 w 1136"/>
                <a:gd name="T41" fmla="*/ 146 h 773"/>
                <a:gd name="T42" fmla="*/ 1111 w 1136"/>
                <a:gd name="T43" fmla="*/ 218 h 773"/>
                <a:gd name="T44" fmla="*/ 1133 w 1136"/>
                <a:gd name="T45" fmla="*/ 302 h 773"/>
                <a:gd name="T46" fmla="*/ 1135 w 1136"/>
                <a:gd name="T47" fmla="*/ 359 h 773"/>
                <a:gd name="T48" fmla="*/ 1132 w 1136"/>
                <a:gd name="T49" fmla="*/ 393 h 773"/>
                <a:gd name="T50" fmla="*/ 1124 w 1136"/>
                <a:gd name="T51" fmla="*/ 433 h 773"/>
                <a:gd name="T52" fmla="*/ 1111 w 1136"/>
                <a:gd name="T53" fmla="*/ 478 h 773"/>
                <a:gd name="T54" fmla="*/ 1091 w 1136"/>
                <a:gd name="T55" fmla="*/ 525 h 773"/>
                <a:gd name="T56" fmla="*/ 1063 w 1136"/>
                <a:gd name="T57" fmla="*/ 574 h 773"/>
                <a:gd name="T58" fmla="*/ 1024 w 1136"/>
                <a:gd name="T59" fmla="*/ 620 h 773"/>
                <a:gd name="T60" fmla="*/ 974 w 1136"/>
                <a:gd name="T61" fmla="*/ 665 h 773"/>
                <a:gd name="T62" fmla="*/ 910 w 1136"/>
                <a:gd name="T63" fmla="*/ 704 h 773"/>
                <a:gd name="T64" fmla="*/ 831 w 1136"/>
                <a:gd name="T65" fmla="*/ 736 h 773"/>
                <a:gd name="T66" fmla="*/ 737 w 1136"/>
                <a:gd name="T67" fmla="*/ 759 h 773"/>
                <a:gd name="T68" fmla="*/ 624 w 1136"/>
                <a:gd name="T69" fmla="*/ 772 h 773"/>
                <a:gd name="T70" fmla="*/ 57 w 1136"/>
                <a:gd name="T71" fmla="*/ 773 h 773"/>
                <a:gd name="T72" fmla="*/ 31 w 1136"/>
                <a:gd name="T73" fmla="*/ 769 h 773"/>
                <a:gd name="T74" fmla="*/ 9 w 1136"/>
                <a:gd name="T75" fmla="*/ 750 h 773"/>
                <a:gd name="T76" fmla="*/ 0 w 1136"/>
                <a:gd name="T77" fmla="*/ 720 h 773"/>
                <a:gd name="T78" fmla="*/ 140 w 1136"/>
                <a:gd name="T79" fmla="*/ 48 h 773"/>
                <a:gd name="T80" fmla="*/ 154 w 1136"/>
                <a:gd name="T81" fmla="*/ 19 h 773"/>
                <a:gd name="T82" fmla="*/ 182 w 1136"/>
                <a:gd name="T83" fmla="*/ 3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36" h="773">
                  <a:moveTo>
                    <a:pt x="246" y="120"/>
                  </a:moveTo>
                  <a:lnTo>
                    <a:pt x="133" y="655"/>
                  </a:lnTo>
                  <a:lnTo>
                    <a:pt x="567" y="655"/>
                  </a:lnTo>
                  <a:lnTo>
                    <a:pt x="627" y="653"/>
                  </a:lnTo>
                  <a:lnTo>
                    <a:pt x="683" y="649"/>
                  </a:lnTo>
                  <a:lnTo>
                    <a:pt x="735" y="640"/>
                  </a:lnTo>
                  <a:lnTo>
                    <a:pt x="782" y="629"/>
                  </a:lnTo>
                  <a:lnTo>
                    <a:pt x="826" y="614"/>
                  </a:lnTo>
                  <a:lnTo>
                    <a:pt x="864" y="597"/>
                  </a:lnTo>
                  <a:lnTo>
                    <a:pt x="898" y="576"/>
                  </a:lnTo>
                  <a:lnTo>
                    <a:pt x="928" y="552"/>
                  </a:lnTo>
                  <a:lnTo>
                    <a:pt x="953" y="525"/>
                  </a:lnTo>
                  <a:lnTo>
                    <a:pt x="974" y="496"/>
                  </a:lnTo>
                  <a:lnTo>
                    <a:pt x="990" y="462"/>
                  </a:lnTo>
                  <a:lnTo>
                    <a:pt x="1002" y="426"/>
                  </a:lnTo>
                  <a:lnTo>
                    <a:pt x="1010" y="387"/>
                  </a:lnTo>
                  <a:lnTo>
                    <a:pt x="1012" y="346"/>
                  </a:lnTo>
                  <a:lnTo>
                    <a:pt x="1011" y="323"/>
                  </a:lnTo>
                  <a:lnTo>
                    <a:pt x="1006" y="300"/>
                  </a:lnTo>
                  <a:lnTo>
                    <a:pt x="1000" y="274"/>
                  </a:lnTo>
                  <a:lnTo>
                    <a:pt x="989" y="248"/>
                  </a:lnTo>
                  <a:lnTo>
                    <a:pt x="973" y="222"/>
                  </a:lnTo>
                  <a:lnTo>
                    <a:pt x="952" y="197"/>
                  </a:lnTo>
                  <a:lnTo>
                    <a:pt x="927" y="178"/>
                  </a:lnTo>
                  <a:lnTo>
                    <a:pt x="897" y="161"/>
                  </a:lnTo>
                  <a:lnTo>
                    <a:pt x="861" y="147"/>
                  </a:lnTo>
                  <a:lnTo>
                    <a:pt x="822" y="135"/>
                  </a:lnTo>
                  <a:lnTo>
                    <a:pt x="779" y="127"/>
                  </a:lnTo>
                  <a:lnTo>
                    <a:pt x="730" y="122"/>
                  </a:lnTo>
                  <a:lnTo>
                    <a:pt x="680" y="120"/>
                  </a:lnTo>
                  <a:lnTo>
                    <a:pt x="246" y="120"/>
                  </a:lnTo>
                  <a:close/>
                  <a:moveTo>
                    <a:pt x="199" y="0"/>
                  </a:moveTo>
                  <a:lnTo>
                    <a:pt x="685" y="0"/>
                  </a:lnTo>
                  <a:lnTo>
                    <a:pt x="741" y="3"/>
                  </a:lnTo>
                  <a:lnTo>
                    <a:pt x="794" y="8"/>
                  </a:lnTo>
                  <a:lnTo>
                    <a:pt x="844" y="17"/>
                  </a:lnTo>
                  <a:lnTo>
                    <a:pt x="891" y="29"/>
                  </a:lnTo>
                  <a:lnTo>
                    <a:pt x="933" y="44"/>
                  </a:lnTo>
                  <a:lnTo>
                    <a:pt x="973" y="63"/>
                  </a:lnTo>
                  <a:lnTo>
                    <a:pt x="1009" y="87"/>
                  </a:lnTo>
                  <a:lnTo>
                    <a:pt x="1041" y="114"/>
                  </a:lnTo>
                  <a:lnTo>
                    <a:pt x="1069" y="146"/>
                  </a:lnTo>
                  <a:lnTo>
                    <a:pt x="1093" y="180"/>
                  </a:lnTo>
                  <a:lnTo>
                    <a:pt x="1111" y="218"/>
                  </a:lnTo>
                  <a:lnTo>
                    <a:pt x="1125" y="259"/>
                  </a:lnTo>
                  <a:lnTo>
                    <a:pt x="1133" y="302"/>
                  </a:lnTo>
                  <a:lnTo>
                    <a:pt x="1136" y="346"/>
                  </a:lnTo>
                  <a:lnTo>
                    <a:pt x="1135" y="359"/>
                  </a:lnTo>
                  <a:lnTo>
                    <a:pt x="1134" y="375"/>
                  </a:lnTo>
                  <a:lnTo>
                    <a:pt x="1132" y="393"/>
                  </a:lnTo>
                  <a:lnTo>
                    <a:pt x="1129" y="412"/>
                  </a:lnTo>
                  <a:lnTo>
                    <a:pt x="1124" y="433"/>
                  </a:lnTo>
                  <a:lnTo>
                    <a:pt x="1118" y="456"/>
                  </a:lnTo>
                  <a:lnTo>
                    <a:pt x="1111" y="478"/>
                  </a:lnTo>
                  <a:lnTo>
                    <a:pt x="1102" y="501"/>
                  </a:lnTo>
                  <a:lnTo>
                    <a:pt x="1091" y="525"/>
                  </a:lnTo>
                  <a:lnTo>
                    <a:pt x="1078" y="550"/>
                  </a:lnTo>
                  <a:lnTo>
                    <a:pt x="1063" y="574"/>
                  </a:lnTo>
                  <a:lnTo>
                    <a:pt x="1044" y="598"/>
                  </a:lnTo>
                  <a:lnTo>
                    <a:pt x="1024" y="620"/>
                  </a:lnTo>
                  <a:lnTo>
                    <a:pt x="1000" y="643"/>
                  </a:lnTo>
                  <a:lnTo>
                    <a:pt x="974" y="665"/>
                  </a:lnTo>
                  <a:lnTo>
                    <a:pt x="944" y="685"/>
                  </a:lnTo>
                  <a:lnTo>
                    <a:pt x="910" y="704"/>
                  </a:lnTo>
                  <a:lnTo>
                    <a:pt x="872" y="721"/>
                  </a:lnTo>
                  <a:lnTo>
                    <a:pt x="831" y="736"/>
                  </a:lnTo>
                  <a:lnTo>
                    <a:pt x="787" y="749"/>
                  </a:lnTo>
                  <a:lnTo>
                    <a:pt x="737" y="759"/>
                  </a:lnTo>
                  <a:lnTo>
                    <a:pt x="683" y="767"/>
                  </a:lnTo>
                  <a:lnTo>
                    <a:pt x="624" y="772"/>
                  </a:lnTo>
                  <a:lnTo>
                    <a:pt x="561" y="773"/>
                  </a:lnTo>
                  <a:lnTo>
                    <a:pt x="57" y="773"/>
                  </a:lnTo>
                  <a:lnTo>
                    <a:pt x="44" y="772"/>
                  </a:lnTo>
                  <a:lnTo>
                    <a:pt x="31" y="769"/>
                  </a:lnTo>
                  <a:lnTo>
                    <a:pt x="19" y="761"/>
                  </a:lnTo>
                  <a:lnTo>
                    <a:pt x="9" y="750"/>
                  </a:lnTo>
                  <a:lnTo>
                    <a:pt x="4" y="736"/>
                  </a:lnTo>
                  <a:lnTo>
                    <a:pt x="0" y="720"/>
                  </a:lnTo>
                  <a:lnTo>
                    <a:pt x="4" y="703"/>
                  </a:lnTo>
                  <a:lnTo>
                    <a:pt x="140" y="48"/>
                  </a:lnTo>
                  <a:lnTo>
                    <a:pt x="145" y="32"/>
                  </a:lnTo>
                  <a:lnTo>
                    <a:pt x="154" y="19"/>
                  </a:lnTo>
                  <a:lnTo>
                    <a:pt x="167" y="9"/>
                  </a:lnTo>
                  <a:lnTo>
                    <a:pt x="182" y="3"/>
                  </a:lnTo>
                  <a:lnTo>
                    <a:pt x="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167"/>
            <p:cNvSpPr>
              <a:spLocks noEditPoints="1"/>
            </p:cNvSpPr>
            <p:nvPr/>
          </p:nvSpPr>
          <p:spPr bwMode="auto">
            <a:xfrm>
              <a:off x="11077575" y="3833813"/>
              <a:ext cx="179387" cy="122238"/>
            </a:xfrm>
            <a:custGeom>
              <a:avLst/>
              <a:gdLst>
                <a:gd name="T0" fmla="*/ 133 w 1136"/>
                <a:gd name="T1" fmla="*/ 655 h 773"/>
                <a:gd name="T2" fmla="*/ 626 w 1136"/>
                <a:gd name="T3" fmla="*/ 653 h 773"/>
                <a:gd name="T4" fmla="*/ 735 w 1136"/>
                <a:gd name="T5" fmla="*/ 640 h 773"/>
                <a:gd name="T6" fmla="*/ 824 w 1136"/>
                <a:gd name="T7" fmla="*/ 614 h 773"/>
                <a:gd name="T8" fmla="*/ 898 w 1136"/>
                <a:gd name="T9" fmla="*/ 576 h 773"/>
                <a:gd name="T10" fmla="*/ 953 w 1136"/>
                <a:gd name="T11" fmla="*/ 525 h 773"/>
                <a:gd name="T12" fmla="*/ 990 w 1136"/>
                <a:gd name="T13" fmla="*/ 462 h 773"/>
                <a:gd name="T14" fmla="*/ 1009 w 1136"/>
                <a:gd name="T15" fmla="*/ 387 h 773"/>
                <a:gd name="T16" fmla="*/ 1011 w 1136"/>
                <a:gd name="T17" fmla="*/ 330 h 773"/>
                <a:gd name="T18" fmla="*/ 1006 w 1136"/>
                <a:gd name="T19" fmla="*/ 297 h 773"/>
                <a:gd name="T20" fmla="*/ 995 w 1136"/>
                <a:gd name="T21" fmla="*/ 261 h 773"/>
                <a:gd name="T22" fmla="*/ 976 w 1136"/>
                <a:gd name="T23" fmla="*/ 227 h 773"/>
                <a:gd name="T24" fmla="*/ 946 w 1136"/>
                <a:gd name="T25" fmla="*/ 193 h 773"/>
                <a:gd name="T26" fmla="*/ 903 w 1136"/>
                <a:gd name="T27" fmla="*/ 164 h 773"/>
                <a:gd name="T28" fmla="*/ 846 w 1136"/>
                <a:gd name="T29" fmla="*/ 141 h 773"/>
                <a:gd name="T30" fmla="*/ 771 w 1136"/>
                <a:gd name="T31" fmla="*/ 125 h 773"/>
                <a:gd name="T32" fmla="*/ 679 w 1136"/>
                <a:gd name="T33" fmla="*/ 119 h 773"/>
                <a:gd name="T34" fmla="*/ 198 w 1136"/>
                <a:gd name="T35" fmla="*/ 0 h 773"/>
                <a:gd name="T36" fmla="*/ 739 w 1136"/>
                <a:gd name="T37" fmla="*/ 2 h 773"/>
                <a:gd name="T38" fmla="*/ 834 w 1136"/>
                <a:gd name="T39" fmla="*/ 14 h 773"/>
                <a:gd name="T40" fmla="*/ 913 w 1136"/>
                <a:gd name="T41" fmla="*/ 36 h 773"/>
                <a:gd name="T42" fmla="*/ 977 w 1136"/>
                <a:gd name="T43" fmla="*/ 66 h 773"/>
                <a:gd name="T44" fmla="*/ 1028 w 1136"/>
                <a:gd name="T45" fmla="*/ 102 h 773"/>
                <a:gd name="T46" fmla="*/ 1067 w 1136"/>
                <a:gd name="T47" fmla="*/ 142 h 773"/>
                <a:gd name="T48" fmla="*/ 1095 w 1136"/>
                <a:gd name="T49" fmla="*/ 183 h 773"/>
                <a:gd name="T50" fmla="*/ 1114 w 1136"/>
                <a:gd name="T51" fmla="*/ 226 h 773"/>
                <a:gd name="T52" fmla="*/ 1126 w 1136"/>
                <a:gd name="T53" fmla="*/ 266 h 773"/>
                <a:gd name="T54" fmla="*/ 1133 w 1136"/>
                <a:gd name="T55" fmla="*/ 303 h 773"/>
                <a:gd name="T56" fmla="*/ 1136 w 1136"/>
                <a:gd name="T57" fmla="*/ 333 h 773"/>
                <a:gd name="T58" fmla="*/ 1135 w 1136"/>
                <a:gd name="T59" fmla="*/ 359 h 773"/>
                <a:gd name="T60" fmla="*/ 1132 w 1136"/>
                <a:gd name="T61" fmla="*/ 393 h 773"/>
                <a:gd name="T62" fmla="*/ 1124 w 1136"/>
                <a:gd name="T63" fmla="*/ 433 h 773"/>
                <a:gd name="T64" fmla="*/ 1111 w 1136"/>
                <a:gd name="T65" fmla="*/ 478 h 773"/>
                <a:gd name="T66" fmla="*/ 1091 w 1136"/>
                <a:gd name="T67" fmla="*/ 525 h 773"/>
                <a:gd name="T68" fmla="*/ 1062 w 1136"/>
                <a:gd name="T69" fmla="*/ 574 h 773"/>
                <a:gd name="T70" fmla="*/ 1025 w 1136"/>
                <a:gd name="T71" fmla="*/ 620 h 773"/>
                <a:gd name="T72" fmla="*/ 975 w 1136"/>
                <a:gd name="T73" fmla="*/ 665 h 773"/>
                <a:gd name="T74" fmla="*/ 912 w 1136"/>
                <a:gd name="T75" fmla="*/ 704 h 773"/>
                <a:gd name="T76" fmla="*/ 834 w 1136"/>
                <a:gd name="T77" fmla="*/ 736 h 773"/>
                <a:gd name="T78" fmla="*/ 740 w 1136"/>
                <a:gd name="T79" fmla="*/ 759 h 773"/>
                <a:gd name="T80" fmla="*/ 630 w 1136"/>
                <a:gd name="T81" fmla="*/ 772 h 773"/>
                <a:gd name="T82" fmla="*/ 62 w 1136"/>
                <a:gd name="T83" fmla="*/ 773 h 773"/>
                <a:gd name="T84" fmla="*/ 36 w 1136"/>
                <a:gd name="T85" fmla="*/ 769 h 773"/>
                <a:gd name="T86" fmla="*/ 14 w 1136"/>
                <a:gd name="T87" fmla="*/ 750 h 773"/>
                <a:gd name="T88" fmla="*/ 0 w 1136"/>
                <a:gd name="T89" fmla="*/ 720 h 773"/>
                <a:gd name="T90" fmla="*/ 140 w 1136"/>
                <a:gd name="T91" fmla="*/ 48 h 773"/>
                <a:gd name="T92" fmla="*/ 154 w 1136"/>
                <a:gd name="T93" fmla="*/ 19 h 773"/>
                <a:gd name="T94" fmla="*/ 182 w 1136"/>
                <a:gd name="T95" fmla="*/ 2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36" h="773">
                  <a:moveTo>
                    <a:pt x="240" y="119"/>
                  </a:moveTo>
                  <a:lnTo>
                    <a:pt x="133" y="655"/>
                  </a:lnTo>
                  <a:lnTo>
                    <a:pt x="566" y="655"/>
                  </a:lnTo>
                  <a:lnTo>
                    <a:pt x="626" y="653"/>
                  </a:lnTo>
                  <a:lnTo>
                    <a:pt x="683" y="648"/>
                  </a:lnTo>
                  <a:lnTo>
                    <a:pt x="735" y="640"/>
                  </a:lnTo>
                  <a:lnTo>
                    <a:pt x="782" y="629"/>
                  </a:lnTo>
                  <a:lnTo>
                    <a:pt x="824" y="614"/>
                  </a:lnTo>
                  <a:lnTo>
                    <a:pt x="863" y="596"/>
                  </a:lnTo>
                  <a:lnTo>
                    <a:pt x="898" y="576"/>
                  </a:lnTo>
                  <a:lnTo>
                    <a:pt x="928" y="552"/>
                  </a:lnTo>
                  <a:lnTo>
                    <a:pt x="953" y="525"/>
                  </a:lnTo>
                  <a:lnTo>
                    <a:pt x="974" y="496"/>
                  </a:lnTo>
                  <a:lnTo>
                    <a:pt x="990" y="462"/>
                  </a:lnTo>
                  <a:lnTo>
                    <a:pt x="1002" y="426"/>
                  </a:lnTo>
                  <a:lnTo>
                    <a:pt x="1009" y="387"/>
                  </a:lnTo>
                  <a:lnTo>
                    <a:pt x="1012" y="346"/>
                  </a:lnTo>
                  <a:lnTo>
                    <a:pt x="1011" y="330"/>
                  </a:lnTo>
                  <a:lnTo>
                    <a:pt x="1009" y="313"/>
                  </a:lnTo>
                  <a:lnTo>
                    <a:pt x="1006" y="297"/>
                  </a:lnTo>
                  <a:lnTo>
                    <a:pt x="1002" y="280"/>
                  </a:lnTo>
                  <a:lnTo>
                    <a:pt x="995" y="261"/>
                  </a:lnTo>
                  <a:lnTo>
                    <a:pt x="987" y="244"/>
                  </a:lnTo>
                  <a:lnTo>
                    <a:pt x="976" y="227"/>
                  </a:lnTo>
                  <a:lnTo>
                    <a:pt x="962" y="209"/>
                  </a:lnTo>
                  <a:lnTo>
                    <a:pt x="946" y="193"/>
                  </a:lnTo>
                  <a:lnTo>
                    <a:pt x="926" y="178"/>
                  </a:lnTo>
                  <a:lnTo>
                    <a:pt x="903" y="164"/>
                  </a:lnTo>
                  <a:lnTo>
                    <a:pt x="876" y="152"/>
                  </a:lnTo>
                  <a:lnTo>
                    <a:pt x="846" y="141"/>
                  </a:lnTo>
                  <a:lnTo>
                    <a:pt x="811" y="131"/>
                  </a:lnTo>
                  <a:lnTo>
                    <a:pt x="771" y="125"/>
                  </a:lnTo>
                  <a:lnTo>
                    <a:pt x="728" y="121"/>
                  </a:lnTo>
                  <a:lnTo>
                    <a:pt x="679" y="119"/>
                  </a:lnTo>
                  <a:lnTo>
                    <a:pt x="240" y="119"/>
                  </a:lnTo>
                  <a:close/>
                  <a:moveTo>
                    <a:pt x="198" y="0"/>
                  </a:moveTo>
                  <a:lnTo>
                    <a:pt x="685" y="0"/>
                  </a:lnTo>
                  <a:lnTo>
                    <a:pt x="739" y="2"/>
                  </a:lnTo>
                  <a:lnTo>
                    <a:pt x="789" y="7"/>
                  </a:lnTo>
                  <a:lnTo>
                    <a:pt x="834" y="14"/>
                  </a:lnTo>
                  <a:lnTo>
                    <a:pt x="876" y="24"/>
                  </a:lnTo>
                  <a:lnTo>
                    <a:pt x="913" y="36"/>
                  </a:lnTo>
                  <a:lnTo>
                    <a:pt x="947" y="50"/>
                  </a:lnTo>
                  <a:lnTo>
                    <a:pt x="977" y="66"/>
                  </a:lnTo>
                  <a:lnTo>
                    <a:pt x="1004" y="84"/>
                  </a:lnTo>
                  <a:lnTo>
                    <a:pt x="1028" y="102"/>
                  </a:lnTo>
                  <a:lnTo>
                    <a:pt x="1048" y="122"/>
                  </a:lnTo>
                  <a:lnTo>
                    <a:pt x="1067" y="142"/>
                  </a:lnTo>
                  <a:lnTo>
                    <a:pt x="1082" y="163"/>
                  </a:lnTo>
                  <a:lnTo>
                    <a:pt x="1095" y="183"/>
                  </a:lnTo>
                  <a:lnTo>
                    <a:pt x="1106" y="205"/>
                  </a:lnTo>
                  <a:lnTo>
                    <a:pt x="1114" y="226"/>
                  </a:lnTo>
                  <a:lnTo>
                    <a:pt x="1121" y="246"/>
                  </a:lnTo>
                  <a:lnTo>
                    <a:pt x="1126" y="266"/>
                  </a:lnTo>
                  <a:lnTo>
                    <a:pt x="1131" y="285"/>
                  </a:lnTo>
                  <a:lnTo>
                    <a:pt x="1133" y="303"/>
                  </a:lnTo>
                  <a:lnTo>
                    <a:pt x="1135" y="319"/>
                  </a:lnTo>
                  <a:lnTo>
                    <a:pt x="1136" y="333"/>
                  </a:lnTo>
                  <a:lnTo>
                    <a:pt x="1136" y="346"/>
                  </a:lnTo>
                  <a:lnTo>
                    <a:pt x="1135" y="359"/>
                  </a:lnTo>
                  <a:lnTo>
                    <a:pt x="1134" y="375"/>
                  </a:lnTo>
                  <a:lnTo>
                    <a:pt x="1132" y="393"/>
                  </a:lnTo>
                  <a:lnTo>
                    <a:pt x="1128" y="412"/>
                  </a:lnTo>
                  <a:lnTo>
                    <a:pt x="1124" y="433"/>
                  </a:lnTo>
                  <a:lnTo>
                    <a:pt x="1118" y="455"/>
                  </a:lnTo>
                  <a:lnTo>
                    <a:pt x="1111" y="478"/>
                  </a:lnTo>
                  <a:lnTo>
                    <a:pt x="1101" y="501"/>
                  </a:lnTo>
                  <a:lnTo>
                    <a:pt x="1091" y="525"/>
                  </a:lnTo>
                  <a:lnTo>
                    <a:pt x="1078" y="550"/>
                  </a:lnTo>
                  <a:lnTo>
                    <a:pt x="1062" y="574"/>
                  </a:lnTo>
                  <a:lnTo>
                    <a:pt x="1045" y="597"/>
                  </a:lnTo>
                  <a:lnTo>
                    <a:pt x="1025" y="620"/>
                  </a:lnTo>
                  <a:lnTo>
                    <a:pt x="1001" y="643"/>
                  </a:lnTo>
                  <a:lnTo>
                    <a:pt x="975" y="665"/>
                  </a:lnTo>
                  <a:lnTo>
                    <a:pt x="945" y="685"/>
                  </a:lnTo>
                  <a:lnTo>
                    <a:pt x="912" y="704"/>
                  </a:lnTo>
                  <a:lnTo>
                    <a:pt x="875" y="721"/>
                  </a:lnTo>
                  <a:lnTo>
                    <a:pt x="834" y="736"/>
                  </a:lnTo>
                  <a:lnTo>
                    <a:pt x="790" y="749"/>
                  </a:lnTo>
                  <a:lnTo>
                    <a:pt x="740" y="759"/>
                  </a:lnTo>
                  <a:lnTo>
                    <a:pt x="687" y="766"/>
                  </a:lnTo>
                  <a:lnTo>
                    <a:pt x="630" y="772"/>
                  </a:lnTo>
                  <a:lnTo>
                    <a:pt x="566" y="773"/>
                  </a:lnTo>
                  <a:lnTo>
                    <a:pt x="62" y="773"/>
                  </a:lnTo>
                  <a:lnTo>
                    <a:pt x="49" y="772"/>
                  </a:lnTo>
                  <a:lnTo>
                    <a:pt x="36" y="769"/>
                  </a:lnTo>
                  <a:lnTo>
                    <a:pt x="25" y="761"/>
                  </a:lnTo>
                  <a:lnTo>
                    <a:pt x="14" y="750"/>
                  </a:lnTo>
                  <a:lnTo>
                    <a:pt x="4" y="736"/>
                  </a:lnTo>
                  <a:lnTo>
                    <a:pt x="0" y="720"/>
                  </a:lnTo>
                  <a:lnTo>
                    <a:pt x="2" y="703"/>
                  </a:lnTo>
                  <a:lnTo>
                    <a:pt x="140" y="48"/>
                  </a:lnTo>
                  <a:lnTo>
                    <a:pt x="145" y="32"/>
                  </a:lnTo>
                  <a:lnTo>
                    <a:pt x="154" y="19"/>
                  </a:lnTo>
                  <a:lnTo>
                    <a:pt x="167" y="9"/>
                  </a:lnTo>
                  <a:lnTo>
                    <a:pt x="182" y="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168"/>
            <p:cNvSpPr>
              <a:spLocks noEditPoints="1"/>
            </p:cNvSpPr>
            <p:nvPr/>
          </p:nvSpPr>
          <p:spPr bwMode="auto">
            <a:xfrm>
              <a:off x="10917238" y="3673475"/>
              <a:ext cx="179387" cy="122238"/>
            </a:xfrm>
            <a:custGeom>
              <a:avLst/>
              <a:gdLst>
                <a:gd name="T0" fmla="*/ 131 w 1134"/>
                <a:gd name="T1" fmla="*/ 654 h 773"/>
                <a:gd name="T2" fmla="*/ 624 w 1134"/>
                <a:gd name="T3" fmla="*/ 653 h 773"/>
                <a:gd name="T4" fmla="*/ 731 w 1134"/>
                <a:gd name="T5" fmla="*/ 640 h 773"/>
                <a:gd name="T6" fmla="*/ 822 w 1134"/>
                <a:gd name="T7" fmla="*/ 614 h 773"/>
                <a:gd name="T8" fmla="*/ 896 w 1134"/>
                <a:gd name="T9" fmla="*/ 576 h 773"/>
                <a:gd name="T10" fmla="*/ 951 w 1134"/>
                <a:gd name="T11" fmla="*/ 525 h 773"/>
                <a:gd name="T12" fmla="*/ 988 w 1134"/>
                <a:gd name="T13" fmla="*/ 462 h 773"/>
                <a:gd name="T14" fmla="*/ 1006 w 1134"/>
                <a:gd name="T15" fmla="*/ 387 h 773"/>
                <a:gd name="T16" fmla="*/ 1008 w 1134"/>
                <a:gd name="T17" fmla="*/ 330 h 773"/>
                <a:gd name="T18" fmla="*/ 1004 w 1134"/>
                <a:gd name="T19" fmla="*/ 296 h 773"/>
                <a:gd name="T20" fmla="*/ 993 w 1134"/>
                <a:gd name="T21" fmla="*/ 261 h 773"/>
                <a:gd name="T22" fmla="*/ 973 w 1134"/>
                <a:gd name="T23" fmla="*/ 225 h 773"/>
                <a:gd name="T24" fmla="*/ 943 w 1134"/>
                <a:gd name="T25" fmla="*/ 193 h 773"/>
                <a:gd name="T26" fmla="*/ 900 w 1134"/>
                <a:gd name="T27" fmla="*/ 164 h 773"/>
                <a:gd name="T28" fmla="*/ 843 w 1134"/>
                <a:gd name="T29" fmla="*/ 140 h 773"/>
                <a:gd name="T30" fmla="*/ 769 w 1134"/>
                <a:gd name="T31" fmla="*/ 125 h 773"/>
                <a:gd name="T32" fmla="*/ 676 w 1134"/>
                <a:gd name="T33" fmla="*/ 119 h 773"/>
                <a:gd name="T34" fmla="*/ 196 w 1134"/>
                <a:gd name="T35" fmla="*/ 0 h 773"/>
                <a:gd name="T36" fmla="*/ 737 w 1134"/>
                <a:gd name="T37" fmla="*/ 1 h 773"/>
                <a:gd name="T38" fmla="*/ 832 w 1134"/>
                <a:gd name="T39" fmla="*/ 13 h 773"/>
                <a:gd name="T40" fmla="*/ 911 w 1134"/>
                <a:gd name="T41" fmla="*/ 36 h 773"/>
                <a:gd name="T42" fmla="*/ 975 w 1134"/>
                <a:gd name="T43" fmla="*/ 65 h 773"/>
                <a:gd name="T44" fmla="*/ 1024 w 1134"/>
                <a:gd name="T45" fmla="*/ 101 h 773"/>
                <a:gd name="T46" fmla="*/ 1063 w 1134"/>
                <a:gd name="T47" fmla="*/ 141 h 773"/>
                <a:gd name="T48" fmla="*/ 1092 w 1134"/>
                <a:gd name="T49" fmla="*/ 183 h 773"/>
                <a:gd name="T50" fmla="*/ 1111 w 1134"/>
                <a:gd name="T51" fmla="*/ 225 h 773"/>
                <a:gd name="T52" fmla="*/ 1124 w 1134"/>
                <a:gd name="T53" fmla="*/ 266 h 773"/>
                <a:gd name="T54" fmla="*/ 1131 w 1134"/>
                <a:gd name="T55" fmla="*/ 302 h 773"/>
                <a:gd name="T56" fmla="*/ 1133 w 1134"/>
                <a:gd name="T57" fmla="*/ 333 h 773"/>
                <a:gd name="T58" fmla="*/ 1133 w 1134"/>
                <a:gd name="T59" fmla="*/ 359 h 773"/>
                <a:gd name="T60" fmla="*/ 1128 w 1134"/>
                <a:gd name="T61" fmla="*/ 392 h 773"/>
                <a:gd name="T62" fmla="*/ 1121 w 1134"/>
                <a:gd name="T63" fmla="*/ 433 h 773"/>
                <a:gd name="T64" fmla="*/ 1108 w 1134"/>
                <a:gd name="T65" fmla="*/ 477 h 773"/>
                <a:gd name="T66" fmla="*/ 1088 w 1134"/>
                <a:gd name="T67" fmla="*/ 525 h 773"/>
                <a:gd name="T68" fmla="*/ 1060 w 1134"/>
                <a:gd name="T69" fmla="*/ 573 h 773"/>
                <a:gd name="T70" fmla="*/ 1021 w 1134"/>
                <a:gd name="T71" fmla="*/ 620 h 773"/>
                <a:gd name="T72" fmla="*/ 971 w 1134"/>
                <a:gd name="T73" fmla="*/ 664 h 773"/>
                <a:gd name="T74" fmla="*/ 909 w 1134"/>
                <a:gd name="T75" fmla="*/ 703 h 773"/>
                <a:gd name="T76" fmla="*/ 832 w 1134"/>
                <a:gd name="T77" fmla="*/ 735 h 773"/>
                <a:gd name="T78" fmla="*/ 738 w 1134"/>
                <a:gd name="T79" fmla="*/ 759 h 773"/>
                <a:gd name="T80" fmla="*/ 626 w 1134"/>
                <a:gd name="T81" fmla="*/ 772 h 773"/>
                <a:gd name="T82" fmla="*/ 60 w 1134"/>
                <a:gd name="T83" fmla="*/ 773 h 773"/>
                <a:gd name="T84" fmla="*/ 34 w 1134"/>
                <a:gd name="T85" fmla="*/ 767 h 773"/>
                <a:gd name="T86" fmla="*/ 12 w 1134"/>
                <a:gd name="T87" fmla="*/ 749 h 773"/>
                <a:gd name="T88" fmla="*/ 1 w 1134"/>
                <a:gd name="T89" fmla="*/ 727 h 773"/>
                <a:gd name="T90" fmla="*/ 0 w 1134"/>
                <a:gd name="T91" fmla="*/ 701 h 773"/>
                <a:gd name="T92" fmla="*/ 142 w 1134"/>
                <a:gd name="T93" fmla="*/ 31 h 773"/>
                <a:gd name="T94" fmla="*/ 163 w 1134"/>
                <a:gd name="T95" fmla="*/ 9 h 773"/>
                <a:gd name="T96" fmla="*/ 196 w 1134"/>
                <a:gd name="T97" fmla="*/ 0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34" h="773">
                  <a:moveTo>
                    <a:pt x="243" y="119"/>
                  </a:moveTo>
                  <a:lnTo>
                    <a:pt x="131" y="654"/>
                  </a:lnTo>
                  <a:lnTo>
                    <a:pt x="564" y="654"/>
                  </a:lnTo>
                  <a:lnTo>
                    <a:pt x="624" y="653"/>
                  </a:lnTo>
                  <a:lnTo>
                    <a:pt x="679" y="647"/>
                  </a:lnTo>
                  <a:lnTo>
                    <a:pt x="731" y="640"/>
                  </a:lnTo>
                  <a:lnTo>
                    <a:pt x="779" y="628"/>
                  </a:lnTo>
                  <a:lnTo>
                    <a:pt x="822" y="614"/>
                  </a:lnTo>
                  <a:lnTo>
                    <a:pt x="861" y="596"/>
                  </a:lnTo>
                  <a:lnTo>
                    <a:pt x="896" y="576"/>
                  </a:lnTo>
                  <a:lnTo>
                    <a:pt x="925" y="552"/>
                  </a:lnTo>
                  <a:lnTo>
                    <a:pt x="951" y="525"/>
                  </a:lnTo>
                  <a:lnTo>
                    <a:pt x="971" y="494"/>
                  </a:lnTo>
                  <a:lnTo>
                    <a:pt x="988" y="462"/>
                  </a:lnTo>
                  <a:lnTo>
                    <a:pt x="1000" y="426"/>
                  </a:lnTo>
                  <a:lnTo>
                    <a:pt x="1006" y="387"/>
                  </a:lnTo>
                  <a:lnTo>
                    <a:pt x="1008" y="345"/>
                  </a:lnTo>
                  <a:lnTo>
                    <a:pt x="1008" y="330"/>
                  </a:lnTo>
                  <a:lnTo>
                    <a:pt x="1007" y="313"/>
                  </a:lnTo>
                  <a:lnTo>
                    <a:pt x="1004" y="296"/>
                  </a:lnTo>
                  <a:lnTo>
                    <a:pt x="1000" y="279"/>
                  </a:lnTo>
                  <a:lnTo>
                    <a:pt x="993" y="261"/>
                  </a:lnTo>
                  <a:lnTo>
                    <a:pt x="984" y="244"/>
                  </a:lnTo>
                  <a:lnTo>
                    <a:pt x="973" y="225"/>
                  </a:lnTo>
                  <a:lnTo>
                    <a:pt x="960" y="209"/>
                  </a:lnTo>
                  <a:lnTo>
                    <a:pt x="943" y="193"/>
                  </a:lnTo>
                  <a:lnTo>
                    <a:pt x="923" y="178"/>
                  </a:lnTo>
                  <a:lnTo>
                    <a:pt x="900" y="164"/>
                  </a:lnTo>
                  <a:lnTo>
                    <a:pt x="874" y="151"/>
                  </a:lnTo>
                  <a:lnTo>
                    <a:pt x="843" y="140"/>
                  </a:lnTo>
                  <a:lnTo>
                    <a:pt x="808" y="131"/>
                  </a:lnTo>
                  <a:lnTo>
                    <a:pt x="769" y="125"/>
                  </a:lnTo>
                  <a:lnTo>
                    <a:pt x="725" y="120"/>
                  </a:lnTo>
                  <a:lnTo>
                    <a:pt x="676" y="119"/>
                  </a:lnTo>
                  <a:lnTo>
                    <a:pt x="243" y="119"/>
                  </a:lnTo>
                  <a:close/>
                  <a:moveTo>
                    <a:pt x="196" y="0"/>
                  </a:moveTo>
                  <a:lnTo>
                    <a:pt x="683" y="0"/>
                  </a:lnTo>
                  <a:lnTo>
                    <a:pt x="737" y="1"/>
                  </a:lnTo>
                  <a:lnTo>
                    <a:pt x="786" y="7"/>
                  </a:lnTo>
                  <a:lnTo>
                    <a:pt x="832" y="13"/>
                  </a:lnTo>
                  <a:lnTo>
                    <a:pt x="873" y="24"/>
                  </a:lnTo>
                  <a:lnTo>
                    <a:pt x="911" y="36"/>
                  </a:lnTo>
                  <a:lnTo>
                    <a:pt x="944" y="50"/>
                  </a:lnTo>
                  <a:lnTo>
                    <a:pt x="975" y="65"/>
                  </a:lnTo>
                  <a:lnTo>
                    <a:pt x="1002" y="82"/>
                  </a:lnTo>
                  <a:lnTo>
                    <a:pt x="1024" y="101"/>
                  </a:lnTo>
                  <a:lnTo>
                    <a:pt x="1046" y="120"/>
                  </a:lnTo>
                  <a:lnTo>
                    <a:pt x="1063" y="141"/>
                  </a:lnTo>
                  <a:lnTo>
                    <a:pt x="1079" y="163"/>
                  </a:lnTo>
                  <a:lnTo>
                    <a:pt x="1092" y="183"/>
                  </a:lnTo>
                  <a:lnTo>
                    <a:pt x="1102" y="205"/>
                  </a:lnTo>
                  <a:lnTo>
                    <a:pt x="1111" y="225"/>
                  </a:lnTo>
                  <a:lnTo>
                    <a:pt x="1119" y="246"/>
                  </a:lnTo>
                  <a:lnTo>
                    <a:pt x="1124" y="266"/>
                  </a:lnTo>
                  <a:lnTo>
                    <a:pt x="1127" y="284"/>
                  </a:lnTo>
                  <a:lnTo>
                    <a:pt x="1131" y="302"/>
                  </a:lnTo>
                  <a:lnTo>
                    <a:pt x="1133" y="318"/>
                  </a:lnTo>
                  <a:lnTo>
                    <a:pt x="1133" y="333"/>
                  </a:lnTo>
                  <a:lnTo>
                    <a:pt x="1134" y="345"/>
                  </a:lnTo>
                  <a:lnTo>
                    <a:pt x="1133" y="359"/>
                  </a:lnTo>
                  <a:lnTo>
                    <a:pt x="1131" y="374"/>
                  </a:lnTo>
                  <a:lnTo>
                    <a:pt x="1128" y="392"/>
                  </a:lnTo>
                  <a:lnTo>
                    <a:pt x="1125" y="412"/>
                  </a:lnTo>
                  <a:lnTo>
                    <a:pt x="1121" y="433"/>
                  </a:lnTo>
                  <a:lnTo>
                    <a:pt x="1115" y="454"/>
                  </a:lnTo>
                  <a:lnTo>
                    <a:pt x="1108" y="477"/>
                  </a:lnTo>
                  <a:lnTo>
                    <a:pt x="1099" y="501"/>
                  </a:lnTo>
                  <a:lnTo>
                    <a:pt x="1088" y="525"/>
                  </a:lnTo>
                  <a:lnTo>
                    <a:pt x="1075" y="548"/>
                  </a:lnTo>
                  <a:lnTo>
                    <a:pt x="1060" y="573"/>
                  </a:lnTo>
                  <a:lnTo>
                    <a:pt x="1042" y="597"/>
                  </a:lnTo>
                  <a:lnTo>
                    <a:pt x="1021" y="620"/>
                  </a:lnTo>
                  <a:lnTo>
                    <a:pt x="999" y="643"/>
                  </a:lnTo>
                  <a:lnTo>
                    <a:pt x="971" y="664"/>
                  </a:lnTo>
                  <a:lnTo>
                    <a:pt x="942" y="684"/>
                  </a:lnTo>
                  <a:lnTo>
                    <a:pt x="909" y="703"/>
                  </a:lnTo>
                  <a:lnTo>
                    <a:pt x="872" y="720"/>
                  </a:lnTo>
                  <a:lnTo>
                    <a:pt x="832" y="735"/>
                  </a:lnTo>
                  <a:lnTo>
                    <a:pt x="786" y="748"/>
                  </a:lnTo>
                  <a:lnTo>
                    <a:pt x="738" y="759"/>
                  </a:lnTo>
                  <a:lnTo>
                    <a:pt x="685" y="766"/>
                  </a:lnTo>
                  <a:lnTo>
                    <a:pt x="626" y="772"/>
                  </a:lnTo>
                  <a:lnTo>
                    <a:pt x="564" y="773"/>
                  </a:lnTo>
                  <a:lnTo>
                    <a:pt x="60" y="773"/>
                  </a:lnTo>
                  <a:lnTo>
                    <a:pt x="47" y="772"/>
                  </a:lnTo>
                  <a:lnTo>
                    <a:pt x="34" y="767"/>
                  </a:lnTo>
                  <a:lnTo>
                    <a:pt x="22" y="760"/>
                  </a:lnTo>
                  <a:lnTo>
                    <a:pt x="12" y="749"/>
                  </a:lnTo>
                  <a:lnTo>
                    <a:pt x="5" y="739"/>
                  </a:lnTo>
                  <a:lnTo>
                    <a:pt x="1" y="727"/>
                  </a:lnTo>
                  <a:lnTo>
                    <a:pt x="0" y="714"/>
                  </a:lnTo>
                  <a:lnTo>
                    <a:pt x="0" y="701"/>
                  </a:lnTo>
                  <a:lnTo>
                    <a:pt x="136" y="48"/>
                  </a:lnTo>
                  <a:lnTo>
                    <a:pt x="142" y="31"/>
                  </a:lnTo>
                  <a:lnTo>
                    <a:pt x="151" y="18"/>
                  </a:lnTo>
                  <a:lnTo>
                    <a:pt x="163" y="9"/>
                  </a:lnTo>
                  <a:lnTo>
                    <a:pt x="179" y="2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169"/>
            <p:cNvSpPr>
              <a:spLocks noEditPoints="1"/>
            </p:cNvSpPr>
            <p:nvPr/>
          </p:nvSpPr>
          <p:spPr bwMode="auto">
            <a:xfrm>
              <a:off x="11274425" y="3776663"/>
              <a:ext cx="180975" cy="112713"/>
            </a:xfrm>
            <a:custGeom>
              <a:avLst/>
              <a:gdLst>
                <a:gd name="T0" fmla="*/ 136 w 1133"/>
                <a:gd name="T1" fmla="*/ 595 h 714"/>
                <a:gd name="T2" fmla="*/ 629 w 1133"/>
                <a:gd name="T3" fmla="*/ 592 h 714"/>
                <a:gd name="T4" fmla="*/ 745 w 1133"/>
                <a:gd name="T5" fmla="*/ 579 h 714"/>
                <a:gd name="T6" fmla="*/ 840 w 1133"/>
                <a:gd name="T7" fmla="*/ 552 h 714"/>
                <a:gd name="T8" fmla="*/ 914 w 1133"/>
                <a:gd name="T9" fmla="*/ 512 h 714"/>
                <a:gd name="T10" fmla="*/ 967 w 1133"/>
                <a:gd name="T11" fmla="*/ 459 h 714"/>
                <a:gd name="T12" fmla="*/ 998 w 1133"/>
                <a:gd name="T13" fmla="*/ 394 h 714"/>
                <a:gd name="T14" fmla="*/ 1009 w 1133"/>
                <a:gd name="T15" fmla="*/ 315 h 714"/>
                <a:gd name="T16" fmla="*/ 999 w 1133"/>
                <a:gd name="T17" fmla="*/ 255 h 714"/>
                <a:gd name="T18" fmla="*/ 971 w 1133"/>
                <a:gd name="T19" fmla="*/ 206 h 714"/>
                <a:gd name="T20" fmla="*/ 924 w 1133"/>
                <a:gd name="T21" fmla="*/ 168 h 714"/>
                <a:gd name="T22" fmla="*/ 860 w 1133"/>
                <a:gd name="T23" fmla="*/ 141 h 714"/>
                <a:gd name="T24" fmla="*/ 777 w 1133"/>
                <a:gd name="T25" fmla="*/ 124 h 714"/>
                <a:gd name="T26" fmla="*/ 677 w 1133"/>
                <a:gd name="T27" fmla="*/ 119 h 714"/>
                <a:gd name="T28" fmla="*/ 195 w 1133"/>
                <a:gd name="T29" fmla="*/ 0 h 714"/>
                <a:gd name="T30" fmla="*/ 738 w 1133"/>
                <a:gd name="T31" fmla="*/ 2 h 714"/>
                <a:gd name="T32" fmla="*/ 837 w 1133"/>
                <a:gd name="T33" fmla="*/ 13 h 714"/>
                <a:gd name="T34" fmla="*/ 918 w 1133"/>
                <a:gd name="T35" fmla="*/ 32 h 714"/>
                <a:gd name="T36" fmla="*/ 983 w 1133"/>
                <a:gd name="T37" fmla="*/ 60 h 714"/>
                <a:gd name="T38" fmla="*/ 1034 w 1133"/>
                <a:gd name="T39" fmla="*/ 94 h 714"/>
                <a:gd name="T40" fmla="*/ 1073 w 1133"/>
                <a:gd name="T41" fmla="*/ 133 h 714"/>
                <a:gd name="T42" fmla="*/ 1100 w 1133"/>
                <a:gd name="T43" fmla="*/ 173 h 714"/>
                <a:gd name="T44" fmla="*/ 1118 w 1133"/>
                <a:gd name="T45" fmla="*/ 215 h 714"/>
                <a:gd name="T46" fmla="*/ 1128 w 1133"/>
                <a:gd name="T47" fmla="*/ 258 h 714"/>
                <a:gd name="T48" fmla="*/ 1132 w 1133"/>
                <a:gd name="T49" fmla="*/ 297 h 714"/>
                <a:gd name="T50" fmla="*/ 1132 w 1133"/>
                <a:gd name="T51" fmla="*/ 336 h 714"/>
                <a:gd name="T52" fmla="*/ 1126 w 1133"/>
                <a:gd name="T53" fmla="*/ 381 h 714"/>
                <a:gd name="T54" fmla="*/ 1115 w 1133"/>
                <a:gd name="T55" fmla="*/ 428 h 714"/>
                <a:gd name="T56" fmla="*/ 1096 w 1133"/>
                <a:gd name="T57" fmla="*/ 477 h 714"/>
                <a:gd name="T58" fmla="*/ 1068 w 1133"/>
                <a:gd name="T59" fmla="*/ 524 h 714"/>
                <a:gd name="T60" fmla="*/ 1030 w 1133"/>
                <a:gd name="T61" fmla="*/ 570 h 714"/>
                <a:gd name="T62" fmla="*/ 981 w 1133"/>
                <a:gd name="T63" fmla="*/ 612 h 714"/>
                <a:gd name="T64" fmla="*/ 917 w 1133"/>
                <a:gd name="T65" fmla="*/ 649 h 714"/>
                <a:gd name="T66" fmla="*/ 838 w 1133"/>
                <a:gd name="T67" fmla="*/ 679 h 714"/>
                <a:gd name="T68" fmla="*/ 743 w 1133"/>
                <a:gd name="T69" fmla="*/ 700 h 714"/>
                <a:gd name="T70" fmla="*/ 628 w 1133"/>
                <a:gd name="T71" fmla="*/ 712 h 714"/>
                <a:gd name="T72" fmla="*/ 59 w 1133"/>
                <a:gd name="T73" fmla="*/ 714 h 714"/>
                <a:gd name="T74" fmla="*/ 33 w 1133"/>
                <a:gd name="T75" fmla="*/ 708 h 714"/>
                <a:gd name="T76" fmla="*/ 11 w 1133"/>
                <a:gd name="T77" fmla="*/ 690 h 714"/>
                <a:gd name="T78" fmla="*/ 2 w 1133"/>
                <a:gd name="T79" fmla="*/ 668 h 714"/>
                <a:gd name="T80" fmla="*/ 0 w 1133"/>
                <a:gd name="T81" fmla="*/ 642 h 714"/>
                <a:gd name="T82" fmla="*/ 142 w 1133"/>
                <a:gd name="T83" fmla="*/ 31 h 714"/>
                <a:gd name="T84" fmla="*/ 164 w 1133"/>
                <a:gd name="T85" fmla="*/ 8 h 714"/>
                <a:gd name="T86" fmla="*/ 195 w 1133"/>
                <a:gd name="T87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3" h="714">
                  <a:moveTo>
                    <a:pt x="238" y="119"/>
                  </a:moveTo>
                  <a:lnTo>
                    <a:pt x="136" y="595"/>
                  </a:lnTo>
                  <a:lnTo>
                    <a:pt x="563" y="595"/>
                  </a:lnTo>
                  <a:lnTo>
                    <a:pt x="629" y="592"/>
                  </a:lnTo>
                  <a:lnTo>
                    <a:pt x="690" y="588"/>
                  </a:lnTo>
                  <a:lnTo>
                    <a:pt x="745" y="579"/>
                  </a:lnTo>
                  <a:lnTo>
                    <a:pt x="795" y="568"/>
                  </a:lnTo>
                  <a:lnTo>
                    <a:pt x="840" y="552"/>
                  </a:lnTo>
                  <a:lnTo>
                    <a:pt x="879" y="534"/>
                  </a:lnTo>
                  <a:lnTo>
                    <a:pt x="914" y="512"/>
                  </a:lnTo>
                  <a:lnTo>
                    <a:pt x="943" y="487"/>
                  </a:lnTo>
                  <a:lnTo>
                    <a:pt x="967" y="459"/>
                  </a:lnTo>
                  <a:lnTo>
                    <a:pt x="985" y="429"/>
                  </a:lnTo>
                  <a:lnTo>
                    <a:pt x="998" y="394"/>
                  </a:lnTo>
                  <a:lnTo>
                    <a:pt x="1006" y="356"/>
                  </a:lnTo>
                  <a:lnTo>
                    <a:pt x="1009" y="315"/>
                  </a:lnTo>
                  <a:lnTo>
                    <a:pt x="1006" y="284"/>
                  </a:lnTo>
                  <a:lnTo>
                    <a:pt x="999" y="255"/>
                  </a:lnTo>
                  <a:lnTo>
                    <a:pt x="987" y="229"/>
                  </a:lnTo>
                  <a:lnTo>
                    <a:pt x="971" y="206"/>
                  </a:lnTo>
                  <a:lnTo>
                    <a:pt x="950" y="186"/>
                  </a:lnTo>
                  <a:lnTo>
                    <a:pt x="924" y="168"/>
                  </a:lnTo>
                  <a:lnTo>
                    <a:pt x="894" y="152"/>
                  </a:lnTo>
                  <a:lnTo>
                    <a:pt x="860" y="141"/>
                  </a:lnTo>
                  <a:lnTo>
                    <a:pt x="821" y="131"/>
                  </a:lnTo>
                  <a:lnTo>
                    <a:pt x="777" y="124"/>
                  </a:lnTo>
                  <a:lnTo>
                    <a:pt x="729" y="120"/>
                  </a:lnTo>
                  <a:lnTo>
                    <a:pt x="677" y="119"/>
                  </a:lnTo>
                  <a:lnTo>
                    <a:pt x="238" y="119"/>
                  </a:lnTo>
                  <a:close/>
                  <a:moveTo>
                    <a:pt x="195" y="0"/>
                  </a:moveTo>
                  <a:lnTo>
                    <a:pt x="682" y="0"/>
                  </a:lnTo>
                  <a:lnTo>
                    <a:pt x="738" y="2"/>
                  </a:lnTo>
                  <a:lnTo>
                    <a:pt x="790" y="6"/>
                  </a:lnTo>
                  <a:lnTo>
                    <a:pt x="837" y="13"/>
                  </a:lnTo>
                  <a:lnTo>
                    <a:pt x="879" y="21"/>
                  </a:lnTo>
                  <a:lnTo>
                    <a:pt x="918" y="32"/>
                  </a:lnTo>
                  <a:lnTo>
                    <a:pt x="953" y="45"/>
                  </a:lnTo>
                  <a:lnTo>
                    <a:pt x="983" y="60"/>
                  </a:lnTo>
                  <a:lnTo>
                    <a:pt x="1010" y="77"/>
                  </a:lnTo>
                  <a:lnTo>
                    <a:pt x="1034" y="94"/>
                  </a:lnTo>
                  <a:lnTo>
                    <a:pt x="1054" y="113"/>
                  </a:lnTo>
                  <a:lnTo>
                    <a:pt x="1073" y="133"/>
                  </a:lnTo>
                  <a:lnTo>
                    <a:pt x="1087" y="152"/>
                  </a:lnTo>
                  <a:lnTo>
                    <a:pt x="1100" y="173"/>
                  </a:lnTo>
                  <a:lnTo>
                    <a:pt x="1109" y="195"/>
                  </a:lnTo>
                  <a:lnTo>
                    <a:pt x="1118" y="215"/>
                  </a:lnTo>
                  <a:lnTo>
                    <a:pt x="1124" y="237"/>
                  </a:lnTo>
                  <a:lnTo>
                    <a:pt x="1128" y="258"/>
                  </a:lnTo>
                  <a:lnTo>
                    <a:pt x="1131" y="277"/>
                  </a:lnTo>
                  <a:lnTo>
                    <a:pt x="1132" y="297"/>
                  </a:lnTo>
                  <a:lnTo>
                    <a:pt x="1133" y="315"/>
                  </a:lnTo>
                  <a:lnTo>
                    <a:pt x="1132" y="336"/>
                  </a:lnTo>
                  <a:lnTo>
                    <a:pt x="1130" y="358"/>
                  </a:lnTo>
                  <a:lnTo>
                    <a:pt x="1126" y="381"/>
                  </a:lnTo>
                  <a:lnTo>
                    <a:pt x="1121" y="404"/>
                  </a:lnTo>
                  <a:lnTo>
                    <a:pt x="1115" y="428"/>
                  </a:lnTo>
                  <a:lnTo>
                    <a:pt x="1106" y="452"/>
                  </a:lnTo>
                  <a:lnTo>
                    <a:pt x="1096" y="477"/>
                  </a:lnTo>
                  <a:lnTo>
                    <a:pt x="1083" y="500"/>
                  </a:lnTo>
                  <a:lnTo>
                    <a:pt x="1068" y="524"/>
                  </a:lnTo>
                  <a:lnTo>
                    <a:pt x="1051" y="547"/>
                  </a:lnTo>
                  <a:lnTo>
                    <a:pt x="1030" y="570"/>
                  </a:lnTo>
                  <a:lnTo>
                    <a:pt x="1008" y="591"/>
                  </a:lnTo>
                  <a:lnTo>
                    <a:pt x="981" y="612"/>
                  </a:lnTo>
                  <a:lnTo>
                    <a:pt x="950" y="632"/>
                  </a:lnTo>
                  <a:lnTo>
                    <a:pt x="917" y="649"/>
                  </a:lnTo>
                  <a:lnTo>
                    <a:pt x="880" y="665"/>
                  </a:lnTo>
                  <a:lnTo>
                    <a:pt x="838" y="679"/>
                  </a:lnTo>
                  <a:lnTo>
                    <a:pt x="792" y="691"/>
                  </a:lnTo>
                  <a:lnTo>
                    <a:pt x="743" y="700"/>
                  </a:lnTo>
                  <a:lnTo>
                    <a:pt x="688" y="707"/>
                  </a:lnTo>
                  <a:lnTo>
                    <a:pt x="628" y="712"/>
                  </a:lnTo>
                  <a:lnTo>
                    <a:pt x="563" y="714"/>
                  </a:lnTo>
                  <a:lnTo>
                    <a:pt x="59" y="714"/>
                  </a:lnTo>
                  <a:lnTo>
                    <a:pt x="46" y="712"/>
                  </a:lnTo>
                  <a:lnTo>
                    <a:pt x="33" y="708"/>
                  </a:lnTo>
                  <a:lnTo>
                    <a:pt x="21" y="701"/>
                  </a:lnTo>
                  <a:lnTo>
                    <a:pt x="11" y="690"/>
                  </a:lnTo>
                  <a:lnTo>
                    <a:pt x="5" y="679"/>
                  </a:lnTo>
                  <a:lnTo>
                    <a:pt x="2" y="668"/>
                  </a:lnTo>
                  <a:lnTo>
                    <a:pt x="0" y="655"/>
                  </a:lnTo>
                  <a:lnTo>
                    <a:pt x="0" y="642"/>
                  </a:lnTo>
                  <a:lnTo>
                    <a:pt x="136" y="47"/>
                  </a:lnTo>
                  <a:lnTo>
                    <a:pt x="142" y="31"/>
                  </a:lnTo>
                  <a:lnTo>
                    <a:pt x="151" y="18"/>
                  </a:lnTo>
                  <a:lnTo>
                    <a:pt x="164" y="8"/>
                  </a:lnTo>
                  <a:lnTo>
                    <a:pt x="179" y="2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170"/>
            <p:cNvSpPr>
              <a:spLocks noEditPoints="1"/>
            </p:cNvSpPr>
            <p:nvPr/>
          </p:nvSpPr>
          <p:spPr bwMode="auto">
            <a:xfrm>
              <a:off x="11303000" y="3616325"/>
              <a:ext cx="180975" cy="112713"/>
            </a:xfrm>
            <a:custGeom>
              <a:avLst/>
              <a:gdLst>
                <a:gd name="T0" fmla="*/ 136 w 1133"/>
                <a:gd name="T1" fmla="*/ 594 h 714"/>
                <a:gd name="T2" fmla="*/ 630 w 1133"/>
                <a:gd name="T3" fmla="*/ 593 h 714"/>
                <a:gd name="T4" fmla="*/ 745 w 1133"/>
                <a:gd name="T5" fmla="*/ 579 h 714"/>
                <a:gd name="T6" fmla="*/ 840 w 1133"/>
                <a:gd name="T7" fmla="*/ 553 h 714"/>
                <a:gd name="T8" fmla="*/ 914 w 1133"/>
                <a:gd name="T9" fmla="*/ 513 h 714"/>
                <a:gd name="T10" fmla="*/ 966 w 1133"/>
                <a:gd name="T11" fmla="*/ 460 h 714"/>
                <a:gd name="T12" fmla="*/ 997 w 1133"/>
                <a:gd name="T13" fmla="*/ 394 h 714"/>
                <a:gd name="T14" fmla="*/ 1008 w 1133"/>
                <a:gd name="T15" fmla="*/ 316 h 714"/>
                <a:gd name="T16" fmla="*/ 1000 w 1133"/>
                <a:gd name="T17" fmla="*/ 255 h 714"/>
                <a:gd name="T18" fmla="*/ 971 w 1133"/>
                <a:gd name="T19" fmla="*/ 206 h 714"/>
                <a:gd name="T20" fmla="*/ 925 w 1133"/>
                <a:gd name="T21" fmla="*/ 168 h 714"/>
                <a:gd name="T22" fmla="*/ 860 w 1133"/>
                <a:gd name="T23" fmla="*/ 141 h 714"/>
                <a:gd name="T24" fmla="*/ 777 w 1133"/>
                <a:gd name="T25" fmla="*/ 125 h 714"/>
                <a:gd name="T26" fmla="*/ 676 w 1133"/>
                <a:gd name="T27" fmla="*/ 120 h 714"/>
                <a:gd name="T28" fmla="*/ 196 w 1133"/>
                <a:gd name="T29" fmla="*/ 0 h 714"/>
                <a:gd name="T30" fmla="*/ 739 w 1133"/>
                <a:gd name="T31" fmla="*/ 2 h 714"/>
                <a:gd name="T32" fmla="*/ 837 w 1133"/>
                <a:gd name="T33" fmla="*/ 12 h 714"/>
                <a:gd name="T34" fmla="*/ 917 w 1133"/>
                <a:gd name="T35" fmla="*/ 33 h 714"/>
                <a:gd name="T36" fmla="*/ 983 w 1133"/>
                <a:gd name="T37" fmla="*/ 61 h 714"/>
                <a:gd name="T38" fmla="*/ 1034 w 1133"/>
                <a:gd name="T39" fmla="*/ 95 h 714"/>
                <a:gd name="T40" fmla="*/ 1072 w 1133"/>
                <a:gd name="T41" fmla="*/ 133 h 714"/>
                <a:gd name="T42" fmla="*/ 1099 w 1133"/>
                <a:gd name="T43" fmla="*/ 174 h 714"/>
                <a:gd name="T44" fmla="*/ 1118 w 1133"/>
                <a:gd name="T45" fmla="*/ 216 h 714"/>
                <a:gd name="T46" fmla="*/ 1128 w 1133"/>
                <a:gd name="T47" fmla="*/ 257 h 714"/>
                <a:gd name="T48" fmla="*/ 1133 w 1133"/>
                <a:gd name="T49" fmla="*/ 297 h 714"/>
                <a:gd name="T50" fmla="*/ 1132 w 1133"/>
                <a:gd name="T51" fmla="*/ 336 h 714"/>
                <a:gd name="T52" fmla="*/ 1126 w 1133"/>
                <a:gd name="T53" fmla="*/ 381 h 714"/>
                <a:gd name="T54" fmla="*/ 1114 w 1133"/>
                <a:gd name="T55" fmla="*/ 429 h 714"/>
                <a:gd name="T56" fmla="*/ 1096 w 1133"/>
                <a:gd name="T57" fmla="*/ 476 h 714"/>
                <a:gd name="T58" fmla="*/ 1069 w 1133"/>
                <a:gd name="T59" fmla="*/ 525 h 714"/>
                <a:gd name="T60" fmla="*/ 1031 w 1133"/>
                <a:gd name="T61" fmla="*/ 571 h 714"/>
                <a:gd name="T62" fmla="*/ 981 w 1133"/>
                <a:gd name="T63" fmla="*/ 613 h 714"/>
                <a:gd name="T64" fmla="*/ 917 w 1133"/>
                <a:gd name="T65" fmla="*/ 650 h 714"/>
                <a:gd name="T66" fmla="*/ 838 w 1133"/>
                <a:gd name="T67" fmla="*/ 679 h 714"/>
                <a:gd name="T68" fmla="*/ 742 w 1133"/>
                <a:gd name="T69" fmla="*/ 701 h 714"/>
                <a:gd name="T70" fmla="*/ 629 w 1133"/>
                <a:gd name="T71" fmla="*/ 713 h 714"/>
                <a:gd name="T72" fmla="*/ 60 w 1133"/>
                <a:gd name="T73" fmla="*/ 714 h 714"/>
                <a:gd name="T74" fmla="*/ 34 w 1133"/>
                <a:gd name="T75" fmla="*/ 708 h 714"/>
                <a:gd name="T76" fmla="*/ 12 w 1133"/>
                <a:gd name="T77" fmla="*/ 690 h 714"/>
                <a:gd name="T78" fmla="*/ 1 w 1133"/>
                <a:gd name="T79" fmla="*/ 668 h 714"/>
                <a:gd name="T80" fmla="*/ 0 w 1133"/>
                <a:gd name="T81" fmla="*/ 642 h 714"/>
                <a:gd name="T82" fmla="*/ 142 w 1133"/>
                <a:gd name="T83" fmla="*/ 32 h 714"/>
                <a:gd name="T84" fmla="*/ 163 w 1133"/>
                <a:gd name="T85" fmla="*/ 8 h 714"/>
                <a:gd name="T86" fmla="*/ 196 w 1133"/>
                <a:gd name="T87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3" h="714">
                  <a:moveTo>
                    <a:pt x="237" y="120"/>
                  </a:moveTo>
                  <a:lnTo>
                    <a:pt x="136" y="594"/>
                  </a:lnTo>
                  <a:lnTo>
                    <a:pt x="564" y="594"/>
                  </a:lnTo>
                  <a:lnTo>
                    <a:pt x="630" y="593"/>
                  </a:lnTo>
                  <a:lnTo>
                    <a:pt x="690" y="588"/>
                  </a:lnTo>
                  <a:lnTo>
                    <a:pt x="745" y="579"/>
                  </a:lnTo>
                  <a:lnTo>
                    <a:pt x="795" y="568"/>
                  </a:lnTo>
                  <a:lnTo>
                    <a:pt x="840" y="553"/>
                  </a:lnTo>
                  <a:lnTo>
                    <a:pt x="880" y="535"/>
                  </a:lnTo>
                  <a:lnTo>
                    <a:pt x="914" y="513"/>
                  </a:lnTo>
                  <a:lnTo>
                    <a:pt x="942" y="488"/>
                  </a:lnTo>
                  <a:lnTo>
                    <a:pt x="966" y="460"/>
                  </a:lnTo>
                  <a:lnTo>
                    <a:pt x="984" y="429"/>
                  </a:lnTo>
                  <a:lnTo>
                    <a:pt x="997" y="394"/>
                  </a:lnTo>
                  <a:lnTo>
                    <a:pt x="1006" y="356"/>
                  </a:lnTo>
                  <a:lnTo>
                    <a:pt x="1008" y="316"/>
                  </a:lnTo>
                  <a:lnTo>
                    <a:pt x="1006" y="284"/>
                  </a:lnTo>
                  <a:lnTo>
                    <a:pt x="1000" y="255"/>
                  </a:lnTo>
                  <a:lnTo>
                    <a:pt x="988" y="229"/>
                  </a:lnTo>
                  <a:lnTo>
                    <a:pt x="971" y="206"/>
                  </a:lnTo>
                  <a:lnTo>
                    <a:pt x="950" y="186"/>
                  </a:lnTo>
                  <a:lnTo>
                    <a:pt x="925" y="168"/>
                  </a:lnTo>
                  <a:lnTo>
                    <a:pt x="895" y="153"/>
                  </a:lnTo>
                  <a:lnTo>
                    <a:pt x="860" y="141"/>
                  </a:lnTo>
                  <a:lnTo>
                    <a:pt x="821" y="132"/>
                  </a:lnTo>
                  <a:lnTo>
                    <a:pt x="777" y="125"/>
                  </a:lnTo>
                  <a:lnTo>
                    <a:pt x="729" y="121"/>
                  </a:lnTo>
                  <a:lnTo>
                    <a:pt x="676" y="120"/>
                  </a:lnTo>
                  <a:lnTo>
                    <a:pt x="237" y="120"/>
                  </a:lnTo>
                  <a:close/>
                  <a:moveTo>
                    <a:pt x="196" y="0"/>
                  </a:moveTo>
                  <a:lnTo>
                    <a:pt x="683" y="0"/>
                  </a:lnTo>
                  <a:lnTo>
                    <a:pt x="739" y="2"/>
                  </a:lnTo>
                  <a:lnTo>
                    <a:pt x="790" y="6"/>
                  </a:lnTo>
                  <a:lnTo>
                    <a:pt x="837" y="12"/>
                  </a:lnTo>
                  <a:lnTo>
                    <a:pt x="880" y="22"/>
                  </a:lnTo>
                  <a:lnTo>
                    <a:pt x="917" y="33"/>
                  </a:lnTo>
                  <a:lnTo>
                    <a:pt x="952" y="46"/>
                  </a:lnTo>
                  <a:lnTo>
                    <a:pt x="983" y="61"/>
                  </a:lnTo>
                  <a:lnTo>
                    <a:pt x="1010" y="77"/>
                  </a:lnTo>
                  <a:lnTo>
                    <a:pt x="1034" y="95"/>
                  </a:lnTo>
                  <a:lnTo>
                    <a:pt x="1055" y="113"/>
                  </a:lnTo>
                  <a:lnTo>
                    <a:pt x="1072" y="133"/>
                  </a:lnTo>
                  <a:lnTo>
                    <a:pt x="1087" y="153"/>
                  </a:lnTo>
                  <a:lnTo>
                    <a:pt x="1099" y="174"/>
                  </a:lnTo>
                  <a:lnTo>
                    <a:pt x="1110" y="194"/>
                  </a:lnTo>
                  <a:lnTo>
                    <a:pt x="1118" y="216"/>
                  </a:lnTo>
                  <a:lnTo>
                    <a:pt x="1124" y="237"/>
                  </a:lnTo>
                  <a:lnTo>
                    <a:pt x="1128" y="257"/>
                  </a:lnTo>
                  <a:lnTo>
                    <a:pt x="1131" y="278"/>
                  </a:lnTo>
                  <a:lnTo>
                    <a:pt x="1133" y="297"/>
                  </a:lnTo>
                  <a:lnTo>
                    <a:pt x="1133" y="316"/>
                  </a:lnTo>
                  <a:lnTo>
                    <a:pt x="1132" y="336"/>
                  </a:lnTo>
                  <a:lnTo>
                    <a:pt x="1129" y="358"/>
                  </a:lnTo>
                  <a:lnTo>
                    <a:pt x="1126" y="381"/>
                  </a:lnTo>
                  <a:lnTo>
                    <a:pt x="1121" y="405"/>
                  </a:lnTo>
                  <a:lnTo>
                    <a:pt x="1114" y="429"/>
                  </a:lnTo>
                  <a:lnTo>
                    <a:pt x="1107" y="452"/>
                  </a:lnTo>
                  <a:lnTo>
                    <a:pt x="1096" y="476"/>
                  </a:lnTo>
                  <a:lnTo>
                    <a:pt x="1084" y="501"/>
                  </a:lnTo>
                  <a:lnTo>
                    <a:pt x="1069" y="525"/>
                  </a:lnTo>
                  <a:lnTo>
                    <a:pt x="1052" y="548"/>
                  </a:lnTo>
                  <a:lnTo>
                    <a:pt x="1031" y="571"/>
                  </a:lnTo>
                  <a:lnTo>
                    <a:pt x="1007" y="592"/>
                  </a:lnTo>
                  <a:lnTo>
                    <a:pt x="981" y="613"/>
                  </a:lnTo>
                  <a:lnTo>
                    <a:pt x="951" y="631"/>
                  </a:lnTo>
                  <a:lnTo>
                    <a:pt x="917" y="650"/>
                  </a:lnTo>
                  <a:lnTo>
                    <a:pt x="880" y="665"/>
                  </a:lnTo>
                  <a:lnTo>
                    <a:pt x="838" y="679"/>
                  </a:lnTo>
                  <a:lnTo>
                    <a:pt x="793" y="691"/>
                  </a:lnTo>
                  <a:lnTo>
                    <a:pt x="742" y="701"/>
                  </a:lnTo>
                  <a:lnTo>
                    <a:pt x="688" y="708"/>
                  </a:lnTo>
                  <a:lnTo>
                    <a:pt x="629" y="713"/>
                  </a:lnTo>
                  <a:lnTo>
                    <a:pt x="564" y="714"/>
                  </a:lnTo>
                  <a:lnTo>
                    <a:pt x="60" y="714"/>
                  </a:lnTo>
                  <a:lnTo>
                    <a:pt x="45" y="713"/>
                  </a:lnTo>
                  <a:lnTo>
                    <a:pt x="34" y="708"/>
                  </a:lnTo>
                  <a:lnTo>
                    <a:pt x="22" y="702"/>
                  </a:lnTo>
                  <a:lnTo>
                    <a:pt x="12" y="690"/>
                  </a:lnTo>
                  <a:lnTo>
                    <a:pt x="4" y="680"/>
                  </a:lnTo>
                  <a:lnTo>
                    <a:pt x="1" y="668"/>
                  </a:lnTo>
                  <a:lnTo>
                    <a:pt x="0" y="656"/>
                  </a:lnTo>
                  <a:lnTo>
                    <a:pt x="0" y="642"/>
                  </a:lnTo>
                  <a:lnTo>
                    <a:pt x="136" y="48"/>
                  </a:lnTo>
                  <a:lnTo>
                    <a:pt x="142" y="32"/>
                  </a:lnTo>
                  <a:lnTo>
                    <a:pt x="151" y="19"/>
                  </a:lnTo>
                  <a:lnTo>
                    <a:pt x="163" y="8"/>
                  </a:lnTo>
                  <a:lnTo>
                    <a:pt x="179" y="3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171"/>
            <p:cNvSpPr>
              <a:spLocks noEditPoints="1"/>
            </p:cNvSpPr>
            <p:nvPr/>
          </p:nvSpPr>
          <p:spPr bwMode="auto">
            <a:xfrm>
              <a:off x="11106150" y="3673475"/>
              <a:ext cx="180975" cy="122238"/>
            </a:xfrm>
            <a:custGeom>
              <a:avLst/>
              <a:gdLst>
                <a:gd name="T0" fmla="*/ 140 w 1136"/>
                <a:gd name="T1" fmla="*/ 654 h 773"/>
                <a:gd name="T2" fmla="*/ 633 w 1136"/>
                <a:gd name="T3" fmla="*/ 653 h 773"/>
                <a:gd name="T4" fmla="*/ 740 w 1136"/>
                <a:gd name="T5" fmla="*/ 640 h 773"/>
                <a:gd name="T6" fmla="*/ 831 w 1136"/>
                <a:gd name="T7" fmla="*/ 614 h 773"/>
                <a:gd name="T8" fmla="*/ 903 w 1136"/>
                <a:gd name="T9" fmla="*/ 576 h 773"/>
                <a:gd name="T10" fmla="*/ 960 w 1136"/>
                <a:gd name="T11" fmla="*/ 525 h 773"/>
                <a:gd name="T12" fmla="*/ 996 w 1136"/>
                <a:gd name="T13" fmla="*/ 462 h 773"/>
                <a:gd name="T14" fmla="*/ 1015 w 1136"/>
                <a:gd name="T15" fmla="*/ 387 h 773"/>
                <a:gd name="T16" fmla="*/ 1017 w 1136"/>
                <a:gd name="T17" fmla="*/ 330 h 773"/>
                <a:gd name="T18" fmla="*/ 1013 w 1136"/>
                <a:gd name="T19" fmla="*/ 296 h 773"/>
                <a:gd name="T20" fmla="*/ 1002 w 1136"/>
                <a:gd name="T21" fmla="*/ 261 h 773"/>
                <a:gd name="T22" fmla="*/ 981 w 1136"/>
                <a:gd name="T23" fmla="*/ 225 h 773"/>
                <a:gd name="T24" fmla="*/ 952 w 1136"/>
                <a:gd name="T25" fmla="*/ 193 h 773"/>
                <a:gd name="T26" fmla="*/ 909 w 1136"/>
                <a:gd name="T27" fmla="*/ 164 h 773"/>
                <a:gd name="T28" fmla="*/ 851 w 1136"/>
                <a:gd name="T29" fmla="*/ 140 h 773"/>
                <a:gd name="T30" fmla="*/ 778 w 1136"/>
                <a:gd name="T31" fmla="*/ 125 h 773"/>
                <a:gd name="T32" fmla="*/ 685 w 1136"/>
                <a:gd name="T33" fmla="*/ 119 h 773"/>
                <a:gd name="T34" fmla="*/ 198 w 1136"/>
                <a:gd name="T35" fmla="*/ 0 h 773"/>
                <a:gd name="T36" fmla="*/ 739 w 1136"/>
                <a:gd name="T37" fmla="*/ 1 h 773"/>
                <a:gd name="T38" fmla="*/ 834 w 1136"/>
                <a:gd name="T39" fmla="*/ 13 h 773"/>
                <a:gd name="T40" fmla="*/ 913 w 1136"/>
                <a:gd name="T41" fmla="*/ 36 h 773"/>
                <a:gd name="T42" fmla="*/ 977 w 1136"/>
                <a:gd name="T43" fmla="*/ 65 h 773"/>
                <a:gd name="T44" fmla="*/ 1028 w 1136"/>
                <a:gd name="T45" fmla="*/ 101 h 773"/>
                <a:gd name="T46" fmla="*/ 1067 w 1136"/>
                <a:gd name="T47" fmla="*/ 141 h 773"/>
                <a:gd name="T48" fmla="*/ 1095 w 1136"/>
                <a:gd name="T49" fmla="*/ 183 h 773"/>
                <a:gd name="T50" fmla="*/ 1114 w 1136"/>
                <a:gd name="T51" fmla="*/ 225 h 773"/>
                <a:gd name="T52" fmla="*/ 1126 w 1136"/>
                <a:gd name="T53" fmla="*/ 266 h 773"/>
                <a:gd name="T54" fmla="*/ 1133 w 1136"/>
                <a:gd name="T55" fmla="*/ 302 h 773"/>
                <a:gd name="T56" fmla="*/ 1136 w 1136"/>
                <a:gd name="T57" fmla="*/ 333 h 773"/>
                <a:gd name="T58" fmla="*/ 1136 w 1136"/>
                <a:gd name="T59" fmla="*/ 359 h 773"/>
                <a:gd name="T60" fmla="*/ 1133 w 1136"/>
                <a:gd name="T61" fmla="*/ 392 h 773"/>
                <a:gd name="T62" fmla="*/ 1126 w 1136"/>
                <a:gd name="T63" fmla="*/ 433 h 773"/>
                <a:gd name="T64" fmla="*/ 1114 w 1136"/>
                <a:gd name="T65" fmla="*/ 477 h 773"/>
                <a:gd name="T66" fmla="*/ 1095 w 1136"/>
                <a:gd name="T67" fmla="*/ 525 h 773"/>
                <a:gd name="T68" fmla="*/ 1067 w 1136"/>
                <a:gd name="T69" fmla="*/ 573 h 773"/>
                <a:gd name="T70" fmla="*/ 1029 w 1136"/>
                <a:gd name="T71" fmla="*/ 620 h 773"/>
                <a:gd name="T72" fmla="*/ 979 w 1136"/>
                <a:gd name="T73" fmla="*/ 664 h 773"/>
                <a:gd name="T74" fmla="*/ 915 w 1136"/>
                <a:gd name="T75" fmla="*/ 703 h 773"/>
                <a:gd name="T76" fmla="*/ 837 w 1136"/>
                <a:gd name="T77" fmla="*/ 735 h 773"/>
                <a:gd name="T78" fmla="*/ 742 w 1136"/>
                <a:gd name="T79" fmla="*/ 759 h 773"/>
                <a:gd name="T80" fmla="*/ 630 w 1136"/>
                <a:gd name="T81" fmla="*/ 772 h 773"/>
                <a:gd name="T82" fmla="*/ 62 w 1136"/>
                <a:gd name="T83" fmla="*/ 773 h 773"/>
                <a:gd name="T84" fmla="*/ 36 w 1136"/>
                <a:gd name="T85" fmla="*/ 767 h 773"/>
                <a:gd name="T86" fmla="*/ 14 w 1136"/>
                <a:gd name="T87" fmla="*/ 749 h 773"/>
                <a:gd name="T88" fmla="*/ 2 w 1136"/>
                <a:gd name="T89" fmla="*/ 725 h 773"/>
                <a:gd name="T90" fmla="*/ 2 w 1136"/>
                <a:gd name="T91" fmla="*/ 701 h 773"/>
                <a:gd name="T92" fmla="*/ 145 w 1136"/>
                <a:gd name="T93" fmla="*/ 31 h 773"/>
                <a:gd name="T94" fmla="*/ 167 w 1136"/>
                <a:gd name="T95" fmla="*/ 9 h 773"/>
                <a:gd name="T96" fmla="*/ 198 w 1136"/>
                <a:gd name="T97" fmla="*/ 0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36" h="773">
                  <a:moveTo>
                    <a:pt x="252" y="119"/>
                  </a:moveTo>
                  <a:lnTo>
                    <a:pt x="140" y="654"/>
                  </a:lnTo>
                  <a:lnTo>
                    <a:pt x="572" y="654"/>
                  </a:lnTo>
                  <a:lnTo>
                    <a:pt x="633" y="653"/>
                  </a:lnTo>
                  <a:lnTo>
                    <a:pt x="688" y="647"/>
                  </a:lnTo>
                  <a:lnTo>
                    <a:pt x="740" y="640"/>
                  </a:lnTo>
                  <a:lnTo>
                    <a:pt x="788" y="628"/>
                  </a:lnTo>
                  <a:lnTo>
                    <a:pt x="831" y="614"/>
                  </a:lnTo>
                  <a:lnTo>
                    <a:pt x="870" y="596"/>
                  </a:lnTo>
                  <a:lnTo>
                    <a:pt x="903" y="576"/>
                  </a:lnTo>
                  <a:lnTo>
                    <a:pt x="934" y="552"/>
                  </a:lnTo>
                  <a:lnTo>
                    <a:pt x="960" y="525"/>
                  </a:lnTo>
                  <a:lnTo>
                    <a:pt x="980" y="494"/>
                  </a:lnTo>
                  <a:lnTo>
                    <a:pt x="996" y="462"/>
                  </a:lnTo>
                  <a:lnTo>
                    <a:pt x="1008" y="426"/>
                  </a:lnTo>
                  <a:lnTo>
                    <a:pt x="1015" y="387"/>
                  </a:lnTo>
                  <a:lnTo>
                    <a:pt x="1017" y="345"/>
                  </a:lnTo>
                  <a:lnTo>
                    <a:pt x="1017" y="330"/>
                  </a:lnTo>
                  <a:lnTo>
                    <a:pt x="1015" y="313"/>
                  </a:lnTo>
                  <a:lnTo>
                    <a:pt x="1013" y="296"/>
                  </a:lnTo>
                  <a:lnTo>
                    <a:pt x="1007" y="279"/>
                  </a:lnTo>
                  <a:lnTo>
                    <a:pt x="1002" y="261"/>
                  </a:lnTo>
                  <a:lnTo>
                    <a:pt x="993" y="244"/>
                  </a:lnTo>
                  <a:lnTo>
                    <a:pt x="981" y="225"/>
                  </a:lnTo>
                  <a:lnTo>
                    <a:pt x="968" y="209"/>
                  </a:lnTo>
                  <a:lnTo>
                    <a:pt x="952" y="193"/>
                  </a:lnTo>
                  <a:lnTo>
                    <a:pt x="931" y="178"/>
                  </a:lnTo>
                  <a:lnTo>
                    <a:pt x="909" y="164"/>
                  </a:lnTo>
                  <a:lnTo>
                    <a:pt x="882" y="151"/>
                  </a:lnTo>
                  <a:lnTo>
                    <a:pt x="851" y="140"/>
                  </a:lnTo>
                  <a:lnTo>
                    <a:pt x="817" y="131"/>
                  </a:lnTo>
                  <a:lnTo>
                    <a:pt x="778" y="125"/>
                  </a:lnTo>
                  <a:lnTo>
                    <a:pt x="733" y="120"/>
                  </a:lnTo>
                  <a:lnTo>
                    <a:pt x="685" y="119"/>
                  </a:lnTo>
                  <a:lnTo>
                    <a:pt x="252" y="119"/>
                  </a:lnTo>
                  <a:close/>
                  <a:moveTo>
                    <a:pt x="198" y="0"/>
                  </a:moveTo>
                  <a:lnTo>
                    <a:pt x="685" y="0"/>
                  </a:lnTo>
                  <a:lnTo>
                    <a:pt x="739" y="1"/>
                  </a:lnTo>
                  <a:lnTo>
                    <a:pt x="789" y="7"/>
                  </a:lnTo>
                  <a:lnTo>
                    <a:pt x="834" y="13"/>
                  </a:lnTo>
                  <a:lnTo>
                    <a:pt x="876" y="24"/>
                  </a:lnTo>
                  <a:lnTo>
                    <a:pt x="913" y="36"/>
                  </a:lnTo>
                  <a:lnTo>
                    <a:pt x="947" y="50"/>
                  </a:lnTo>
                  <a:lnTo>
                    <a:pt x="977" y="65"/>
                  </a:lnTo>
                  <a:lnTo>
                    <a:pt x="1004" y="82"/>
                  </a:lnTo>
                  <a:lnTo>
                    <a:pt x="1028" y="101"/>
                  </a:lnTo>
                  <a:lnTo>
                    <a:pt x="1048" y="120"/>
                  </a:lnTo>
                  <a:lnTo>
                    <a:pt x="1067" y="141"/>
                  </a:lnTo>
                  <a:lnTo>
                    <a:pt x="1082" y="163"/>
                  </a:lnTo>
                  <a:lnTo>
                    <a:pt x="1095" y="183"/>
                  </a:lnTo>
                  <a:lnTo>
                    <a:pt x="1106" y="205"/>
                  </a:lnTo>
                  <a:lnTo>
                    <a:pt x="1114" y="225"/>
                  </a:lnTo>
                  <a:lnTo>
                    <a:pt x="1121" y="246"/>
                  </a:lnTo>
                  <a:lnTo>
                    <a:pt x="1126" y="266"/>
                  </a:lnTo>
                  <a:lnTo>
                    <a:pt x="1131" y="284"/>
                  </a:lnTo>
                  <a:lnTo>
                    <a:pt x="1133" y="302"/>
                  </a:lnTo>
                  <a:lnTo>
                    <a:pt x="1135" y="318"/>
                  </a:lnTo>
                  <a:lnTo>
                    <a:pt x="1136" y="333"/>
                  </a:lnTo>
                  <a:lnTo>
                    <a:pt x="1136" y="345"/>
                  </a:lnTo>
                  <a:lnTo>
                    <a:pt x="1136" y="359"/>
                  </a:lnTo>
                  <a:lnTo>
                    <a:pt x="1135" y="374"/>
                  </a:lnTo>
                  <a:lnTo>
                    <a:pt x="1133" y="392"/>
                  </a:lnTo>
                  <a:lnTo>
                    <a:pt x="1131" y="412"/>
                  </a:lnTo>
                  <a:lnTo>
                    <a:pt x="1126" y="433"/>
                  </a:lnTo>
                  <a:lnTo>
                    <a:pt x="1121" y="454"/>
                  </a:lnTo>
                  <a:lnTo>
                    <a:pt x="1114" y="477"/>
                  </a:lnTo>
                  <a:lnTo>
                    <a:pt x="1106" y="501"/>
                  </a:lnTo>
                  <a:lnTo>
                    <a:pt x="1095" y="525"/>
                  </a:lnTo>
                  <a:lnTo>
                    <a:pt x="1082" y="548"/>
                  </a:lnTo>
                  <a:lnTo>
                    <a:pt x="1067" y="573"/>
                  </a:lnTo>
                  <a:lnTo>
                    <a:pt x="1049" y="597"/>
                  </a:lnTo>
                  <a:lnTo>
                    <a:pt x="1029" y="620"/>
                  </a:lnTo>
                  <a:lnTo>
                    <a:pt x="1005" y="643"/>
                  </a:lnTo>
                  <a:lnTo>
                    <a:pt x="979" y="664"/>
                  </a:lnTo>
                  <a:lnTo>
                    <a:pt x="949" y="684"/>
                  </a:lnTo>
                  <a:lnTo>
                    <a:pt x="915" y="703"/>
                  </a:lnTo>
                  <a:lnTo>
                    <a:pt x="878" y="720"/>
                  </a:lnTo>
                  <a:lnTo>
                    <a:pt x="837" y="735"/>
                  </a:lnTo>
                  <a:lnTo>
                    <a:pt x="792" y="748"/>
                  </a:lnTo>
                  <a:lnTo>
                    <a:pt x="742" y="759"/>
                  </a:lnTo>
                  <a:lnTo>
                    <a:pt x="688" y="766"/>
                  </a:lnTo>
                  <a:lnTo>
                    <a:pt x="630" y="772"/>
                  </a:lnTo>
                  <a:lnTo>
                    <a:pt x="567" y="773"/>
                  </a:lnTo>
                  <a:lnTo>
                    <a:pt x="62" y="773"/>
                  </a:lnTo>
                  <a:lnTo>
                    <a:pt x="49" y="772"/>
                  </a:lnTo>
                  <a:lnTo>
                    <a:pt x="36" y="767"/>
                  </a:lnTo>
                  <a:lnTo>
                    <a:pt x="25" y="760"/>
                  </a:lnTo>
                  <a:lnTo>
                    <a:pt x="14" y="749"/>
                  </a:lnTo>
                  <a:lnTo>
                    <a:pt x="6" y="737"/>
                  </a:lnTo>
                  <a:lnTo>
                    <a:pt x="2" y="725"/>
                  </a:lnTo>
                  <a:lnTo>
                    <a:pt x="0" y="714"/>
                  </a:lnTo>
                  <a:lnTo>
                    <a:pt x="2" y="701"/>
                  </a:lnTo>
                  <a:lnTo>
                    <a:pt x="140" y="48"/>
                  </a:lnTo>
                  <a:lnTo>
                    <a:pt x="145" y="31"/>
                  </a:lnTo>
                  <a:lnTo>
                    <a:pt x="154" y="18"/>
                  </a:lnTo>
                  <a:lnTo>
                    <a:pt x="167" y="9"/>
                  </a:lnTo>
                  <a:lnTo>
                    <a:pt x="182" y="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Freeform 172"/>
            <p:cNvSpPr>
              <a:spLocks noEditPoints="1"/>
            </p:cNvSpPr>
            <p:nvPr/>
          </p:nvSpPr>
          <p:spPr bwMode="auto">
            <a:xfrm>
              <a:off x="11134725" y="3522663"/>
              <a:ext cx="179387" cy="122238"/>
            </a:xfrm>
            <a:custGeom>
              <a:avLst/>
              <a:gdLst>
                <a:gd name="T0" fmla="*/ 133 w 1135"/>
                <a:gd name="T1" fmla="*/ 655 h 773"/>
                <a:gd name="T2" fmla="*/ 626 w 1135"/>
                <a:gd name="T3" fmla="*/ 653 h 773"/>
                <a:gd name="T4" fmla="*/ 733 w 1135"/>
                <a:gd name="T5" fmla="*/ 640 h 773"/>
                <a:gd name="T6" fmla="*/ 824 w 1135"/>
                <a:gd name="T7" fmla="*/ 614 h 773"/>
                <a:gd name="T8" fmla="*/ 897 w 1135"/>
                <a:gd name="T9" fmla="*/ 576 h 773"/>
                <a:gd name="T10" fmla="*/ 953 w 1135"/>
                <a:gd name="T11" fmla="*/ 525 h 773"/>
                <a:gd name="T12" fmla="*/ 989 w 1135"/>
                <a:gd name="T13" fmla="*/ 462 h 773"/>
                <a:gd name="T14" fmla="*/ 1008 w 1135"/>
                <a:gd name="T15" fmla="*/ 387 h 773"/>
                <a:gd name="T16" fmla="*/ 1010 w 1135"/>
                <a:gd name="T17" fmla="*/ 330 h 773"/>
                <a:gd name="T18" fmla="*/ 1006 w 1135"/>
                <a:gd name="T19" fmla="*/ 297 h 773"/>
                <a:gd name="T20" fmla="*/ 995 w 1135"/>
                <a:gd name="T21" fmla="*/ 262 h 773"/>
                <a:gd name="T22" fmla="*/ 974 w 1135"/>
                <a:gd name="T23" fmla="*/ 227 h 773"/>
                <a:gd name="T24" fmla="*/ 945 w 1135"/>
                <a:gd name="T25" fmla="*/ 193 h 773"/>
                <a:gd name="T26" fmla="*/ 902 w 1135"/>
                <a:gd name="T27" fmla="*/ 164 h 773"/>
                <a:gd name="T28" fmla="*/ 844 w 1135"/>
                <a:gd name="T29" fmla="*/ 141 h 773"/>
                <a:gd name="T30" fmla="*/ 771 w 1135"/>
                <a:gd name="T31" fmla="*/ 125 h 773"/>
                <a:gd name="T32" fmla="*/ 678 w 1135"/>
                <a:gd name="T33" fmla="*/ 120 h 773"/>
                <a:gd name="T34" fmla="*/ 197 w 1135"/>
                <a:gd name="T35" fmla="*/ 0 h 773"/>
                <a:gd name="T36" fmla="*/ 738 w 1135"/>
                <a:gd name="T37" fmla="*/ 3 h 773"/>
                <a:gd name="T38" fmla="*/ 834 w 1135"/>
                <a:gd name="T39" fmla="*/ 15 h 773"/>
                <a:gd name="T40" fmla="*/ 913 w 1135"/>
                <a:gd name="T41" fmla="*/ 36 h 773"/>
                <a:gd name="T42" fmla="*/ 976 w 1135"/>
                <a:gd name="T43" fmla="*/ 67 h 773"/>
                <a:gd name="T44" fmla="*/ 1026 w 1135"/>
                <a:gd name="T45" fmla="*/ 102 h 773"/>
                <a:gd name="T46" fmla="*/ 1065 w 1135"/>
                <a:gd name="T47" fmla="*/ 142 h 773"/>
                <a:gd name="T48" fmla="*/ 1093 w 1135"/>
                <a:gd name="T49" fmla="*/ 184 h 773"/>
                <a:gd name="T50" fmla="*/ 1113 w 1135"/>
                <a:gd name="T51" fmla="*/ 226 h 773"/>
                <a:gd name="T52" fmla="*/ 1126 w 1135"/>
                <a:gd name="T53" fmla="*/ 266 h 773"/>
                <a:gd name="T54" fmla="*/ 1132 w 1135"/>
                <a:gd name="T55" fmla="*/ 303 h 773"/>
                <a:gd name="T56" fmla="*/ 1134 w 1135"/>
                <a:gd name="T57" fmla="*/ 333 h 773"/>
                <a:gd name="T58" fmla="*/ 1134 w 1135"/>
                <a:gd name="T59" fmla="*/ 359 h 773"/>
                <a:gd name="T60" fmla="*/ 1130 w 1135"/>
                <a:gd name="T61" fmla="*/ 393 h 773"/>
                <a:gd name="T62" fmla="*/ 1122 w 1135"/>
                <a:gd name="T63" fmla="*/ 433 h 773"/>
                <a:gd name="T64" fmla="*/ 1109 w 1135"/>
                <a:gd name="T65" fmla="*/ 478 h 773"/>
                <a:gd name="T66" fmla="*/ 1090 w 1135"/>
                <a:gd name="T67" fmla="*/ 525 h 773"/>
                <a:gd name="T68" fmla="*/ 1062 w 1135"/>
                <a:gd name="T69" fmla="*/ 574 h 773"/>
                <a:gd name="T70" fmla="*/ 1023 w 1135"/>
                <a:gd name="T71" fmla="*/ 620 h 773"/>
                <a:gd name="T72" fmla="*/ 973 w 1135"/>
                <a:gd name="T73" fmla="*/ 665 h 773"/>
                <a:gd name="T74" fmla="*/ 910 w 1135"/>
                <a:gd name="T75" fmla="*/ 704 h 773"/>
                <a:gd name="T76" fmla="*/ 834 w 1135"/>
                <a:gd name="T77" fmla="*/ 736 h 773"/>
                <a:gd name="T78" fmla="*/ 739 w 1135"/>
                <a:gd name="T79" fmla="*/ 759 h 773"/>
                <a:gd name="T80" fmla="*/ 628 w 1135"/>
                <a:gd name="T81" fmla="*/ 772 h 773"/>
                <a:gd name="T82" fmla="*/ 61 w 1135"/>
                <a:gd name="T83" fmla="*/ 773 h 773"/>
                <a:gd name="T84" fmla="*/ 35 w 1135"/>
                <a:gd name="T85" fmla="*/ 769 h 773"/>
                <a:gd name="T86" fmla="*/ 14 w 1135"/>
                <a:gd name="T87" fmla="*/ 750 h 773"/>
                <a:gd name="T88" fmla="*/ 0 w 1135"/>
                <a:gd name="T89" fmla="*/ 720 h 773"/>
                <a:gd name="T90" fmla="*/ 138 w 1135"/>
                <a:gd name="T91" fmla="*/ 48 h 773"/>
                <a:gd name="T92" fmla="*/ 153 w 1135"/>
                <a:gd name="T93" fmla="*/ 19 h 773"/>
                <a:gd name="T94" fmla="*/ 180 w 1135"/>
                <a:gd name="T95" fmla="*/ 3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35" h="773">
                  <a:moveTo>
                    <a:pt x="245" y="120"/>
                  </a:moveTo>
                  <a:lnTo>
                    <a:pt x="133" y="655"/>
                  </a:lnTo>
                  <a:lnTo>
                    <a:pt x="565" y="655"/>
                  </a:lnTo>
                  <a:lnTo>
                    <a:pt x="626" y="653"/>
                  </a:lnTo>
                  <a:lnTo>
                    <a:pt x="681" y="649"/>
                  </a:lnTo>
                  <a:lnTo>
                    <a:pt x="733" y="640"/>
                  </a:lnTo>
                  <a:lnTo>
                    <a:pt x="781" y="629"/>
                  </a:lnTo>
                  <a:lnTo>
                    <a:pt x="824" y="614"/>
                  </a:lnTo>
                  <a:lnTo>
                    <a:pt x="863" y="597"/>
                  </a:lnTo>
                  <a:lnTo>
                    <a:pt x="897" y="576"/>
                  </a:lnTo>
                  <a:lnTo>
                    <a:pt x="927" y="552"/>
                  </a:lnTo>
                  <a:lnTo>
                    <a:pt x="953" y="525"/>
                  </a:lnTo>
                  <a:lnTo>
                    <a:pt x="973" y="496"/>
                  </a:lnTo>
                  <a:lnTo>
                    <a:pt x="989" y="462"/>
                  </a:lnTo>
                  <a:lnTo>
                    <a:pt x="1001" y="426"/>
                  </a:lnTo>
                  <a:lnTo>
                    <a:pt x="1008" y="387"/>
                  </a:lnTo>
                  <a:lnTo>
                    <a:pt x="1010" y="346"/>
                  </a:lnTo>
                  <a:lnTo>
                    <a:pt x="1010" y="330"/>
                  </a:lnTo>
                  <a:lnTo>
                    <a:pt x="1009" y="314"/>
                  </a:lnTo>
                  <a:lnTo>
                    <a:pt x="1006" y="297"/>
                  </a:lnTo>
                  <a:lnTo>
                    <a:pt x="1001" y="280"/>
                  </a:lnTo>
                  <a:lnTo>
                    <a:pt x="995" y="262"/>
                  </a:lnTo>
                  <a:lnTo>
                    <a:pt x="986" y="244"/>
                  </a:lnTo>
                  <a:lnTo>
                    <a:pt x="974" y="227"/>
                  </a:lnTo>
                  <a:lnTo>
                    <a:pt x="961" y="210"/>
                  </a:lnTo>
                  <a:lnTo>
                    <a:pt x="945" y="193"/>
                  </a:lnTo>
                  <a:lnTo>
                    <a:pt x="924" y="178"/>
                  </a:lnTo>
                  <a:lnTo>
                    <a:pt x="902" y="164"/>
                  </a:lnTo>
                  <a:lnTo>
                    <a:pt x="876" y="152"/>
                  </a:lnTo>
                  <a:lnTo>
                    <a:pt x="844" y="141"/>
                  </a:lnTo>
                  <a:lnTo>
                    <a:pt x="810" y="132"/>
                  </a:lnTo>
                  <a:lnTo>
                    <a:pt x="771" y="125"/>
                  </a:lnTo>
                  <a:lnTo>
                    <a:pt x="726" y="121"/>
                  </a:lnTo>
                  <a:lnTo>
                    <a:pt x="678" y="120"/>
                  </a:lnTo>
                  <a:lnTo>
                    <a:pt x="245" y="120"/>
                  </a:lnTo>
                  <a:close/>
                  <a:moveTo>
                    <a:pt x="197" y="0"/>
                  </a:moveTo>
                  <a:lnTo>
                    <a:pt x="684" y="0"/>
                  </a:lnTo>
                  <a:lnTo>
                    <a:pt x="738" y="3"/>
                  </a:lnTo>
                  <a:lnTo>
                    <a:pt x="788" y="7"/>
                  </a:lnTo>
                  <a:lnTo>
                    <a:pt x="834" y="15"/>
                  </a:lnTo>
                  <a:lnTo>
                    <a:pt x="875" y="24"/>
                  </a:lnTo>
                  <a:lnTo>
                    <a:pt x="913" y="36"/>
                  </a:lnTo>
                  <a:lnTo>
                    <a:pt x="946" y="50"/>
                  </a:lnTo>
                  <a:lnTo>
                    <a:pt x="976" y="67"/>
                  </a:lnTo>
                  <a:lnTo>
                    <a:pt x="1003" y="84"/>
                  </a:lnTo>
                  <a:lnTo>
                    <a:pt x="1026" y="102"/>
                  </a:lnTo>
                  <a:lnTo>
                    <a:pt x="1048" y="122"/>
                  </a:lnTo>
                  <a:lnTo>
                    <a:pt x="1065" y="142"/>
                  </a:lnTo>
                  <a:lnTo>
                    <a:pt x="1080" y="163"/>
                  </a:lnTo>
                  <a:lnTo>
                    <a:pt x="1093" y="184"/>
                  </a:lnTo>
                  <a:lnTo>
                    <a:pt x="1104" y="205"/>
                  </a:lnTo>
                  <a:lnTo>
                    <a:pt x="1113" y="226"/>
                  </a:lnTo>
                  <a:lnTo>
                    <a:pt x="1120" y="246"/>
                  </a:lnTo>
                  <a:lnTo>
                    <a:pt x="1126" y="266"/>
                  </a:lnTo>
                  <a:lnTo>
                    <a:pt x="1129" y="285"/>
                  </a:lnTo>
                  <a:lnTo>
                    <a:pt x="1132" y="303"/>
                  </a:lnTo>
                  <a:lnTo>
                    <a:pt x="1134" y="319"/>
                  </a:lnTo>
                  <a:lnTo>
                    <a:pt x="1134" y="333"/>
                  </a:lnTo>
                  <a:lnTo>
                    <a:pt x="1135" y="346"/>
                  </a:lnTo>
                  <a:lnTo>
                    <a:pt x="1134" y="359"/>
                  </a:lnTo>
                  <a:lnTo>
                    <a:pt x="1132" y="375"/>
                  </a:lnTo>
                  <a:lnTo>
                    <a:pt x="1130" y="393"/>
                  </a:lnTo>
                  <a:lnTo>
                    <a:pt x="1127" y="412"/>
                  </a:lnTo>
                  <a:lnTo>
                    <a:pt x="1122" y="433"/>
                  </a:lnTo>
                  <a:lnTo>
                    <a:pt x="1117" y="456"/>
                  </a:lnTo>
                  <a:lnTo>
                    <a:pt x="1109" y="478"/>
                  </a:lnTo>
                  <a:lnTo>
                    <a:pt x="1101" y="501"/>
                  </a:lnTo>
                  <a:lnTo>
                    <a:pt x="1090" y="525"/>
                  </a:lnTo>
                  <a:lnTo>
                    <a:pt x="1077" y="550"/>
                  </a:lnTo>
                  <a:lnTo>
                    <a:pt x="1062" y="574"/>
                  </a:lnTo>
                  <a:lnTo>
                    <a:pt x="1043" y="598"/>
                  </a:lnTo>
                  <a:lnTo>
                    <a:pt x="1023" y="620"/>
                  </a:lnTo>
                  <a:lnTo>
                    <a:pt x="1000" y="643"/>
                  </a:lnTo>
                  <a:lnTo>
                    <a:pt x="973" y="665"/>
                  </a:lnTo>
                  <a:lnTo>
                    <a:pt x="944" y="685"/>
                  </a:lnTo>
                  <a:lnTo>
                    <a:pt x="910" y="704"/>
                  </a:lnTo>
                  <a:lnTo>
                    <a:pt x="874" y="721"/>
                  </a:lnTo>
                  <a:lnTo>
                    <a:pt x="834" y="736"/>
                  </a:lnTo>
                  <a:lnTo>
                    <a:pt x="788" y="749"/>
                  </a:lnTo>
                  <a:lnTo>
                    <a:pt x="739" y="759"/>
                  </a:lnTo>
                  <a:lnTo>
                    <a:pt x="686" y="767"/>
                  </a:lnTo>
                  <a:lnTo>
                    <a:pt x="628" y="772"/>
                  </a:lnTo>
                  <a:lnTo>
                    <a:pt x="565" y="773"/>
                  </a:lnTo>
                  <a:lnTo>
                    <a:pt x="61" y="773"/>
                  </a:lnTo>
                  <a:lnTo>
                    <a:pt x="48" y="772"/>
                  </a:lnTo>
                  <a:lnTo>
                    <a:pt x="35" y="769"/>
                  </a:lnTo>
                  <a:lnTo>
                    <a:pt x="23" y="761"/>
                  </a:lnTo>
                  <a:lnTo>
                    <a:pt x="14" y="750"/>
                  </a:lnTo>
                  <a:lnTo>
                    <a:pt x="4" y="736"/>
                  </a:lnTo>
                  <a:lnTo>
                    <a:pt x="0" y="720"/>
                  </a:lnTo>
                  <a:lnTo>
                    <a:pt x="2" y="703"/>
                  </a:lnTo>
                  <a:lnTo>
                    <a:pt x="138" y="48"/>
                  </a:lnTo>
                  <a:lnTo>
                    <a:pt x="143" y="32"/>
                  </a:lnTo>
                  <a:lnTo>
                    <a:pt x="153" y="19"/>
                  </a:lnTo>
                  <a:lnTo>
                    <a:pt x="165" y="9"/>
                  </a:lnTo>
                  <a:lnTo>
                    <a:pt x="180" y="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7" name="Group 866"/>
          <p:cNvGrpSpPr/>
          <p:nvPr/>
        </p:nvGrpSpPr>
        <p:grpSpPr>
          <a:xfrm>
            <a:off x="10013760" y="3451225"/>
            <a:ext cx="574675" cy="574675"/>
            <a:chOff x="10028238" y="3451225"/>
            <a:chExt cx="574675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6" name="Freeform 177"/>
            <p:cNvSpPr>
              <a:spLocks noEditPoints="1"/>
            </p:cNvSpPr>
            <p:nvPr/>
          </p:nvSpPr>
          <p:spPr bwMode="auto">
            <a:xfrm>
              <a:off x="10028238" y="3451225"/>
              <a:ext cx="574675" cy="574675"/>
            </a:xfrm>
            <a:custGeom>
              <a:avLst/>
              <a:gdLst>
                <a:gd name="T0" fmla="*/ 247 w 3620"/>
                <a:gd name="T1" fmla="*/ 124 h 3620"/>
                <a:gd name="T2" fmla="*/ 191 w 3620"/>
                <a:gd name="T3" fmla="*/ 148 h 3620"/>
                <a:gd name="T4" fmla="*/ 148 w 3620"/>
                <a:gd name="T5" fmla="*/ 191 h 3620"/>
                <a:gd name="T6" fmla="*/ 124 w 3620"/>
                <a:gd name="T7" fmla="*/ 247 h 3620"/>
                <a:gd name="T8" fmla="*/ 121 w 3620"/>
                <a:gd name="T9" fmla="*/ 3342 h 3620"/>
                <a:gd name="T10" fmla="*/ 134 w 3620"/>
                <a:gd name="T11" fmla="*/ 3403 h 3620"/>
                <a:gd name="T12" fmla="*/ 168 w 3620"/>
                <a:gd name="T13" fmla="*/ 3452 h 3620"/>
                <a:gd name="T14" fmla="*/ 217 w 3620"/>
                <a:gd name="T15" fmla="*/ 3486 h 3620"/>
                <a:gd name="T16" fmla="*/ 278 w 3620"/>
                <a:gd name="T17" fmla="*/ 3499 h 3620"/>
                <a:gd name="T18" fmla="*/ 3373 w 3620"/>
                <a:gd name="T19" fmla="*/ 3496 h 3620"/>
                <a:gd name="T20" fmla="*/ 3429 w 3620"/>
                <a:gd name="T21" fmla="*/ 3472 h 3620"/>
                <a:gd name="T22" fmla="*/ 3472 w 3620"/>
                <a:gd name="T23" fmla="*/ 3429 h 3620"/>
                <a:gd name="T24" fmla="*/ 3496 w 3620"/>
                <a:gd name="T25" fmla="*/ 3373 h 3620"/>
                <a:gd name="T26" fmla="*/ 3499 w 3620"/>
                <a:gd name="T27" fmla="*/ 278 h 3620"/>
                <a:gd name="T28" fmla="*/ 3486 w 3620"/>
                <a:gd name="T29" fmla="*/ 217 h 3620"/>
                <a:gd name="T30" fmla="*/ 3452 w 3620"/>
                <a:gd name="T31" fmla="*/ 168 h 3620"/>
                <a:gd name="T32" fmla="*/ 3403 w 3620"/>
                <a:gd name="T33" fmla="*/ 134 h 3620"/>
                <a:gd name="T34" fmla="*/ 3342 w 3620"/>
                <a:gd name="T35" fmla="*/ 121 h 3620"/>
                <a:gd name="T36" fmla="*/ 278 w 3620"/>
                <a:gd name="T37" fmla="*/ 0 h 3620"/>
                <a:gd name="T38" fmla="*/ 3383 w 3620"/>
                <a:gd name="T39" fmla="*/ 3 h 3620"/>
                <a:gd name="T40" fmla="*/ 3459 w 3620"/>
                <a:gd name="T41" fmla="*/ 26 h 3620"/>
                <a:gd name="T42" fmla="*/ 3523 w 3620"/>
                <a:gd name="T43" fmla="*/ 69 h 3620"/>
                <a:gd name="T44" fmla="*/ 3575 w 3620"/>
                <a:gd name="T45" fmla="*/ 127 h 3620"/>
                <a:gd name="T46" fmla="*/ 3608 w 3620"/>
                <a:gd name="T47" fmla="*/ 199 h 3620"/>
                <a:gd name="T48" fmla="*/ 3620 w 3620"/>
                <a:gd name="T49" fmla="*/ 278 h 3620"/>
                <a:gd name="T50" fmla="*/ 3617 w 3620"/>
                <a:gd name="T51" fmla="*/ 3383 h 3620"/>
                <a:gd name="T52" fmla="*/ 3594 w 3620"/>
                <a:gd name="T53" fmla="*/ 3459 h 3620"/>
                <a:gd name="T54" fmla="*/ 3551 w 3620"/>
                <a:gd name="T55" fmla="*/ 3523 h 3620"/>
                <a:gd name="T56" fmla="*/ 3493 w 3620"/>
                <a:gd name="T57" fmla="*/ 3575 h 3620"/>
                <a:gd name="T58" fmla="*/ 3421 w 3620"/>
                <a:gd name="T59" fmla="*/ 3608 h 3620"/>
                <a:gd name="T60" fmla="*/ 3342 w 3620"/>
                <a:gd name="T61" fmla="*/ 3620 h 3620"/>
                <a:gd name="T62" fmla="*/ 237 w 3620"/>
                <a:gd name="T63" fmla="*/ 3617 h 3620"/>
                <a:gd name="T64" fmla="*/ 161 w 3620"/>
                <a:gd name="T65" fmla="*/ 3594 h 3620"/>
                <a:gd name="T66" fmla="*/ 97 w 3620"/>
                <a:gd name="T67" fmla="*/ 3551 h 3620"/>
                <a:gd name="T68" fmla="*/ 45 w 3620"/>
                <a:gd name="T69" fmla="*/ 3493 h 3620"/>
                <a:gd name="T70" fmla="*/ 12 w 3620"/>
                <a:gd name="T71" fmla="*/ 3421 h 3620"/>
                <a:gd name="T72" fmla="*/ 0 w 3620"/>
                <a:gd name="T73" fmla="*/ 3342 h 3620"/>
                <a:gd name="T74" fmla="*/ 3 w 3620"/>
                <a:gd name="T75" fmla="*/ 237 h 3620"/>
                <a:gd name="T76" fmla="*/ 26 w 3620"/>
                <a:gd name="T77" fmla="*/ 161 h 3620"/>
                <a:gd name="T78" fmla="*/ 69 w 3620"/>
                <a:gd name="T79" fmla="*/ 97 h 3620"/>
                <a:gd name="T80" fmla="*/ 127 w 3620"/>
                <a:gd name="T81" fmla="*/ 45 h 3620"/>
                <a:gd name="T82" fmla="*/ 199 w 3620"/>
                <a:gd name="T83" fmla="*/ 12 h 3620"/>
                <a:gd name="T84" fmla="*/ 278 w 3620"/>
                <a:gd name="T85" fmla="*/ 0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20" h="3620">
                  <a:moveTo>
                    <a:pt x="278" y="121"/>
                  </a:moveTo>
                  <a:lnTo>
                    <a:pt x="247" y="124"/>
                  </a:lnTo>
                  <a:lnTo>
                    <a:pt x="217" y="134"/>
                  </a:lnTo>
                  <a:lnTo>
                    <a:pt x="191" y="148"/>
                  </a:lnTo>
                  <a:lnTo>
                    <a:pt x="168" y="168"/>
                  </a:lnTo>
                  <a:lnTo>
                    <a:pt x="148" y="191"/>
                  </a:lnTo>
                  <a:lnTo>
                    <a:pt x="134" y="217"/>
                  </a:lnTo>
                  <a:lnTo>
                    <a:pt x="124" y="247"/>
                  </a:lnTo>
                  <a:lnTo>
                    <a:pt x="121" y="278"/>
                  </a:lnTo>
                  <a:lnTo>
                    <a:pt x="121" y="3342"/>
                  </a:lnTo>
                  <a:lnTo>
                    <a:pt x="124" y="3373"/>
                  </a:lnTo>
                  <a:lnTo>
                    <a:pt x="134" y="3403"/>
                  </a:lnTo>
                  <a:lnTo>
                    <a:pt x="148" y="3429"/>
                  </a:lnTo>
                  <a:lnTo>
                    <a:pt x="168" y="3452"/>
                  </a:lnTo>
                  <a:lnTo>
                    <a:pt x="191" y="3472"/>
                  </a:lnTo>
                  <a:lnTo>
                    <a:pt x="217" y="3486"/>
                  </a:lnTo>
                  <a:lnTo>
                    <a:pt x="247" y="3496"/>
                  </a:lnTo>
                  <a:lnTo>
                    <a:pt x="278" y="3499"/>
                  </a:lnTo>
                  <a:lnTo>
                    <a:pt x="3342" y="3499"/>
                  </a:lnTo>
                  <a:lnTo>
                    <a:pt x="3373" y="3496"/>
                  </a:lnTo>
                  <a:lnTo>
                    <a:pt x="3403" y="3486"/>
                  </a:lnTo>
                  <a:lnTo>
                    <a:pt x="3429" y="3472"/>
                  </a:lnTo>
                  <a:lnTo>
                    <a:pt x="3452" y="3452"/>
                  </a:lnTo>
                  <a:lnTo>
                    <a:pt x="3472" y="3429"/>
                  </a:lnTo>
                  <a:lnTo>
                    <a:pt x="3486" y="3403"/>
                  </a:lnTo>
                  <a:lnTo>
                    <a:pt x="3496" y="3373"/>
                  </a:lnTo>
                  <a:lnTo>
                    <a:pt x="3499" y="3342"/>
                  </a:lnTo>
                  <a:lnTo>
                    <a:pt x="3499" y="278"/>
                  </a:lnTo>
                  <a:lnTo>
                    <a:pt x="3496" y="247"/>
                  </a:lnTo>
                  <a:lnTo>
                    <a:pt x="3486" y="217"/>
                  </a:lnTo>
                  <a:lnTo>
                    <a:pt x="3472" y="191"/>
                  </a:lnTo>
                  <a:lnTo>
                    <a:pt x="3452" y="168"/>
                  </a:lnTo>
                  <a:lnTo>
                    <a:pt x="3429" y="148"/>
                  </a:lnTo>
                  <a:lnTo>
                    <a:pt x="3403" y="134"/>
                  </a:lnTo>
                  <a:lnTo>
                    <a:pt x="3373" y="124"/>
                  </a:lnTo>
                  <a:lnTo>
                    <a:pt x="3342" y="121"/>
                  </a:lnTo>
                  <a:lnTo>
                    <a:pt x="278" y="121"/>
                  </a:lnTo>
                  <a:close/>
                  <a:moveTo>
                    <a:pt x="278" y="0"/>
                  </a:moveTo>
                  <a:lnTo>
                    <a:pt x="3342" y="0"/>
                  </a:lnTo>
                  <a:lnTo>
                    <a:pt x="3383" y="3"/>
                  </a:lnTo>
                  <a:lnTo>
                    <a:pt x="3421" y="12"/>
                  </a:lnTo>
                  <a:lnTo>
                    <a:pt x="3459" y="26"/>
                  </a:lnTo>
                  <a:lnTo>
                    <a:pt x="3493" y="45"/>
                  </a:lnTo>
                  <a:lnTo>
                    <a:pt x="3523" y="69"/>
                  </a:lnTo>
                  <a:lnTo>
                    <a:pt x="3551" y="97"/>
                  </a:lnTo>
                  <a:lnTo>
                    <a:pt x="3575" y="127"/>
                  </a:lnTo>
                  <a:lnTo>
                    <a:pt x="3594" y="161"/>
                  </a:lnTo>
                  <a:lnTo>
                    <a:pt x="3608" y="199"/>
                  </a:lnTo>
                  <a:lnTo>
                    <a:pt x="3617" y="237"/>
                  </a:lnTo>
                  <a:lnTo>
                    <a:pt x="3620" y="278"/>
                  </a:lnTo>
                  <a:lnTo>
                    <a:pt x="3620" y="3342"/>
                  </a:lnTo>
                  <a:lnTo>
                    <a:pt x="3617" y="3383"/>
                  </a:lnTo>
                  <a:lnTo>
                    <a:pt x="3608" y="3421"/>
                  </a:lnTo>
                  <a:lnTo>
                    <a:pt x="3594" y="3459"/>
                  </a:lnTo>
                  <a:lnTo>
                    <a:pt x="3575" y="3493"/>
                  </a:lnTo>
                  <a:lnTo>
                    <a:pt x="3551" y="3523"/>
                  </a:lnTo>
                  <a:lnTo>
                    <a:pt x="3523" y="3551"/>
                  </a:lnTo>
                  <a:lnTo>
                    <a:pt x="3493" y="3575"/>
                  </a:lnTo>
                  <a:lnTo>
                    <a:pt x="3459" y="3594"/>
                  </a:lnTo>
                  <a:lnTo>
                    <a:pt x="3421" y="3608"/>
                  </a:lnTo>
                  <a:lnTo>
                    <a:pt x="3383" y="3617"/>
                  </a:lnTo>
                  <a:lnTo>
                    <a:pt x="3342" y="3620"/>
                  </a:lnTo>
                  <a:lnTo>
                    <a:pt x="278" y="3620"/>
                  </a:lnTo>
                  <a:lnTo>
                    <a:pt x="237" y="3617"/>
                  </a:lnTo>
                  <a:lnTo>
                    <a:pt x="199" y="3608"/>
                  </a:lnTo>
                  <a:lnTo>
                    <a:pt x="161" y="3594"/>
                  </a:lnTo>
                  <a:lnTo>
                    <a:pt x="127" y="3575"/>
                  </a:lnTo>
                  <a:lnTo>
                    <a:pt x="97" y="3551"/>
                  </a:lnTo>
                  <a:lnTo>
                    <a:pt x="69" y="3523"/>
                  </a:lnTo>
                  <a:lnTo>
                    <a:pt x="45" y="3493"/>
                  </a:lnTo>
                  <a:lnTo>
                    <a:pt x="26" y="3459"/>
                  </a:lnTo>
                  <a:lnTo>
                    <a:pt x="12" y="3421"/>
                  </a:lnTo>
                  <a:lnTo>
                    <a:pt x="3" y="3383"/>
                  </a:lnTo>
                  <a:lnTo>
                    <a:pt x="0" y="3342"/>
                  </a:lnTo>
                  <a:lnTo>
                    <a:pt x="0" y="278"/>
                  </a:lnTo>
                  <a:lnTo>
                    <a:pt x="3" y="237"/>
                  </a:lnTo>
                  <a:lnTo>
                    <a:pt x="12" y="199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9" y="97"/>
                  </a:lnTo>
                  <a:lnTo>
                    <a:pt x="97" y="69"/>
                  </a:lnTo>
                  <a:lnTo>
                    <a:pt x="127" y="45"/>
                  </a:lnTo>
                  <a:lnTo>
                    <a:pt x="161" y="26"/>
                  </a:lnTo>
                  <a:lnTo>
                    <a:pt x="199" y="12"/>
                  </a:lnTo>
                  <a:lnTo>
                    <a:pt x="237" y="3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178"/>
            <p:cNvSpPr>
              <a:spLocks noEditPoints="1"/>
            </p:cNvSpPr>
            <p:nvPr/>
          </p:nvSpPr>
          <p:spPr bwMode="auto">
            <a:xfrm>
              <a:off x="10133013" y="3556000"/>
              <a:ext cx="365125" cy="365125"/>
            </a:xfrm>
            <a:custGeom>
              <a:avLst/>
              <a:gdLst>
                <a:gd name="T0" fmla="*/ 585 w 2292"/>
                <a:gd name="T1" fmla="*/ 131 h 2292"/>
                <a:gd name="T2" fmla="*/ 420 w 2292"/>
                <a:gd name="T3" fmla="*/ 187 h 2292"/>
                <a:gd name="T4" fmla="*/ 285 w 2292"/>
                <a:gd name="T5" fmla="*/ 285 h 2292"/>
                <a:gd name="T6" fmla="*/ 187 w 2292"/>
                <a:gd name="T7" fmla="*/ 420 h 2292"/>
                <a:gd name="T8" fmla="*/ 131 w 2292"/>
                <a:gd name="T9" fmla="*/ 585 h 2292"/>
                <a:gd name="T10" fmla="*/ 120 w 2292"/>
                <a:gd name="T11" fmla="*/ 1580 h 2292"/>
                <a:gd name="T12" fmla="*/ 144 w 2292"/>
                <a:gd name="T13" fmla="*/ 1765 h 2292"/>
                <a:gd name="T14" fmla="*/ 215 w 2292"/>
                <a:gd name="T15" fmla="*/ 1922 h 2292"/>
                <a:gd name="T16" fmla="*/ 325 w 2292"/>
                <a:gd name="T17" fmla="*/ 2044 h 2292"/>
                <a:gd name="T18" fmla="*/ 471 w 2292"/>
                <a:gd name="T19" fmla="*/ 2129 h 2292"/>
                <a:gd name="T20" fmla="*/ 647 w 2292"/>
                <a:gd name="T21" fmla="*/ 2168 h 2292"/>
                <a:gd name="T22" fmla="*/ 1650 w 2292"/>
                <a:gd name="T23" fmla="*/ 2168 h 2292"/>
                <a:gd name="T24" fmla="*/ 1823 w 2292"/>
                <a:gd name="T25" fmla="*/ 2129 h 2292"/>
                <a:gd name="T26" fmla="*/ 1968 w 2292"/>
                <a:gd name="T27" fmla="*/ 2044 h 2292"/>
                <a:gd name="T28" fmla="*/ 2078 w 2292"/>
                <a:gd name="T29" fmla="*/ 1922 h 2292"/>
                <a:gd name="T30" fmla="*/ 2151 w 2292"/>
                <a:gd name="T31" fmla="*/ 1765 h 2292"/>
                <a:gd name="T32" fmla="*/ 2178 w 2292"/>
                <a:gd name="T33" fmla="*/ 1580 h 2292"/>
                <a:gd name="T34" fmla="*/ 2173 w 2292"/>
                <a:gd name="T35" fmla="*/ 1251 h 2292"/>
                <a:gd name="T36" fmla="*/ 2146 w 2292"/>
                <a:gd name="T37" fmla="*/ 1123 h 2292"/>
                <a:gd name="T38" fmla="*/ 2092 w 2292"/>
                <a:gd name="T39" fmla="*/ 1037 h 2292"/>
                <a:gd name="T40" fmla="*/ 2002 w 2292"/>
                <a:gd name="T41" fmla="*/ 987 h 2292"/>
                <a:gd name="T42" fmla="*/ 1870 w 2292"/>
                <a:gd name="T43" fmla="*/ 966 h 2292"/>
                <a:gd name="T44" fmla="*/ 1756 w 2292"/>
                <a:gd name="T45" fmla="*/ 603 h 2292"/>
                <a:gd name="T46" fmla="*/ 1726 w 2292"/>
                <a:gd name="T47" fmla="*/ 455 h 2292"/>
                <a:gd name="T48" fmla="*/ 1652 w 2292"/>
                <a:gd name="T49" fmla="*/ 329 h 2292"/>
                <a:gd name="T50" fmla="*/ 1544 w 2292"/>
                <a:gd name="T51" fmla="*/ 227 h 2292"/>
                <a:gd name="T52" fmla="*/ 1422 w 2292"/>
                <a:gd name="T53" fmla="*/ 157 h 2292"/>
                <a:gd name="T54" fmla="*/ 1298 w 2292"/>
                <a:gd name="T55" fmla="*/ 123 h 2292"/>
                <a:gd name="T56" fmla="*/ 712 w 2292"/>
                <a:gd name="T57" fmla="*/ 0 h 2292"/>
                <a:gd name="T58" fmla="*/ 1340 w 2292"/>
                <a:gd name="T59" fmla="*/ 7 h 2292"/>
                <a:gd name="T60" fmla="*/ 1469 w 2292"/>
                <a:gd name="T61" fmla="*/ 48 h 2292"/>
                <a:gd name="T62" fmla="*/ 1596 w 2292"/>
                <a:gd name="T63" fmla="*/ 119 h 2292"/>
                <a:gd name="T64" fmla="*/ 1711 w 2292"/>
                <a:gd name="T65" fmla="*/ 219 h 2292"/>
                <a:gd name="T66" fmla="*/ 1803 w 2292"/>
                <a:gd name="T67" fmla="*/ 344 h 2292"/>
                <a:gd name="T68" fmla="*/ 1858 w 2292"/>
                <a:gd name="T69" fmla="*/ 493 h 2292"/>
                <a:gd name="T70" fmla="*/ 1870 w 2292"/>
                <a:gd name="T71" fmla="*/ 844 h 2292"/>
                <a:gd name="T72" fmla="*/ 2022 w 2292"/>
                <a:gd name="T73" fmla="*/ 868 h 2292"/>
                <a:gd name="T74" fmla="*/ 2135 w 2292"/>
                <a:gd name="T75" fmla="*/ 921 h 2292"/>
                <a:gd name="T76" fmla="*/ 2212 w 2292"/>
                <a:gd name="T77" fmla="*/ 1000 h 2292"/>
                <a:gd name="T78" fmla="*/ 2261 w 2292"/>
                <a:gd name="T79" fmla="*/ 1101 h 2292"/>
                <a:gd name="T80" fmla="*/ 2286 w 2292"/>
                <a:gd name="T81" fmla="*/ 1224 h 2292"/>
                <a:gd name="T82" fmla="*/ 2292 w 2292"/>
                <a:gd name="T83" fmla="*/ 1363 h 2292"/>
                <a:gd name="T84" fmla="*/ 2280 w 2292"/>
                <a:gd name="T85" fmla="*/ 1721 h 2292"/>
                <a:gd name="T86" fmla="*/ 2219 w 2292"/>
                <a:gd name="T87" fmla="*/ 1909 h 2292"/>
                <a:gd name="T88" fmla="*/ 2112 w 2292"/>
                <a:gd name="T89" fmla="*/ 2067 h 2292"/>
                <a:gd name="T90" fmla="*/ 1965 w 2292"/>
                <a:gd name="T91" fmla="*/ 2188 h 2292"/>
                <a:gd name="T92" fmla="*/ 1787 w 2292"/>
                <a:gd name="T93" fmla="*/ 2265 h 2292"/>
                <a:gd name="T94" fmla="*/ 1580 w 2292"/>
                <a:gd name="T95" fmla="*/ 2292 h 2292"/>
                <a:gd name="T96" fmla="*/ 570 w 2292"/>
                <a:gd name="T97" fmla="*/ 2280 h 2292"/>
                <a:gd name="T98" fmla="*/ 380 w 2292"/>
                <a:gd name="T99" fmla="*/ 2219 h 2292"/>
                <a:gd name="T100" fmla="*/ 222 w 2292"/>
                <a:gd name="T101" fmla="*/ 2112 h 2292"/>
                <a:gd name="T102" fmla="*/ 103 w 2292"/>
                <a:gd name="T103" fmla="*/ 1965 h 2292"/>
                <a:gd name="T104" fmla="*/ 26 w 2292"/>
                <a:gd name="T105" fmla="*/ 1787 h 2292"/>
                <a:gd name="T106" fmla="*/ 0 w 2292"/>
                <a:gd name="T107" fmla="*/ 1580 h 2292"/>
                <a:gd name="T108" fmla="*/ 12 w 2292"/>
                <a:gd name="T109" fmla="*/ 571 h 2292"/>
                <a:gd name="T110" fmla="*/ 72 w 2292"/>
                <a:gd name="T111" fmla="*/ 383 h 2292"/>
                <a:gd name="T112" fmla="*/ 177 w 2292"/>
                <a:gd name="T113" fmla="*/ 225 h 2292"/>
                <a:gd name="T114" fmla="*/ 323 w 2292"/>
                <a:gd name="T115" fmla="*/ 104 h 2292"/>
                <a:gd name="T116" fmla="*/ 503 w 2292"/>
                <a:gd name="T117" fmla="*/ 27 h 2292"/>
                <a:gd name="T118" fmla="*/ 712 w 2292"/>
                <a:gd name="T119" fmla="*/ 0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92" h="2292">
                  <a:moveTo>
                    <a:pt x="712" y="120"/>
                  </a:moveTo>
                  <a:lnTo>
                    <a:pt x="647" y="124"/>
                  </a:lnTo>
                  <a:lnTo>
                    <a:pt x="585" y="131"/>
                  </a:lnTo>
                  <a:lnTo>
                    <a:pt x="527" y="144"/>
                  </a:lnTo>
                  <a:lnTo>
                    <a:pt x="471" y="163"/>
                  </a:lnTo>
                  <a:lnTo>
                    <a:pt x="420" y="187"/>
                  </a:lnTo>
                  <a:lnTo>
                    <a:pt x="370" y="215"/>
                  </a:lnTo>
                  <a:lnTo>
                    <a:pt x="325" y="248"/>
                  </a:lnTo>
                  <a:lnTo>
                    <a:pt x="285" y="285"/>
                  </a:lnTo>
                  <a:lnTo>
                    <a:pt x="248" y="325"/>
                  </a:lnTo>
                  <a:lnTo>
                    <a:pt x="215" y="370"/>
                  </a:lnTo>
                  <a:lnTo>
                    <a:pt x="187" y="420"/>
                  </a:lnTo>
                  <a:lnTo>
                    <a:pt x="163" y="471"/>
                  </a:lnTo>
                  <a:lnTo>
                    <a:pt x="144" y="527"/>
                  </a:lnTo>
                  <a:lnTo>
                    <a:pt x="131" y="585"/>
                  </a:lnTo>
                  <a:lnTo>
                    <a:pt x="124" y="647"/>
                  </a:lnTo>
                  <a:lnTo>
                    <a:pt x="120" y="712"/>
                  </a:lnTo>
                  <a:lnTo>
                    <a:pt x="120" y="1580"/>
                  </a:lnTo>
                  <a:lnTo>
                    <a:pt x="124" y="1645"/>
                  </a:lnTo>
                  <a:lnTo>
                    <a:pt x="131" y="1707"/>
                  </a:lnTo>
                  <a:lnTo>
                    <a:pt x="144" y="1765"/>
                  </a:lnTo>
                  <a:lnTo>
                    <a:pt x="163" y="1821"/>
                  </a:lnTo>
                  <a:lnTo>
                    <a:pt x="187" y="1872"/>
                  </a:lnTo>
                  <a:lnTo>
                    <a:pt x="215" y="1922"/>
                  </a:lnTo>
                  <a:lnTo>
                    <a:pt x="248" y="1967"/>
                  </a:lnTo>
                  <a:lnTo>
                    <a:pt x="285" y="2007"/>
                  </a:lnTo>
                  <a:lnTo>
                    <a:pt x="325" y="2044"/>
                  </a:lnTo>
                  <a:lnTo>
                    <a:pt x="370" y="2077"/>
                  </a:lnTo>
                  <a:lnTo>
                    <a:pt x="420" y="2105"/>
                  </a:lnTo>
                  <a:lnTo>
                    <a:pt x="471" y="2129"/>
                  </a:lnTo>
                  <a:lnTo>
                    <a:pt x="527" y="2148"/>
                  </a:lnTo>
                  <a:lnTo>
                    <a:pt x="585" y="2161"/>
                  </a:lnTo>
                  <a:lnTo>
                    <a:pt x="647" y="2168"/>
                  </a:lnTo>
                  <a:lnTo>
                    <a:pt x="712" y="2172"/>
                  </a:lnTo>
                  <a:lnTo>
                    <a:pt x="1586" y="2172"/>
                  </a:lnTo>
                  <a:lnTo>
                    <a:pt x="1650" y="2168"/>
                  </a:lnTo>
                  <a:lnTo>
                    <a:pt x="1710" y="2161"/>
                  </a:lnTo>
                  <a:lnTo>
                    <a:pt x="1768" y="2148"/>
                  </a:lnTo>
                  <a:lnTo>
                    <a:pt x="1823" y="2129"/>
                  </a:lnTo>
                  <a:lnTo>
                    <a:pt x="1874" y="2105"/>
                  </a:lnTo>
                  <a:lnTo>
                    <a:pt x="1923" y="2077"/>
                  </a:lnTo>
                  <a:lnTo>
                    <a:pt x="1968" y="2044"/>
                  </a:lnTo>
                  <a:lnTo>
                    <a:pt x="2008" y="2007"/>
                  </a:lnTo>
                  <a:lnTo>
                    <a:pt x="2046" y="1967"/>
                  </a:lnTo>
                  <a:lnTo>
                    <a:pt x="2078" y="1922"/>
                  </a:lnTo>
                  <a:lnTo>
                    <a:pt x="2107" y="1872"/>
                  </a:lnTo>
                  <a:lnTo>
                    <a:pt x="2131" y="1821"/>
                  </a:lnTo>
                  <a:lnTo>
                    <a:pt x="2151" y="1765"/>
                  </a:lnTo>
                  <a:lnTo>
                    <a:pt x="2165" y="1707"/>
                  </a:lnTo>
                  <a:lnTo>
                    <a:pt x="2174" y="1645"/>
                  </a:lnTo>
                  <a:lnTo>
                    <a:pt x="2178" y="1580"/>
                  </a:lnTo>
                  <a:lnTo>
                    <a:pt x="2178" y="1363"/>
                  </a:lnTo>
                  <a:lnTo>
                    <a:pt x="2177" y="1305"/>
                  </a:lnTo>
                  <a:lnTo>
                    <a:pt x="2173" y="1251"/>
                  </a:lnTo>
                  <a:lnTo>
                    <a:pt x="2167" y="1204"/>
                  </a:lnTo>
                  <a:lnTo>
                    <a:pt x="2159" y="1161"/>
                  </a:lnTo>
                  <a:lnTo>
                    <a:pt x="2146" y="1123"/>
                  </a:lnTo>
                  <a:lnTo>
                    <a:pt x="2132" y="1090"/>
                  </a:lnTo>
                  <a:lnTo>
                    <a:pt x="2114" y="1062"/>
                  </a:lnTo>
                  <a:lnTo>
                    <a:pt x="2092" y="1037"/>
                  </a:lnTo>
                  <a:lnTo>
                    <a:pt x="2065" y="1017"/>
                  </a:lnTo>
                  <a:lnTo>
                    <a:pt x="2036" y="1000"/>
                  </a:lnTo>
                  <a:lnTo>
                    <a:pt x="2002" y="987"/>
                  </a:lnTo>
                  <a:lnTo>
                    <a:pt x="1962" y="977"/>
                  </a:lnTo>
                  <a:lnTo>
                    <a:pt x="1918" y="970"/>
                  </a:lnTo>
                  <a:lnTo>
                    <a:pt x="1870" y="966"/>
                  </a:lnTo>
                  <a:lnTo>
                    <a:pt x="1816" y="965"/>
                  </a:lnTo>
                  <a:lnTo>
                    <a:pt x="1756" y="965"/>
                  </a:lnTo>
                  <a:lnTo>
                    <a:pt x="1756" y="603"/>
                  </a:lnTo>
                  <a:lnTo>
                    <a:pt x="1752" y="551"/>
                  </a:lnTo>
                  <a:lnTo>
                    <a:pt x="1743" y="502"/>
                  </a:lnTo>
                  <a:lnTo>
                    <a:pt x="1726" y="455"/>
                  </a:lnTo>
                  <a:lnTo>
                    <a:pt x="1707" y="411"/>
                  </a:lnTo>
                  <a:lnTo>
                    <a:pt x="1680" y="368"/>
                  </a:lnTo>
                  <a:lnTo>
                    <a:pt x="1652" y="329"/>
                  </a:lnTo>
                  <a:lnTo>
                    <a:pt x="1619" y="291"/>
                  </a:lnTo>
                  <a:lnTo>
                    <a:pt x="1583" y="257"/>
                  </a:lnTo>
                  <a:lnTo>
                    <a:pt x="1544" y="227"/>
                  </a:lnTo>
                  <a:lnTo>
                    <a:pt x="1505" y="200"/>
                  </a:lnTo>
                  <a:lnTo>
                    <a:pt x="1464" y="176"/>
                  </a:lnTo>
                  <a:lnTo>
                    <a:pt x="1422" y="157"/>
                  </a:lnTo>
                  <a:lnTo>
                    <a:pt x="1381" y="141"/>
                  </a:lnTo>
                  <a:lnTo>
                    <a:pt x="1339" y="130"/>
                  </a:lnTo>
                  <a:lnTo>
                    <a:pt x="1298" y="123"/>
                  </a:lnTo>
                  <a:lnTo>
                    <a:pt x="1260" y="120"/>
                  </a:lnTo>
                  <a:lnTo>
                    <a:pt x="712" y="120"/>
                  </a:lnTo>
                  <a:close/>
                  <a:moveTo>
                    <a:pt x="712" y="0"/>
                  </a:moveTo>
                  <a:lnTo>
                    <a:pt x="1260" y="0"/>
                  </a:lnTo>
                  <a:lnTo>
                    <a:pt x="1300" y="2"/>
                  </a:lnTo>
                  <a:lnTo>
                    <a:pt x="1340" y="7"/>
                  </a:lnTo>
                  <a:lnTo>
                    <a:pt x="1383" y="17"/>
                  </a:lnTo>
                  <a:lnTo>
                    <a:pt x="1426" y="30"/>
                  </a:lnTo>
                  <a:lnTo>
                    <a:pt x="1469" y="48"/>
                  </a:lnTo>
                  <a:lnTo>
                    <a:pt x="1511" y="68"/>
                  </a:lnTo>
                  <a:lnTo>
                    <a:pt x="1554" y="92"/>
                  </a:lnTo>
                  <a:lnTo>
                    <a:pt x="1596" y="119"/>
                  </a:lnTo>
                  <a:lnTo>
                    <a:pt x="1636" y="149"/>
                  </a:lnTo>
                  <a:lnTo>
                    <a:pt x="1675" y="183"/>
                  </a:lnTo>
                  <a:lnTo>
                    <a:pt x="1711" y="219"/>
                  </a:lnTo>
                  <a:lnTo>
                    <a:pt x="1745" y="259"/>
                  </a:lnTo>
                  <a:lnTo>
                    <a:pt x="1776" y="300"/>
                  </a:lnTo>
                  <a:lnTo>
                    <a:pt x="1803" y="344"/>
                  </a:lnTo>
                  <a:lnTo>
                    <a:pt x="1826" y="391"/>
                  </a:lnTo>
                  <a:lnTo>
                    <a:pt x="1845" y="441"/>
                  </a:lnTo>
                  <a:lnTo>
                    <a:pt x="1858" y="493"/>
                  </a:lnTo>
                  <a:lnTo>
                    <a:pt x="1867" y="547"/>
                  </a:lnTo>
                  <a:lnTo>
                    <a:pt x="1870" y="603"/>
                  </a:lnTo>
                  <a:lnTo>
                    <a:pt x="1870" y="844"/>
                  </a:lnTo>
                  <a:lnTo>
                    <a:pt x="1926" y="849"/>
                  </a:lnTo>
                  <a:lnTo>
                    <a:pt x="1976" y="857"/>
                  </a:lnTo>
                  <a:lnTo>
                    <a:pt x="2022" y="868"/>
                  </a:lnTo>
                  <a:lnTo>
                    <a:pt x="2064" y="883"/>
                  </a:lnTo>
                  <a:lnTo>
                    <a:pt x="2101" y="900"/>
                  </a:lnTo>
                  <a:lnTo>
                    <a:pt x="2135" y="921"/>
                  </a:lnTo>
                  <a:lnTo>
                    <a:pt x="2164" y="944"/>
                  </a:lnTo>
                  <a:lnTo>
                    <a:pt x="2190" y="970"/>
                  </a:lnTo>
                  <a:lnTo>
                    <a:pt x="2212" y="1000"/>
                  </a:lnTo>
                  <a:lnTo>
                    <a:pt x="2231" y="1031"/>
                  </a:lnTo>
                  <a:lnTo>
                    <a:pt x="2247" y="1065"/>
                  </a:lnTo>
                  <a:lnTo>
                    <a:pt x="2261" y="1101"/>
                  </a:lnTo>
                  <a:lnTo>
                    <a:pt x="2271" y="1139"/>
                  </a:lnTo>
                  <a:lnTo>
                    <a:pt x="2279" y="1181"/>
                  </a:lnTo>
                  <a:lnTo>
                    <a:pt x="2286" y="1224"/>
                  </a:lnTo>
                  <a:lnTo>
                    <a:pt x="2289" y="1268"/>
                  </a:lnTo>
                  <a:lnTo>
                    <a:pt x="2291" y="1315"/>
                  </a:lnTo>
                  <a:lnTo>
                    <a:pt x="2292" y="1363"/>
                  </a:lnTo>
                  <a:lnTo>
                    <a:pt x="2292" y="1580"/>
                  </a:lnTo>
                  <a:lnTo>
                    <a:pt x="2289" y="1652"/>
                  </a:lnTo>
                  <a:lnTo>
                    <a:pt x="2280" y="1721"/>
                  </a:lnTo>
                  <a:lnTo>
                    <a:pt x="2265" y="1787"/>
                  </a:lnTo>
                  <a:lnTo>
                    <a:pt x="2245" y="1849"/>
                  </a:lnTo>
                  <a:lnTo>
                    <a:pt x="2219" y="1909"/>
                  </a:lnTo>
                  <a:lnTo>
                    <a:pt x="2188" y="1965"/>
                  </a:lnTo>
                  <a:lnTo>
                    <a:pt x="2152" y="2018"/>
                  </a:lnTo>
                  <a:lnTo>
                    <a:pt x="2112" y="2067"/>
                  </a:lnTo>
                  <a:lnTo>
                    <a:pt x="2067" y="2112"/>
                  </a:lnTo>
                  <a:lnTo>
                    <a:pt x="2018" y="2152"/>
                  </a:lnTo>
                  <a:lnTo>
                    <a:pt x="1965" y="2188"/>
                  </a:lnTo>
                  <a:lnTo>
                    <a:pt x="1909" y="2219"/>
                  </a:lnTo>
                  <a:lnTo>
                    <a:pt x="1849" y="2245"/>
                  </a:lnTo>
                  <a:lnTo>
                    <a:pt x="1787" y="2265"/>
                  </a:lnTo>
                  <a:lnTo>
                    <a:pt x="1721" y="2280"/>
                  </a:lnTo>
                  <a:lnTo>
                    <a:pt x="1652" y="2289"/>
                  </a:lnTo>
                  <a:lnTo>
                    <a:pt x="1580" y="2292"/>
                  </a:lnTo>
                  <a:lnTo>
                    <a:pt x="712" y="2292"/>
                  </a:lnTo>
                  <a:lnTo>
                    <a:pt x="639" y="2289"/>
                  </a:lnTo>
                  <a:lnTo>
                    <a:pt x="570" y="2280"/>
                  </a:lnTo>
                  <a:lnTo>
                    <a:pt x="503" y="2265"/>
                  </a:lnTo>
                  <a:lnTo>
                    <a:pt x="440" y="2245"/>
                  </a:lnTo>
                  <a:lnTo>
                    <a:pt x="380" y="2219"/>
                  </a:lnTo>
                  <a:lnTo>
                    <a:pt x="323" y="2188"/>
                  </a:lnTo>
                  <a:lnTo>
                    <a:pt x="271" y="2152"/>
                  </a:lnTo>
                  <a:lnTo>
                    <a:pt x="222" y="2112"/>
                  </a:lnTo>
                  <a:lnTo>
                    <a:pt x="177" y="2067"/>
                  </a:lnTo>
                  <a:lnTo>
                    <a:pt x="138" y="2018"/>
                  </a:lnTo>
                  <a:lnTo>
                    <a:pt x="103" y="1965"/>
                  </a:lnTo>
                  <a:lnTo>
                    <a:pt x="72" y="1909"/>
                  </a:lnTo>
                  <a:lnTo>
                    <a:pt x="47" y="1849"/>
                  </a:lnTo>
                  <a:lnTo>
                    <a:pt x="26" y="1787"/>
                  </a:lnTo>
                  <a:lnTo>
                    <a:pt x="12" y="1721"/>
                  </a:lnTo>
                  <a:lnTo>
                    <a:pt x="3" y="1652"/>
                  </a:lnTo>
                  <a:lnTo>
                    <a:pt x="0" y="1580"/>
                  </a:lnTo>
                  <a:lnTo>
                    <a:pt x="0" y="712"/>
                  </a:lnTo>
                  <a:lnTo>
                    <a:pt x="3" y="640"/>
                  </a:lnTo>
                  <a:lnTo>
                    <a:pt x="12" y="571"/>
                  </a:lnTo>
                  <a:lnTo>
                    <a:pt x="26" y="505"/>
                  </a:lnTo>
                  <a:lnTo>
                    <a:pt x="47" y="443"/>
                  </a:lnTo>
                  <a:lnTo>
                    <a:pt x="72" y="383"/>
                  </a:lnTo>
                  <a:lnTo>
                    <a:pt x="103" y="327"/>
                  </a:lnTo>
                  <a:lnTo>
                    <a:pt x="138" y="274"/>
                  </a:lnTo>
                  <a:lnTo>
                    <a:pt x="177" y="225"/>
                  </a:lnTo>
                  <a:lnTo>
                    <a:pt x="222" y="180"/>
                  </a:lnTo>
                  <a:lnTo>
                    <a:pt x="271" y="140"/>
                  </a:lnTo>
                  <a:lnTo>
                    <a:pt x="323" y="104"/>
                  </a:lnTo>
                  <a:lnTo>
                    <a:pt x="380" y="73"/>
                  </a:lnTo>
                  <a:lnTo>
                    <a:pt x="440" y="47"/>
                  </a:lnTo>
                  <a:lnTo>
                    <a:pt x="503" y="27"/>
                  </a:lnTo>
                  <a:lnTo>
                    <a:pt x="570" y="12"/>
                  </a:lnTo>
                  <a:lnTo>
                    <a:pt x="639" y="3"/>
                  </a:lnTo>
                  <a:lnTo>
                    <a:pt x="7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179"/>
            <p:cNvSpPr>
              <a:spLocks noEditPoints="1"/>
            </p:cNvSpPr>
            <p:nvPr/>
          </p:nvSpPr>
          <p:spPr bwMode="auto">
            <a:xfrm>
              <a:off x="10220326" y="3643313"/>
              <a:ext cx="142875" cy="66675"/>
            </a:xfrm>
            <a:custGeom>
              <a:avLst/>
              <a:gdLst>
                <a:gd name="T0" fmla="*/ 187 w 905"/>
                <a:gd name="T1" fmla="*/ 124 h 422"/>
                <a:gd name="T2" fmla="*/ 148 w 905"/>
                <a:gd name="T3" fmla="*/ 148 h 422"/>
                <a:gd name="T4" fmla="*/ 124 w 905"/>
                <a:gd name="T5" fmla="*/ 187 h 422"/>
                <a:gd name="T6" fmla="*/ 124 w 905"/>
                <a:gd name="T7" fmla="*/ 234 h 422"/>
                <a:gd name="T8" fmla="*/ 148 w 905"/>
                <a:gd name="T9" fmla="*/ 274 h 422"/>
                <a:gd name="T10" fmla="*/ 187 w 905"/>
                <a:gd name="T11" fmla="*/ 298 h 422"/>
                <a:gd name="T12" fmla="*/ 693 w 905"/>
                <a:gd name="T13" fmla="*/ 301 h 422"/>
                <a:gd name="T14" fmla="*/ 738 w 905"/>
                <a:gd name="T15" fmla="*/ 288 h 422"/>
                <a:gd name="T16" fmla="*/ 771 w 905"/>
                <a:gd name="T17" fmla="*/ 255 h 422"/>
                <a:gd name="T18" fmla="*/ 784 w 905"/>
                <a:gd name="T19" fmla="*/ 210 h 422"/>
                <a:gd name="T20" fmla="*/ 771 w 905"/>
                <a:gd name="T21" fmla="*/ 166 h 422"/>
                <a:gd name="T22" fmla="*/ 738 w 905"/>
                <a:gd name="T23" fmla="*/ 133 h 422"/>
                <a:gd name="T24" fmla="*/ 693 w 905"/>
                <a:gd name="T25" fmla="*/ 120 h 422"/>
                <a:gd name="T26" fmla="*/ 210 w 905"/>
                <a:gd name="T27" fmla="*/ 0 h 422"/>
                <a:gd name="T28" fmla="*/ 731 w 905"/>
                <a:gd name="T29" fmla="*/ 3 h 422"/>
                <a:gd name="T30" fmla="*/ 799 w 905"/>
                <a:gd name="T31" fmla="*/ 29 h 422"/>
                <a:gd name="T32" fmla="*/ 854 w 905"/>
                <a:gd name="T33" fmla="*/ 75 h 422"/>
                <a:gd name="T34" fmla="*/ 892 w 905"/>
                <a:gd name="T35" fmla="*/ 138 h 422"/>
                <a:gd name="T36" fmla="*/ 905 w 905"/>
                <a:gd name="T37" fmla="*/ 210 h 422"/>
                <a:gd name="T38" fmla="*/ 892 w 905"/>
                <a:gd name="T39" fmla="*/ 284 h 422"/>
                <a:gd name="T40" fmla="*/ 854 w 905"/>
                <a:gd name="T41" fmla="*/ 346 h 422"/>
                <a:gd name="T42" fmla="*/ 799 w 905"/>
                <a:gd name="T43" fmla="*/ 392 h 422"/>
                <a:gd name="T44" fmla="*/ 731 w 905"/>
                <a:gd name="T45" fmla="*/ 419 h 422"/>
                <a:gd name="T46" fmla="*/ 210 w 905"/>
                <a:gd name="T47" fmla="*/ 422 h 422"/>
                <a:gd name="T48" fmla="*/ 138 w 905"/>
                <a:gd name="T49" fmla="*/ 409 h 422"/>
                <a:gd name="T50" fmla="*/ 75 w 905"/>
                <a:gd name="T51" fmla="*/ 372 h 422"/>
                <a:gd name="T52" fmla="*/ 29 w 905"/>
                <a:gd name="T53" fmla="*/ 317 h 422"/>
                <a:gd name="T54" fmla="*/ 3 w 905"/>
                <a:gd name="T55" fmla="*/ 249 h 422"/>
                <a:gd name="T56" fmla="*/ 3 w 905"/>
                <a:gd name="T57" fmla="*/ 173 h 422"/>
                <a:gd name="T58" fmla="*/ 29 w 905"/>
                <a:gd name="T59" fmla="*/ 105 h 422"/>
                <a:gd name="T60" fmla="*/ 75 w 905"/>
                <a:gd name="T61" fmla="*/ 50 h 422"/>
                <a:gd name="T62" fmla="*/ 138 w 905"/>
                <a:gd name="T63" fmla="*/ 13 h 422"/>
                <a:gd name="T64" fmla="*/ 210 w 905"/>
                <a:gd name="T65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5" h="422">
                  <a:moveTo>
                    <a:pt x="210" y="120"/>
                  </a:moveTo>
                  <a:lnTo>
                    <a:pt x="187" y="124"/>
                  </a:lnTo>
                  <a:lnTo>
                    <a:pt x="166" y="133"/>
                  </a:lnTo>
                  <a:lnTo>
                    <a:pt x="148" y="148"/>
                  </a:lnTo>
                  <a:lnTo>
                    <a:pt x="133" y="166"/>
                  </a:lnTo>
                  <a:lnTo>
                    <a:pt x="124" y="187"/>
                  </a:lnTo>
                  <a:lnTo>
                    <a:pt x="120" y="210"/>
                  </a:lnTo>
                  <a:lnTo>
                    <a:pt x="124" y="234"/>
                  </a:lnTo>
                  <a:lnTo>
                    <a:pt x="133" y="255"/>
                  </a:lnTo>
                  <a:lnTo>
                    <a:pt x="148" y="274"/>
                  </a:lnTo>
                  <a:lnTo>
                    <a:pt x="166" y="288"/>
                  </a:lnTo>
                  <a:lnTo>
                    <a:pt x="187" y="298"/>
                  </a:lnTo>
                  <a:lnTo>
                    <a:pt x="210" y="301"/>
                  </a:lnTo>
                  <a:lnTo>
                    <a:pt x="693" y="301"/>
                  </a:lnTo>
                  <a:lnTo>
                    <a:pt x="717" y="298"/>
                  </a:lnTo>
                  <a:lnTo>
                    <a:pt x="738" y="288"/>
                  </a:lnTo>
                  <a:lnTo>
                    <a:pt x="757" y="274"/>
                  </a:lnTo>
                  <a:lnTo>
                    <a:pt x="771" y="255"/>
                  </a:lnTo>
                  <a:lnTo>
                    <a:pt x="781" y="234"/>
                  </a:lnTo>
                  <a:lnTo>
                    <a:pt x="784" y="210"/>
                  </a:lnTo>
                  <a:lnTo>
                    <a:pt x="781" y="187"/>
                  </a:lnTo>
                  <a:lnTo>
                    <a:pt x="771" y="166"/>
                  </a:lnTo>
                  <a:lnTo>
                    <a:pt x="757" y="148"/>
                  </a:lnTo>
                  <a:lnTo>
                    <a:pt x="738" y="133"/>
                  </a:lnTo>
                  <a:lnTo>
                    <a:pt x="717" y="124"/>
                  </a:lnTo>
                  <a:lnTo>
                    <a:pt x="693" y="120"/>
                  </a:lnTo>
                  <a:lnTo>
                    <a:pt x="210" y="120"/>
                  </a:lnTo>
                  <a:close/>
                  <a:moveTo>
                    <a:pt x="210" y="0"/>
                  </a:moveTo>
                  <a:lnTo>
                    <a:pt x="693" y="0"/>
                  </a:lnTo>
                  <a:lnTo>
                    <a:pt x="731" y="3"/>
                  </a:lnTo>
                  <a:lnTo>
                    <a:pt x="766" y="13"/>
                  </a:lnTo>
                  <a:lnTo>
                    <a:pt x="799" y="29"/>
                  </a:lnTo>
                  <a:lnTo>
                    <a:pt x="829" y="50"/>
                  </a:lnTo>
                  <a:lnTo>
                    <a:pt x="854" y="75"/>
                  </a:lnTo>
                  <a:lnTo>
                    <a:pt x="875" y="105"/>
                  </a:lnTo>
                  <a:lnTo>
                    <a:pt x="892" y="138"/>
                  </a:lnTo>
                  <a:lnTo>
                    <a:pt x="901" y="173"/>
                  </a:lnTo>
                  <a:lnTo>
                    <a:pt x="905" y="210"/>
                  </a:lnTo>
                  <a:lnTo>
                    <a:pt x="901" y="249"/>
                  </a:lnTo>
                  <a:lnTo>
                    <a:pt x="892" y="284"/>
                  </a:lnTo>
                  <a:lnTo>
                    <a:pt x="875" y="317"/>
                  </a:lnTo>
                  <a:lnTo>
                    <a:pt x="854" y="346"/>
                  </a:lnTo>
                  <a:lnTo>
                    <a:pt x="829" y="372"/>
                  </a:lnTo>
                  <a:lnTo>
                    <a:pt x="799" y="392"/>
                  </a:lnTo>
                  <a:lnTo>
                    <a:pt x="766" y="409"/>
                  </a:lnTo>
                  <a:lnTo>
                    <a:pt x="731" y="419"/>
                  </a:lnTo>
                  <a:lnTo>
                    <a:pt x="693" y="422"/>
                  </a:lnTo>
                  <a:lnTo>
                    <a:pt x="210" y="422"/>
                  </a:lnTo>
                  <a:lnTo>
                    <a:pt x="173" y="419"/>
                  </a:lnTo>
                  <a:lnTo>
                    <a:pt x="138" y="409"/>
                  </a:lnTo>
                  <a:lnTo>
                    <a:pt x="105" y="392"/>
                  </a:lnTo>
                  <a:lnTo>
                    <a:pt x="75" y="372"/>
                  </a:lnTo>
                  <a:lnTo>
                    <a:pt x="50" y="346"/>
                  </a:lnTo>
                  <a:lnTo>
                    <a:pt x="29" y="317"/>
                  </a:lnTo>
                  <a:lnTo>
                    <a:pt x="13" y="284"/>
                  </a:lnTo>
                  <a:lnTo>
                    <a:pt x="3" y="249"/>
                  </a:lnTo>
                  <a:lnTo>
                    <a:pt x="0" y="210"/>
                  </a:lnTo>
                  <a:lnTo>
                    <a:pt x="3" y="173"/>
                  </a:lnTo>
                  <a:lnTo>
                    <a:pt x="13" y="138"/>
                  </a:lnTo>
                  <a:lnTo>
                    <a:pt x="29" y="105"/>
                  </a:lnTo>
                  <a:lnTo>
                    <a:pt x="50" y="75"/>
                  </a:lnTo>
                  <a:lnTo>
                    <a:pt x="75" y="50"/>
                  </a:lnTo>
                  <a:lnTo>
                    <a:pt x="105" y="29"/>
                  </a:lnTo>
                  <a:lnTo>
                    <a:pt x="138" y="13"/>
                  </a:lnTo>
                  <a:lnTo>
                    <a:pt x="173" y="3"/>
                  </a:lnTo>
                  <a:lnTo>
                    <a:pt x="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180"/>
            <p:cNvSpPr>
              <a:spLocks noEditPoints="1"/>
            </p:cNvSpPr>
            <p:nvPr/>
          </p:nvSpPr>
          <p:spPr bwMode="auto">
            <a:xfrm>
              <a:off x="10220326" y="3767138"/>
              <a:ext cx="190500" cy="66675"/>
            </a:xfrm>
            <a:custGeom>
              <a:avLst/>
              <a:gdLst>
                <a:gd name="T0" fmla="*/ 187 w 1206"/>
                <a:gd name="T1" fmla="*/ 124 h 422"/>
                <a:gd name="T2" fmla="*/ 148 w 1206"/>
                <a:gd name="T3" fmla="*/ 148 h 422"/>
                <a:gd name="T4" fmla="*/ 124 w 1206"/>
                <a:gd name="T5" fmla="*/ 188 h 422"/>
                <a:gd name="T6" fmla="*/ 124 w 1206"/>
                <a:gd name="T7" fmla="*/ 235 h 422"/>
                <a:gd name="T8" fmla="*/ 148 w 1206"/>
                <a:gd name="T9" fmla="*/ 274 h 422"/>
                <a:gd name="T10" fmla="*/ 187 w 1206"/>
                <a:gd name="T11" fmla="*/ 298 h 422"/>
                <a:gd name="T12" fmla="*/ 996 w 1206"/>
                <a:gd name="T13" fmla="*/ 302 h 422"/>
                <a:gd name="T14" fmla="*/ 1040 w 1206"/>
                <a:gd name="T15" fmla="*/ 289 h 422"/>
                <a:gd name="T16" fmla="*/ 1073 w 1206"/>
                <a:gd name="T17" fmla="*/ 256 h 422"/>
                <a:gd name="T18" fmla="*/ 1086 w 1206"/>
                <a:gd name="T19" fmla="*/ 212 h 422"/>
                <a:gd name="T20" fmla="*/ 1073 w 1206"/>
                <a:gd name="T21" fmla="*/ 167 h 422"/>
                <a:gd name="T22" fmla="*/ 1040 w 1206"/>
                <a:gd name="T23" fmla="*/ 134 h 422"/>
                <a:gd name="T24" fmla="*/ 996 w 1206"/>
                <a:gd name="T25" fmla="*/ 121 h 422"/>
                <a:gd name="T26" fmla="*/ 210 w 1206"/>
                <a:gd name="T27" fmla="*/ 0 h 422"/>
                <a:gd name="T28" fmla="*/ 1033 w 1206"/>
                <a:gd name="T29" fmla="*/ 3 h 422"/>
                <a:gd name="T30" fmla="*/ 1101 w 1206"/>
                <a:gd name="T31" fmla="*/ 30 h 422"/>
                <a:gd name="T32" fmla="*/ 1156 w 1206"/>
                <a:gd name="T33" fmla="*/ 76 h 422"/>
                <a:gd name="T34" fmla="*/ 1193 w 1206"/>
                <a:gd name="T35" fmla="*/ 138 h 422"/>
                <a:gd name="T36" fmla="*/ 1206 w 1206"/>
                <a:gd name="T37" fmla="*/ 212 h 422"/>
                <a:gd name="T38" fmla="*/ 1193 w 1206"/>
                <a:gd name="T39" fmla="*/ 284 h 422"/>
                <a:gd name="T40" fmla="*/ 1156 w 1206"/>
                <a:gd name="T41" fmla="*/ 347 h 422"/>
                <a:gd name="T42" fmla="*/ 1101 w 1206"/>
                <a:gd name="T43" fmla="*/ 393 h 422"/>
                <a:gd name="T44" fmla="*/ 1033 w 1206"/>
                <a:gd name="T45" fmla="*/ 419 h 422"/>
                <a:gd name="T46" fmla="*/ 210 w 1206"/>
                <a:gd name="T47" fmla="*/ 422 h 422"/>
                <a:gd name="T48" fmla="*/ 138 w 1206"/>
                <a:gd name="T49" fmla="*/ 409 h 422"/>
                <a:gd name="T50" fmla="*/ 75 w 1206"/>
                <a:gd name="T51" fmla="*/ 372 h 422"/>
                <a:gd name="T52" fmla="*/ 29 w 1206"/>
                <a:gd name="T53" fmla="*/ 317 h 422"/>
                <a:gd name="T54" fmla="*/ 3 w 1206"/>
                <a:gd name="T55" fmla="*/ 249 h 422"/>
                <a:gd name="T56" fmla="*/ 3 w 1206"/>
                <a:gd name="T57" fmla="*/ 173 h 422"/>
                <a:gd name="T58" fmla="*/ 29 w 1206"/>
                <a:gd name="T59" fmla="*/ 105 h 422"/>
                <a:gd name="T60" fmla="*/ 75 w 1206"/>
                <a:gd name="T61" fmla="*/ 50 h 422"/>
                <a:gd name="T62" fmla="*/ 138 w 1206"/>
                <a:gd name="T63" fmla="*/ 13 h 422"/>
                <a:gd name="T64" fmla="*/ 210 w 1206"/>
                <a:gd name="T65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6" h="422">
                  <a:moveTo>
                    <a:pt x="210" y="121"/>
                  </a:moveTo>
                  <a:lnTo>
                    <a:pt x="187" y="124"/>
                  </a:lnTo>
                  <a:lnTo>
                    <a:pt x="166" y="134"/>
                  </a:lnTo>
                  <a:lnTo>
                    <a:pt x="148" y="148"/>
                  </a:lnTo>
                  <a:lnTo>
                    <a:pt x="133" y="167"/>
                  </a:lnTo>
                  <a:lnTo>
                    <a:pt x="124" y="188"/>
                  </a:lnTo>
                  <a:lnTo>
                    <a:pt x="120" y="212"/>
                  </a:lnTo>
                  <a:lnTo>
                    <a:pt x="124" y="235"/>
                  </a:lnTo>
                  <a:lnTo>
                    <a:pt x="133" y="256"/>
                  </a:lnTo>
                  <a:lnTo>
                    <a:pt x="148" y="274"/>
                  </a:lnTo>
                  <a:lnTo>
                    <a:pt x="166" y="289"/>
                  </a:lnTo>
                  <a:lnTo>
                    <a:pt x="187" y="298"/>
                  </a:lnTo>
                  <a:lnTo>
                    <a:pt x="210" y="302"/>
                  </a:lnTo>
                  <a:lnTo>
                    <a:pt x="996" y="302"/>
                  </a:lnTo>
                  <a:lnTo>
                    <a:pt x="1019" y="298"/>
                  </a:lnTo>
                  <a:lnTo>
                    <a:pt x="1040" y="289"/>
                  </a:lnTo>
                  <a:lnTo>
                    <a:pt x="1058" y="274"/>
                  </a:lnTo>
                  <a:lnTo>
                    <a:pt x="1073" y="256"/>
                  </a:lnTo>
                  <a:lnTo>
                    <a:pt x="1082" y="235"/>
                  </a:lnTo>
                  <a:lnTo>
                    <a:pt x="1086" y="212"/>
                  </a:lnTo>
                  <a:lnTo>
                    <a:pt x="1082" y="188"/>
                  </a:lnTo>
                  <a:lnTo>
                    <a:pt x="1073" y="167"/>
                  </a:lnTo>
                  <a:lnTo>
                    <a:pt x="1058" y="148"/>
                  </a:lnTo>
                  <a:lnTo>
                    <a:pt x="1040" y="134"/>
                  </a:lnTo>
                  <a:lnTo>
                    <a:pt x="1019" y="124"/>
                  </a:lnTo>
                  <a:lnTo>
                    <a:pt x="996" y="121"/>
                  </a:lnTo>
                  <a:lnTo>
                    <a:pt x="210" y="121"/>
                  </a:lnTo>
                  <a:close/>
                  <a:moveTo>
                    <a:pt x="210" y="0"/>
                  </a:moveTo>
                  <a:lnTo>
                    <a:pt x="996" y="0"/>
                  </a:lnTo>
                  <a:lnTo>
                    <a:pt x="1033" y="3"/>
                  </a:lnTo>
                  <a:lnTo>
                    <a:pt x="1068" y="13"/>
                  </a:lnTo>
                  <a:lnTo>
                    <a:pt x="1101" y="30"/>
                  </a:lnTo>
                  <a:lnTo>
                    <a:pt x="1131" y="50"/>
                  </a:lnTo>
                  <a:lnTo>
                    <a:pt x="1156" y="76"/>
                  </a:lnTo>
                  <a:lnTo>
                    <a:pt x="1177" y="105"/>
                  </a:lnTo>
                  <a:lnTo>
                    <a:pt x="1193" y="138"/>
                  </a:lnTo>
                  <a:lnTo>
                    <a:pt x="1203" y="173"/>
                  </a:lnTo>
                  <a:lnTo>
                    <a:pt x="1206" y="212"/>
                  </a:lnTo>
                  <a:lnTo>
                    <a:pt x="1203" y="249"/>
                  </a:lnTo>
                  <a:lnTo>
                    <a:pt x="1193" y="284"/>
                  </a:lnTo>
                  <a:lnTo>
                    <a:pt x="1177" y="317"/>
                  </a:lnTo>
                  <a:lnTo>
                    <a:pt x="1156" y="347"/>
                  </a:lnTo>
                  <a:lnTo>
                    <a:pt x="1131" y="372"/>
                  </a:lnTo>
                  <a:lnTo>
                    <a:pt x="1101" y="393"/>
                  </a:lnTo>
                  <a:lnTo>
                    <a:pt x="1068" y="409"/>
                  </a:lnTo>
                  <a:lnTo>
                    <a:pt x="1033" y="419"/>
                  </a:lnTo>
                  <a:lnTo>
                    <a:pt x="996" y="422"/>
                  </a:lnTo>
                  <a:lnTo>
                    <a:pt x="210" y="422"/>
                  </a:lnTo>
                  <a:lnTo>
                    <a:pt x="173" y="419"/>
                  </a:lnTo>
                  <a:lnTo>
                    <a:pt x="138" y="409"/>
                  </a:lnTo>
                  <a:lnTo>
                    <a:pt x="105" y="393"/>
                  </a:lnTo>
                  <a:lnTo>
                    <a:pt x="75" y="372"/>
                  </a:lnTo>
                  <a:lnTo>
                    <a:pt x="50" y="347"/>
                  </a:lnTo>
                  <a:lnTo>
                    <a:pt x="29" y="317"/>
                  </a:lnTo>
                  <a:lnTo>
                    <a:pt x="13" y="284"/>
                  </a:lnTo>
                  <a:lnTo>
                    <a:pt x="3" y="249"/>
                  </a:lnTo>
                  <a:lnTo>
                    <a:pt x="0" y="212"/>
                  </a:lnTo>
                  <a:lnTo>
                    <a:pt x="3" y="173"/>
                  </a:lnTo>
                  <a:lnTo>
                    <a:pt x="13" y="138"/>
                  </a:lnTo>
                  <a:lnTo>
                    <a:pt x="29" y="105"/>
                  </a:lnTo>
                  <a:lnTo>
                    <a:pt x="50" y="76"/>
                  </a:lnTo>
                  <a:lnTo>
                    <a:pt x="75" y="50"/>
                  </a:lnTo>
                  <a:lnTo>
                    <a:pt x="105" y="30"/>
                  </a:lnTo>
                  <a:lnTo>
                    <a:pt x="138" y="13"/>
                  </a:lnTo>
                  <a:lnTo>
                    <a:pt x="173" y="3"/>
                  </a:lnTo>
                  <a:lnTo>
                    <a:pt x="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9" name="Freeform 185"/>
          <p:cNvSpPr>
            <a:spLocks noEditPoints="1"/>
          </p:cNvSpPr>
          <p:nvPr/>
        </p:nvSpPr>
        <p:spPr bwMode="auto">
          <a:xfrm>
            <a:off x="9183041" y="3451225"/>
            <a:ext cx="365125" cy="574675"/>
          </a:xfrm>
          <a:custGeom>
            <a:avLst/>
            <a:gdLst>
              <a:gd name="T0" fmla="*/ 1588 w 2296"/>
              <a:gd name="T1" fmla="*/ 157 h 3620"/>
              <a:gd name="T2" fmla="*/ 1286 w 2296"/>
              <a:gd name="T3" fmla="*/ 640 h 3620"/>
              <a:gd name="T4" fmla="*/ 1285 w 2296"/>
              <a:gd name="T5" fmla="*/ 643 h 3620"/>
              <a:gd name="T6" fmla="*/ 1283 w 2296"/>
              <a:gd name="T7" fmla="*/ 645 h 3620"/>
              <a:gd name="T8" fmla="*/ 1184 w 2296"/>
              <a:gd name="T9" fmla="*/ 766 h 3620"/>
              <a:gd name="T10" fmla="*/ 1153 w 2296"/>
              <a:gd name="T11" fmla="*/ 787 h 3620"/>
              <a:gd name="T12" fmla="*/ 121 w 2296"/>
              <a:gd name="T13" fmla="*/ 791 h 3620"/>
              <a:gd name="T14" fmla="*/ 665 w 2296"/>
              <a:gd name="T15" fmla="*/ 1575 h 3620"/>
              <a:gd name="T16" fmla="*/ 694 w 2296"/>
              <a:gd name="T17" fmla="*/ 1583 h 3620"/>
              <a:gd name="T18" fmla="*/ 767 w 2296"/>
              <a:gd name="T19" fmla="*/ 1660 h 3620"/>
              <a:gd name="T20" fmla="*/ 782 w 2296"/>
              <a:gd name="T21" fmla="*/ 1686 h 3620"/>
              <a:gd name="T22" fmla="*/ 784 w 2296"/>
              <a:gd name="T23" fmla="*/ 1717 h 3620"/>
              <a:gd name="T24" fmla="*/ 121 w 2296"/>
              <a:gd name="T25" fmla="*/ 2938 h 3620"/>
              <a:gd name="T26" fmla="*/ 689 w 2296"/>
              <a:gd name="T27" fmla="*/ 3499 h 3620"/>
              <a:gd name="T28" fmla="*/ 1032 w 2296"/>
              <a:gd name="T29" fmla="*/ 2891 h 3620"/>
              <a:gd name="T30" fmla="*/ 1109 w 2296"/>
              <a:gd name="T31" fmla="*/ 2788 h 3620"/>
              <a:gd name="T32" fmla="*/ 1134 w 2296"/>
              <a:gd name="T33" fmla="*/ 2776 h 3620"/>
              <a:gd name="T34" fmla="*/ 2175 w 2296"/>
              <a:gd name="T35" fmla="*/ 2775 h 3620"/>
              <a:gd name="T36" fmla="*/ 1631 w 2296"/>
              <a:gd name="T37" fmla="*/ 2051 h 3620"/>
              <a:gd name="T38" fmla="*/ 1600 w 2296"/>
              <a:gd name="T39" fmla="*/ 2044 h 3620"/>
              <a:gd name="T40" fmla="*/ 1528 w 2296"/>
              <a:gd name="T41" fmla="*/ 1973 h 3620"/>
              <a:gd name="T42" fmla="*/ 1512 w 2296"/>
              <a:gd name="T43" fmla="*/ 1946 h 3620"/>
              <a:gd name="T44" fmla="*/ 1510 w 2296"/>
              <a:gd name="T45" fmla="*/ 1915 h 3620"/>
              <a:gd name="T46" fmla="*/ 2175 w 2296"/>
              <a:gd name="T47" fmla="*/ 652 h 3620"/>
              <a:gd name="T48" fmla="*/ 1607 w 2296"/>
              <a:gd name="T49" fmla="*/ 121 h 3620"/>
              <a:gd name="T50" fmla="*/ 2235 w 2296"/>
              <a:gd name="T51" fmla="*/ 0 h 3620"/>
              <a:gd name="T52" fmla="*/ 2265 w 2296"/>
              <a:gd name="T53" fmla="*/ 8 h 3620"/>
              <a:gd name="T54" fmla="*/ 2287 w 2296"/>
              <a:gd name="T55" fmla="*/ 31 h 3620"/>
              <a:gd name="T56" fmla="*/ 2296 w 2296"/>
              <a:gd name="T57" fmla="*/ 60 h 3620"/>
              <a:gd name="T58" fmla="*/ 2295 w 2296"/>
              <a:gd name="T59" fmla="*/ 675 h 3620"/>
              <a:gd name="T60" fmla="*/ 2289 w 2296"/>
              <a:gd name="T61" fmla="*/ 693 h 3620"/>
              <a:gd name="T62" fmla="*/ 1655 w 2296"/>
              <a:gd name="T63" fmla="*/ 1931 h 3620"/>
              <a:gd name="T64" fmla="*/ 2255 w 2296"/>
              <a:gd name="T65" fmla="*/ 1934 h 3620"/>
              <a:gd name="T66" fmla="*/ 2285 w 2296"/>
              <a:gd name="T67" fmla="*/ 1954 h 3620"/>
              <a:gd name="T68" fmla="*/ 2296 w 2296"/>
              <a:gd name="T69" fmla="*/ 1991 h 3620"/>
              <a:gd name="T70" fmla="*/ 2292 w 2296"/>
              <a:gd name="T71" fmla="*/ 2855 h 3620"/>
              <a:gd name="T72" fmla="*/ 2271 w 2296"/>
              <a:gd name="T73" fmla="*/ 2885 h 3620"/>
              <a:gd name="T74" fmla="*/ 2235 w 2296"/>
              <a:gd name="T75" fmla="*/ 2896 h 3620"/>
              <a:gd name="T76" fmla="*/ 1136 w 2296"/>
              <a:gd name="T77" fmla="*/ 2956 h 3620"/>
              <a:gd name="T78" fmla="*/ 767 w 2296"/>
              <a:gd name="T79" fmla="*/ 3602 h 3620"/>
              <a:gd name="T80" fmla="*/ 741 w 2296"/>
              <a:gd name="T81" fmla="*/ 3618 h 3620"/>
              <a:gd name="T82" fmla="*/ 60 w 2296"/>
              <a:gd name="T83" fmla="*/ 3620 h 3620"/>
              <a:gd name="T84" fmla="*/ 23 w 2296"/>
              <a:gd name="T85" fmla="*/ 3609 h 3620"/>
              <a:gd name="T86" fmla="*/ 2 w 2296"/>
              <a:gd name="T87" fmla="*/ 3579 h 3620"/>
              <a:gd name="T88" fmla="*/ 0 w 2296"/>
              <a:gd name="T89" fmla="*/ 2920 h 3620"/>
              <a:gd name="T90" fmla="*/ 1 w 2296"/>
              <a:gd name="T91" fmla="*/ 2900 h 3620"/>
              <a:gd name="T92" fmla="*/ 652 w 2296"/>
              <a:gd name="T93" fmla="*/ 1701 h 3620"/>
              <a:gd name="T94" fmla="*/ 60 w 2296"/>
              <a:gd name="T95" fmla="*/ 1689 h 3620"/>
              <a:gd name="T96" fmla="*/ 23 w 2296"/>
              <a:gd name="T97" fmla="*/ 1678 h 3620"/>
              <a:gd name="T98" fmla="*/ 2 w 2296"/>
              <a:gd name="T99" fmla="*/ 1649 h 3620"/>
              <a:gd name="T100" fmla="*/ 0 w 2296"/>
              <a:gd name="T101" fmla="*/ 724 h 3620"/>
              <a:gd name="T102" fmla="*/ 10 w 2296"/>
              <a:gd name="T103" fmla="*/ 687 h 3620"/>
              <a:gd name="T104" fmla="*/ 40 w 2296"/>
              <a:gd name="T105" fmla="*/ 667 h 3620"/>
              <a:gd name="T106" fmla="*/ 1105 w 2296"/>
              <a:gd name="T107" fmla="*/ 664 h 3620"/>
              <a:gd name="T108" fmla="*/ 1516 w 2296"/>
              <a:gd name="T109" fmla="*/ 31 h 3620"/>
              <a:gd name="T110" fmla="*/ 1539 w 2296"/>
              <a:gd name="T111" fmla="*/ 9 h 3620"/>
              <a:gd name="T112" fmla="*/ 1571 w 2296"/>
              <a:gd name="T113" fmla="*/ 0 h 3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96" h="3620">
                <a:moveTo>
                  <a:pt x="1607" y="121"/>
                </a:moveTo>
                <a:lnTo>
                  <a:pt x="1588" y="157"/>
                </a:lnTo>
                <a:lnTo>
                  <a:pt x="1286" y="640"/>
                </a:lnTo>
                <a:lnTo>
                  <a:pt x="1286" y="640"/>
                </a:lnTo>
                <a:lnTo>
                  <a:pt x="1286" y="641"/>
                </a:lnTo>
                <a:lnTo>
                  <a:pt x="1285" y="643"/>
                </a:lnTo>
                <a:lnTo>
                  <a:pt x="1285" y="644"/>
                </a:lnTo>
                <a:lnTo>
                  <a:pt x="1283" y="645"/>
                </a:lnTo>
                <a:lnTo>
                  <a:pt x="1281" y="646"/>
                </a:lnTo>
                <a:lnTo>
                  <a:pt x="1184" y="766"/>
                </a:lnTo>
                <a:lnTo>
                  <a:pt x="1170" y="778"/>
                </a:lnTo>
                <a:lnTo>
                  <a:pt x="1153" y="787"/>
                </a:lnTo>
                <a:lnTo>
                  <a:pt x="1136" y="791"/>
                </a:lnTo>
                <a:lnTo>
                  <a:pt x="121" y="791"/>
                </a:lnTo>
                <a:lnTo>
                  <a:pt x="121" y="1575"/>
                </a:lnTo>
                <a:lnTo>
                  <a:pt x="665" y="1575"/>
                </a:lnTo>
                <a:lnTo>
                  <a:pt x="681" y="1576"/>
                </a:lnTo>
                <a:lnTo>
                  <a:pt x="694" y="1583"/>
                </a:lnTo>
                <a:lnTo>
                  <a:pt x="706" y="1593"/>
                </a:lnTo>
                <a:lnTo>
                  <a:pt x="767" y="1660"/>
                </a:lnTo>
                <a:lnTo>
                  <a:pt x="777" y="1672"/>
                </a:lnTo>
                <a:lnTo>
                  <a:pt x="782" y="1686"/>
                </a:lnTo>
                <a:lnTo>
                  <a:pt x="785" y="1701"/>
                </a:lnTo>
                <a:lnTo>
                  <a:pt x="784" y="1717"/>
                </a:lnTo>
                <a:lnTo>
                  <a:pt x="779" y="1732"/>
                </a:lnTo>
                <a:lnTo>
                  <a:pt x="121" y="2938"/>
                </a:lnTo>
                <a:lnTo>
                  <a:pt x="121" y="3499"/>
                </a:lnTo>
                <a:lnTo>
                  <a:pt x="689" y="3499"/>
                </a:lnTo>
                <a:lnTo>
                  <a:pt x="706" y="3463"/>
                </a:lnTo>
                <a:lnTo>
                  <a:pt x="1032" y="2891"/>
                </a:lnTo>
                <a:lnTo>
                  <a:pt x="1099" y="2799"/>
                </a:lnTo>
                <a:lnTo>
                  <a:pt x="1109" y="2788"/>
                </a:lnTo>
                <a:lnTo>
                  <a:pt x="1121" y="2781"/>
                </a:lnTo>
                <a:lnTo>
                  <a:pt x="1134" y="2776"/>
                </a:lnTo>
                <a:lnTo>
                  <a:pt x="1148" y="2775"/>
                </a:lnTo>
                <a:lnTo>
                  <a:pt x="2175" y="2775"/>
                </a:lnTo>
                <a:lnTo>
                  <a:pt x="2175" y="2051"/>
                </a:lnTo>
                <a:lnTo>
                  <a:pt x="1631" y="2051"/>
                </a:lnTo>
                <a:lnTo>
                  <a:pt x="1615" y="2049"/>
                </a:lnTo>
                <a:lnTo>
                  <a:pt x="1600" y="2044"/>
                </a:lnTo>
                <a:lnTo>
                  <a:pt x="1588" y="2033"/>
                </a:lnTo>
                <a:lnTo>
                  <a:pt x="1528" y="1973"/>
                </a:lnTo>
                <a:lnTo>
                  <a:pt x="1519" y="1960"/>
                </a:lnTo>
                <a:lnTo>
                  <a:pt x="1512" y="1946"/>
                </a:lnTo>
                <a:lnTo>
                  <a:pt x="1510" y="1931"/>
                </a:lnTo>
                <a:lnTo>
                  <a:pt x="1510" y="1915"/>
                </a:lnTo>
                <a:lnTo>
                  <a:pt x="1516" y="1900"/>
                </a:lnTo>
                <a:lnTo>
                  <a:pt x="2175" y="652"/>
                </a:lnTo>
                <a:lnTo>
                  <a:pt x="2175" y="121"/>
                </a:lnTo>
                <a:lnTo>
                  <a:pt x="1607" y="121"/>
                </a:lnTo>
                <a:close/>
                <a:moveTo>
                  <a:pt x="1571" y="0"/>
                </a:moveTo>
                <a:lnTo>
                  <a:pt x="2235" y="0"/>
                </a:lnTo>
                <a:lnTo>
                  <a:pt x="2252" y="2"/>
                </a:lnTo>
                <a:lnTo>
                  <a:pt x="2265" y="8"/>
                </a:lnTo>
                <a:lnTo>
                  <a:pt x="2277" y="18"/>
                </a:lnTo>
                <a:lnTo>
                  <a:pt x="2287" y="31"/>
                </a:lnTo>
                <a:lnTo>
                  <a:pt x="2293" y="44"/>
                </a:lnTo>
                <a:lnTo>
                  <a:pt x="2296" y="60"/>
                </a:lnTo>
                <a:lnTo>
                  <a:pt x="2296" y="664"/>
                </a:lnTo>
                <a:lnTo>
                  <a:pt x="2295" y="675"/>
                </a:lnTo>
                <a:lnTo>
                  <a:pt x="2293" y="683"/>
                </a:lnTo>
                <a:lnTo>
                  <a:pt x="2289" y="693"/>
                </a:lnTo>
                <a:lnTo>
                  <a:pt x="1643" y="1919"/>
                </a:lnTo>
                <a:lnTo>
                  <a:pt x="1655" y="1931"/>
                </a:lnTo>
                <a:lnTo>
                  <a:pt x="2235" y="1931"/>
                </a:lnTo>
                <a:lnTo>
                  <a:pt x="2255" y="1934"/>
                </a:lnTo>
                <a:lnTo>
                  <a:pt x="2271" y="1942"/>
                </a:lnTo>
                <a:lnTo>
                  <a:pt x="2285" y="1954"/>
                </a:lnTo>
                <a:lnTo>
                  <a:pt x="2292" y="1971"/>
                </a:lnTo>
                <a:lnTo>
                  <a:pt x="2296" y="1991"/>
                </a:lnTo>
                <a:lnTo>
                  <a:pt x="2296" y="2836"/>
                </a:lnTo>
                <a:lnTo>
                  <a:pt x="2292" y="2855"/>
                </a:lnTo>
                <a:lnTo>
                  <a:pt x="2285" y="2873"/>
                </a:lnTo>
                <a:lnTo>
                  <a:pt x="2271" y="2885"/>
                </a:lnTo>
                <a:lnTo>
                  <a:pt x="2255" y="2893"/>
                </a:lnTo>
                <a:lnTo>
                  <a:pt x="2235" y="2896"/>
                </a:lnTo>
                <a:lnTo>
                  <a:pt x="1177" y="2896"/>
                </a:lnTo>
                <a:lnTo>
                  <a:pt x="1136" y="2956"/>
                </a:lnTo>
                <a:lnTo>
                  <a:pt x="773" y="3589"/>
                </a:lnTo>
                <a:lnTo>
                  <a:pt x="767" y="3602"/>
                </a:lnTo>
                <a:lnTo>
                  <a:pt x="756" y="3611"/>
                </a:lnTo>
                <a:lnTo>
                  <a:pt x="741" y="3618"/>
                </a:lnTo>
                <a:lnTo>
                  <a:pt x="725" y="3620"/>
                </a:lnTo>
                <a:lnTo>
                  <a:pt x="60" y="3620"/>
                </a:lnTo>
                <a:lnTo>
                  <a:pt x="40" y="3617"/>
                </a:lnTo>
                <a:lnTo>
                  <a:pt x="23" y="3609"/>
                </a:lnTo>
                <a:lnTo>
                  <a:pt x="10" y="3597"/>
                </a:lnTo>
                <a:lnTo>
                  <a:pt x="2" y="3579"/>
                </a:lnTo>
                <a:lnTo>
                  <a:pt x="0" y="3560"/>
                </a:lnTo>
                <a:lnTo>
                  <a:pt x="0" y="2920"/>
                </a:lnTo>
                <a:lnTo>
                  <a:pt x="0" y="2909"/>
                </a:lnTo>
                <a:lnTo>
                  <a:pt x="1" y="2900"/>
                </a:lnTo>
                <a:lnTo>
                  <a:pt x="5" y="2891"/>
                </a:lnTo>
                <a:lnTo>
                  <a:pt x="652" y="1701"/>
                </a:lnTo>
                <a:lnTo>
                  <a:pt x="640" y="1689"/>
                </a:lnTo>
                <a:lnTo>
                  <a:pt x="60" y="1689"/>
                </a:lnTo>
                <a:lnTo>
                  <a:pt x="40" y="1686"/>
                </a:lnTo>
                <a:lnTo>
                  <a:pt x="23" y="1678"/>
                </a:lnTo>
                <a:lnTo>
                  <a:pt x="10" y="1666"/>
                </a:lnTo>
                <a:lnTo>
                  <a:pt x="2" y="1649"/>
                </a:lnTo>
                <a:lnTo>
                  <a:pt x="0" y="1629"/>
                </a:lnTo>
                <a:lnTo>
                  <a:pt x="0" y="724"/>
                </a:lnTo>
                <a:lnTo>
                  <a:pt x="2" y="704"/>
                </a:lnTo>
                <a:lnTo>
                  <a:pt x="10" y="687"/>
                </a:lnTo>
                <a:lnTo>
                  <a:pt x="23" y="675"/>
                </a:lnTo>
                <a:lnTo>
                  <a:pt x="40" y="667"/>
                </a:lnTo>
                <a:lnTo>
                  <a:pt x="60" y="664"/>
                </a:lnTo>
                <a:lnTo>
                  <a:pt x="1105" y="664"/>
                </a:lnTo>
                <a:lnTo>
                  <a:pt x="1177" y="567"/>
                </a:lnTo>
                <a:lnTo>
                  <a:pt x="1516" y="31"/>
                </a:lnTo>
                <a:lnTo>
                  <a:pt x="1526" y="18"/>
                </a:lnTo>
                <a:lnTo>
                  <a:pt x="1539" y="9"/>
                </a:lnTo>
                <a:lnTo>
                  <a:pt x="1553" y="2"/>
                </a:lnTo>
                <a:lnTo>
                  <a:pt x="15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3" name="Freeform 190"/>
          <p:cNvSpPr>
            <a:spLocks noEditPoints="1"/>
          </p:cNvSpPr>
          <p:nvPr/>
        </p:nvSpPr>
        <p:spPr bwMode="auto">
          <a:xfrm>
            <a:off x="8141978" y="3451225"/>
            <a:ext cx="576263" cy="574675"/>
          </a:xfrm>
          <a:custGeom>
            <a:avLst/>
            <a:gdLst>
              <a:gd name="T0" fmla="*/ 1117 w 3630"/>
              <a:gd name="T1" fmla="*/ 2794 h 3620"/>
              <a:gd name="T2" fmla="*/ 1900 w 3630"/>
              <a:gd name="T3" fmla="*/ 3225 h 3620"/>
              <a:gd name="T4" fmla="*/ 2033 w 3630"/>
              <a:gd name="T5" fmla="*/ 2136 h 3620"/>
              <a:gd name="T6" fmla="*/ 2880 w 3630"/>
              <a:gd name="T7" fmla="*/ 2746 h 3620"/>
              <a:gd name="T8" fmla="*/ 2835 w 3630"/>
              <a:gd name="T9" fmla="*/ 2036 h 3620"/>
              <a:gd name="T10" fmla="*/ 2438 w 3630"/>
              <a:gd name="T11" fmla="*/ 3161 h 3620"/>
              <a:gd name="T12" fmla="*/ 1541 w 3630"/>
              <a:gd name="T13" fmla="*/ 3318 h 3620"/>
              <a:gd name="T14" fmla="*/ 987 w 3630"/>
              <a:gd name="T15" fmla="*/ 2761 h 3620"/>
              <a:gd name="T16" fmla="*/ 2050 w 3630"/>
              <a:gd name="T17" fmla="*/ 1996 h 3620"/>
              <a:gd name="T18" fmla="*/ 3288 w 3630"/>
              <a:gd name="T19" fmla="*/ 2262 h 3620"/>
              <a:gd name="T20" fmla="*/ 2589 w 3630"/>
              <a:gd name="T21" fmla="*/ 3144 h 3620"/>
              <a:gd name="T22" fmla="*/ 2676 w 3630"/>
              <a:gd name="T23" fmla="*/ 1904 h 3620"/>
              <a:gd name="T24" fmla="*/ 404 w 3630"/>
              <a:gd name="T25" fmla="*/ 1920 h 3620"/>
              <a:gd name="T26" fmla="*/ 851 w 3630"/>
              <a:gd name="T27" fmla="*/ 2507 h 3620"/>
              <a:gd name="T28" fmla="*/ 1861 w 3630"/>
              <a:gd name="T29" fmla="*/ 1730 h 3620"/>
              <a:gd name="T30" fmla="*/ 1766 w 3630"/>
              <a:gd name="T31" fmla="*/ 1952 h 3620"/>
              <a:gd name="T32" fmla="*/ 768 w 3630"/>
              <a:gd name="T33" fmla="*/ 2829 h 3620"/>
              <a:gd name="T34" fmla="*/ 284 w 3630"/>
              <a:gd name="T35" fmla="*/ 1999 h 3620"/>
              <a:gd name="T36" fmla="*/ 1272 w 3630"/>
              <a:gd name="T37" fmla="*/ 1636 h 3620"/>
              <a:gd name="T38" fmla="*/ 2770 w 3630"/>
              <a:gd name="T39" fmla="*/ 1167 h 3620"/>
              <a:gd name="T40" fmla="*/ 2384 w 3630"/>
              <a:gd name="T41" fmla="*/ 1659 h 3620"/>
              <a:gd name="T42" fmla="*/ 3189 w 3630"/>
              <a:gd name="T43" fmla="*/ 1453 h 3620"/>
              <a:gd name="T44" fmla="*/ 3211 w 3630"/>
              <a:gd name="T45" fmla="*/ 1161 h 3620"/>
              <a:gd name="T46" fmla="*/ 2952 w 3630"/>
              <a:gd name="T47" fmla="*/ 1780 h 3620"/>
              <a:gd name="T48" fmla="*/ 2064 w 3630"/>
              <a:gd name="T49" fmla="*/ 1430 h 3620"/>
              <a:gd name="T50" fmla="*/ 2802 w 3630"/>
              <a:gd name="T51" fmla="*/ 977 h 3620"/>
              <a:gd name="T52" fmla="*/ 859 w 3630"/>
              <a:gd name="T53" fmla="*/ 760 h 3620"/>
              <a:gd name="T54" fmla="*/ 586 w 3630"/>
              <a:gd name="T55" fmla="*/ 1436 h 3620"/>
              <a:gd name="T56" fmla="*/ 1621 w 3630"/>
              <a:gd name="T57" fmla="*/ 1279 h 3620"/>
              <a:gd name="T58" fmla="*/ 1194 w 3630"/>
              <a:gd name="T59" fmla="*/ 607 h 3620"/>
              <a:gd name="T60" fmla="*/ 1324 w 3630"/>
              <a:gd name="T61" fmla="*/ 581 h 3620"/>
              <a:gd name="T62" fmla="*/ 1727 w 3630"/>
              <a:gd name="T63" fmla="*/ 1219 h 3620"/>
              <a:gd name="T64" fmla="*/ 914 w 3630"/>
              <a:gd name="T65" fmla="*/ 1532 h 3620"/>
              <a:gd name="T66" fmla="*/ 303 w 3630"/>
              <a:gd name="T67" fmla="*/ 1490 h 3620"/>
              <a:gd name="T68" fmla="*/ 906 w 3630"/>
              <a:gd name="T69" fmla="*/ 568 h 3620"/>
              <a:gd name="T70" fmla="*/ 1687 w 3630"/>
              <a:gd name="T71" fmla="*/ 563 h 3620"/>
              <a:gd name="T72" fmla="*/ 2336 w 3630"/>
              <a:gd name="T73" fmla="*/ 999 h 3620"/>
              <a:gd name="T74" fmla="*/ 2165 w 3630"/>
              <a:gd name="T75" fmla="*/ 437 h 3620"/>
              <a:gd name="T76" fmla="*/ 2446 w 3630"/>
              <a:gd name="T77" fmla="*/ 407 h 3620"/>
              <a:gd name="T78" fmla="*/ 2500 w 3630"/>
              <a:gd name="T79" fmla="*/ 1038 h 3620"/>
              <a:gd name="T80" fmla="*/ 1770 w 3630"/>
              <a:gd name="T81" fmla="*/ 897 h 3620"/>
              <a:gd name="T82" fmla="*/ 1441 w 3630"/>
              <a:gd name="T83" fmla="*/ 433 h 3620"/>
              <a:gd name="T84" fmla="*/ 1604 w 3630"/>
              <a:gd name="T85" fmla="*/ 134 h 3620"/>
              <a:gd name="T86" fmla="*/ 550 w 3630"/>
              <a:gd name="T87" fmla="*/ 690 h 3620"/>
              <a:gd name="T88" fmla="*/ 121 w 3630"/>
              <a:gd name="T89" fmla="*/ 1810 h 3620"/>
              <a:gd name="T90" fmla="*/ 550 w 3630"/>
              <a:gd name="T91" fmla="*/ 2930 h 3620"/>
              <a:gd name="T92" fmla="*/ 1604 w 3630"/>
              <a:gd name="T93" fmla="*/ 3486 h 3620"/>
              <a:gd name="T94" fmla="*/ 2781 w 3630"/>
              <a:gd name="T95" fmla="*/ 3195 h 3620"/>
              <a:gd name="T96" fmla="*/ 3457 w 3630"/>
              <a:gd name="T97" fmla="*/ 2225 h 3620"/>
              <a:gd name="T98" fmla="*/ 3310 w 3630"/>
              <a:gd name="T99" fmla="*/ 1018 h 3620"/>
              <a:gd name="T100" fmla="*/ 2426 w 3630"/>
              <a:gd name="T101" fmla="*/ 235 h 3620"/>
              <a:gd name="T102" fmla="*/ 2347 w 3630"/>
              <a:gd name="T103" fmla="*/ 80 h 3620"/>
              <a:gd name="T104" fmla="*/ 3326 w 3630"/>
              <a:gd name="T105" fmla="*/ 811 h 3620"/>
              <a:gd name="T106" fmla="*/ 3617 w 3630"/>
              <a:gd name="T107" fmla="*/ 2028 h 3620"/>
              <a:gd name="T108" fmla="*/ 3060 w 3630"/>
              <a:gd name="T109" fmla="*/ 3124 h 3620"/>
              <a:gd name="T110" fmla="*/ 1925 w 3630"/>
              <a:gd name="T111" fmla="*/ 3617 h 3620"/>
              <a:gd name="T112" fmla="*/ 728 w 3630"/>
              <a:gd name="T113" fmla="*/ 3257 h 3620"/>
              <a:gd name="T114" fmla="*/ 52 w 3630"/>
              <a:gd name="T115" fmla="*/ 2239 h 3620"/>
              <a:gd name="T116" fmla="*/ 199 w 3630"/>
              <a:gd name="T117" fmla="*/ 989 h 3620"/>
              <a:gd name="T118" fmla="*/ 1087 w 3630"/>
              <a:gd name="T119" fmla="*/ 154 h 3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30" h="3620">
                <a:moveTo>
                  <a:pt x="2033" y="2136"/>
                </a:moveTo>
                <a:lnTo>
                  <a:pt x="1934" y="2172"/>
                </a:lnTo>
                <a:lnTo>
                  <a:pt x="1837" y="2214"/>
                </a:lnTo>
                <a:lnTo>
                  <a:pt x="1744" y="2260"/>
                </a:lnTo>
                <a:lnTo>
                  <a:pt x="1653" y="2310"/>
                </a:lnTo>
                <a:lnTo>
                  <a:pt x="1565" y="2367"/>
                </a:lnTo>
                <a:lnTo>
                  <a:pt x="1482" y="2428"/>
                </a:lnTo>
                <a:lnTo>
                  <a:pt x="1400" y="2492"/>
                </a:lnTo>
                <a:lnTo>
                  <a:pt x="1323" y="2561"/>
                </a:lnTo>
                <a:lnTo>
                  <a:pt x="1251" y="2635"/>
                </a:lnTo>
                <a:lnTo>
                  <a:pt x="1181" y="2713"/>
                </a:lnTo>
                <a:lnTo>
                  <a:pt x="1117" y="2794"/>
                </a:lnTo>
                <a:lnTo>
                  <a:pt x="1055" y="2880"/>
                </a:lnTo>
                <a:lnTo>
                  <a:pt x="999" y="2968"/>
                </a:lnTo>
                <a:lnTo>
                  <a:pt x="1080" y="3022"/>
                </a:lnTo>
                <a:lnTo>
                  <a:pt x="1165" y="3069"/>
                </a:lnTo>
                <a:lnTo>
                  <a:pt x="1252" y="3111"/>
                </a:lnTo>
                <a:lnTo>
                  <a:pt x="1341" y="3146"/>
                </a:lnTo>
                <a:lnTo>
                  <a:pt x="1432" y="3176"/>
                </a:lnTo>
                <a:lnTo>
                  <a:pt x="1526" y="3198"/>
                </a:lnTo>
                <a:lnTo>
                  <a:pt x="1620" y="3214"/>
                </a:lnTo>
                <a:lnTo>
                  <a:pt x="1717" y="3224"/>
                </a:lnTo>
                <a:lnTo>
                  <a:pt x="1815" y="3227"/>
                </a:lnTo>
                <a:lnTo>
                  <a:pt x="1900" y="3225"/>
                </a:lnTo>
                <a:lnTo>
                  <a:pt x="1984" y="3217"/>
                </a:lnTo>
                <a:lnTo>
                  <a:pt x="2068" y="3205"/>
                </a:lnTo>
                <a:lnTo>
                  <a:pt x="2151" y="3188"/>
                </a:lnTo>
                <a:lnTo>
                  <a:pt x="2232" y="3165"/>
                </a:lnTo>
                <a:lnTo>
                  <a:pt x="2311" y="3137"/>
                </a:lnTo>
                <a:lnTo>
                  <a:pt x="2287" y="2999"/>
                </a:lnTo>
                <a:lnTo>
                  <a:pt x="2258" y="2860"/>
                </a:lnTo>
                <a:lnTo>
                  <a:pt x="2223" y="2719"/>
                </a:lnTo>
                <a:lnTo>
                  <a:pt x="2184" y="2576"/>
                </a:lnTo>
                <a:lnTo>
                  <a:pt x="2137" y="2432"/>
                </a:lnTo>
                <a:lnTo>
                  <a:pt x="2088" y="2285"/>
                </a:lnTo>
                <a:lnTo>
                  <a:pt x="2033" y="2136"/>
                </a:lnTo>
                <a:close/>
                <a:moveTo>
                  <a:pt x="2647" y="2029"/>
                </a:moveTo>
                <a:lnTo>
                  <a:pt x="2552" y="2033"/>
                </a:lnTo>
                <a:lnTo>
                  <a:pt x="2456" y="2039"/>
                </a:lnTo>
                <a:lnTo>
                  <a:pt x="2506" y="2187"/>
                </a:lnTo>
                <a:lnTo>
                  <a:pt x="2551" y="2337"/>
                </a:lnTo>
                <a:lnTo>
                  <a:pt x="2591" y="2486"/>
                </a:lnTo>
                <a:lnTo>
                  <a:pt x="2626" y="2635"/>
                </a:lnTo>
                <a:lnTo>
                  <a:pt x="2657" y="2784"/>
                </a:lnTo>
                <a:lnTo>
                  <a:pt x="2681" y="2932"/>
                </a:lnTo>
                <a:lnTo>
                  <a:pt x="2751" y="2874"/>
                </a:lnTo>
                <a:lnTo>
                  <a:pt x="2817" y="2812"/>
                </a:lnTo>
                <a:lnTo>
                  <a:pt x="2880" y="2746"/>
                </a:lnTo>
                <a:lnTo>
                  <a:pt x="2937" y="2676"/>
                </a:lnTo>
                <a:lnTo>
                  <a:pt x="2991" y="2602"/>
                </a:lnTo>
                <a:lnTo>
                  <a:pt x="3038" y="2525"/>
                </a:lnTo>
                <a:lnTo>
                  <a:pt x="3082" y="2446"/>
                </a:lnTo>
                <a:lnTo>
                  <a:pt x="3120" y="2364"/>
                </a:lnTo>
                <a:lnTo>
                  <a:pt x="3153" y="2280"/>
                </a:lnTo>
                <a:lnTo>
                  <a:pt x="3179" y="2194"/>
                </a:lnTo>
                <a:lnTo>
                  <a:pt x="3200" y="2105"/>
                </a:lnTo>
                <a:lnTo>
                  <a:pt x="3111" y="2081"/>
                </a:lnTo>
                <a:lnTo>
                  <a:pt x="3021" y="2061"/>
                </a:lnTo>
                <a:lnTo>
                  <a:pt x="2928" y="2047"/>
                </a:lnTo>
                <a:lnTo>
                  <a:pt x="2835" y="2036"/>
                </a:lnTo>
                <a:lnTo>
                  <a:pt x="2741" y="2030"/>
                </a:lnTo>
                <a:lnTo>
                  <a:pt x="2647" y="2029"/>
                </a:lnTo>
                <a:close/>
                <a:moveTo>
                  <a:pt x="2105" y="1979"/>
                </a:moveTo>
                <a:lnTo>
                  <a:pt x="2123" y="2033"/>
                </a:lnTo>
                <a:lnTo>
                  <a:pt x="2180" y="2180"/>
                </a:lnTo>
                <a:lnTo>
                  <a:pt x="2232" y="2324"/>
                </a:lnTo>
                <a:lnTo>
                  <a:pt x="2279" y="2468"/>
                </a:lnTo>
                <a:lnTo>
                  <a:pt x="2322" y="2611"/>
                </a:lnTo>
                <a:lnTo>
                  <a:pt x="2358" y="2751"/>
                </a:lnTo>
                <a:lnTo>
                  <a:pt x="2390" y="2891"/>
                </a:lnTo>
                <a:lnTo>
                  <a:pt x="2417" y="3027"/>
                </a:lnTo>
                <a:lnTo>
                  <a:pt x="2438" y="3161"/>
                </a:lnTo>
                <a:lnTo>
                  <a:pt x="2444" y="3210"/>
                </a:lnTo>
                <a:lnTo>
                  <a:pt x="2401" y="3227"/>
                </a:lnTo>
                <a:lnTo>
                  <a:pt x="2323" y="3259"/>
                </a:lnTo>
                <a:lnTo>
                  <a:pt x="2242" y="3284"/>
                </a:lnTo>
                <a:lnTo>
                  <a:pt x="2159" y="3306"/>
                </a:lnTo>
                <a:lnTo>
                  <a:pt x="2076" y="3322"/>
                </a:lnTo>
                <a:lnTo>
                  <a:pt x="1990" y="3334"/>
                </a:lnTo>
                <a:lnTo>
                  <a:pt x="1903" y="3340"/>
                </a:lnTo>
                <a:lnTo>
                  <a:pt x="1815" y="3342"/>
                </a:lnTo>
                <a:lnTo>
                  <a:pt x="1723" y="3340"/>
                </a:lnTo>
                <a:lnTo>
                  <a:pt x="1631" y="3331"/>
                </a:lnTo>
                <a:lnTo>
                  <a:pt x="1541" y="3318"/>
                </a:lnTo>
                <a:lnTo>
                  <a:pt x="1452" y="3300"/>
                </a:lnTo>
                <a:lnTo>
                  <a:pt x="1365" y="3277"/>
                </a:lnTo>
                <a:lnTo>
                  <a:pt x="1279" y="3247"/>
                </a:lnTo>
                <a:lnTo>
                  <a:pt x="1196" y="3214"/>
                </a:lnTo>
                <a:lnTo>
                  <a:pt x="1113" y="3175"/>
                </a:lnTo>
                <a:lnTo>
                  <a:pt x="1034" y="3131"/>
                </a:lnTo>
                <a:lnTo>
                  <a:pt x="957" y="3082"/>
                </a:lnTo>
                <a:lnTo>
                  <a:pt x="883" y="3029"/>
                </a:lnTo>
                <a:lnTo>
                  <a:pt x="840" y="2999"/>
                </a:lnTo>
                <a:lnTo>
                  <a:pt x="866" y="2951"/>
                </a:lnTo>
                <a:lnTo>
                  <a:pt x="923" y="2854"/>
                </a:lnTo>
                <a:lnTo>
                  <a:pt x="987" y="2761"/>
                </a:lnTo>
                <a:lnTo>
                  <a:pt x="1054" y="2672"/>
                </a:lnTo>
                <a:lnTo>
                  <a:pt x="1126" y="2588"/>
                </a:lnTo>
                <a:lnTo>
                  <a:pt x="1202" y="2508"/>
                </a:lnTo>
                <a:lnTo>
                  <a:pt x="1283" y="2432"/>
                </a:lnTo>
                <a:lnTo>
                  <a:pt x="1367" y="2361"/>
                </a:lnTo>
                <a:lnTo>
                  <a:pt x="1455" y="2294"/>
                </a:lnTo>
                <a:lnTo>
                  <a:pt x="1547" y="2231"/>
                </a:lnTo>
                <a:lnTo>
                  <a:pt x="1642" y="2174"/>
                </a:lnTo>
                <a:lnTo>
                  <a:pt x="1740" y="2123"/>
                </a:lnTo>
                <a:lnTo>
                  <a:pt x="1840" y="2075"/>
                </a:lnTo>
                <a:lnTo>
                  <a:pt x="1945" y="2034"/>
                </a:lnTo>
                <a:lnTo>
                  <a:pt x="2050" y="1996"/>
                </a:lnTo>
                <a:lnTo>
                  <a:pt x="2105" y="1979"/>
                </a:lnTo>
                <a:close/>
                <a:moveTo>
                  <a:pt x="2676" y="1904"/>
                </a:moveTo>
                <a:lnTo>
                  <a:pt x="2781" y="1909"/>
                </a:lnTo>
                <a:lnTo>
                  <a:pt x="2885" y="1916"/>
                </a:lnTo>
                <a:lnTo>
                  <a:pt x="2988" y="1931"/>
                </a:lnTo>
                <a:lnTo>
                  <a:pt x="3090" y="1949"/>
                </a:lnTo>
                <a:lnTo>
                  <a:pt x="3191" y="1973"/>
                </a:lnTo>
                <a:lnTo>
                  <a:pt x="3291" y="2003"/>
                </a:lnTo>
                <a:lnTo>
                  <a:pt x="3340" y="2022"/>
                </a:lnTo>
                <a:lnTo>
                  <a:pt x="3334" y="2075"/>
                </a:lnTo>
                <a:lnTo>
                  <a:pt x="3314" y="2170"/>
                </a:lnTo>
                <a:lnTo>
                  <a:pt x="3288" y="2262"/>
                </a:lnTo>
                <a:lnTo>
                  <a:pt x="3257" y="2352"/>
                </a:lnTo>
                <a:lnTo>
                  <a:pt x="3221" y="2440"/>
                </a:lnTo>
                <a:lnTo>
                  <a:pt x="3178" y="2525"/>
                </a:lnTo>
                <a:lnTo>
                  <a:pt x="3132" y="2607"/>
                </a:lnTo>
                <a:lnTo>
                  <a:pt x="3079" y="2688"/>
                </a:lnTo>
                <a:lnTo>
                  <a:pt x="3023" y="2763"/>
                </a:lnTo>
                <a:lnTo>
                  <a:pt x="2961" y="2837"/>
                </a:lnTo>
                <a:lnTo>
                  <a:pt x="2895" y="2906"/>
                </a:lnTo>
                <a:lnTo>
                  <a:pt x="2826" y="2972"/>
                </a:lnTo>
                <a:lnTo>
                  <a:pt x="2752" y="3032"/>
                </a:lnTo>
                <a:lnTo>
                  <a:pt x="2674" y="3089"/>
                </a:lnTo>
                <a:lnTo>
                  <a:pt x="2589" y="3144"/>
                </a:lnTo>
                <a:lnTo>
                  <a:pt x="2577" y="3046"/>
                </a:lnTo>
                <a:lnTo>
                  <a:pt x="2550" y="2875"/>
                </a:lnTo>
                <a:lnTo>
                  <a:pt x="2517" y="2703"/>
                </a:lnTo>
                <a:lnTo>
                  <a:pt x="2477" y="2531"/>
                </a:lnTo>
                <a:lnTo>
                  <a:pt x="2430" y="2357"/>
                </a:lnTo>
                <a:lnTo>
                  <a:pt x="2377" y="2184"/>
                </a:lnTo>
                <a:lnTo>
                  <a:pt x="2318" y="2010"/>
                </a:lnTo>
                <a:lnTo>
                  <a:pt x="2292" y="1937"/>
                </a:lnTo>
                <a:lnTo>
                  <a:pt x="2365" y="1924"/>
                </a:lnTo>
                <a:lnTo>
                  <a:pt x="2468" y="1913"/>
                </a:lnTo>
                <a:lnTo>
                  <a:pt x="2573" y="1907"/>
                </a:lnTo>
                <a:lnTo>
                  <a:pt x="2676" y="1904"/>
                </a:lnTo>
                <a:close/>
                <a:moveTo>
                  <a:pt x="1815" y="1634"/>
                </a:moveTo>
                <a:lnTo>
                  <a:pt x="1689" y="1673"/>
                </a:lnTo>
                <a:lnTo>
                  <a:pt x="1558" y="1706"/>
                </a:lnTo>
                <a:lnTo>
                  <a:pt x="1423" y="1735"/>
                </a:lnTo>
                <a:lnTo>
                  <a:pt x="1286" y="1761"/>
                </a:lnTo>
                <a:lnTo>
                  <a:pt x="1146" y="1783"/>
                </a:lnTo>
                <a:lnTo>
                  <a:pt x="1002" y="1800"/>
                </a:lnTo>
                <a:lnTo>
                  <a:pt x="856" y="1813"/>
                </a:lnTo>
                <a:lnTo>
                  <a:pt x="706" y="1824"/>
                </a:lnTo>
                <a:lnTo>
                  <a:pt x="554" y="1831"/>
                </a:lnTo>
                <a:lnTo>
                  <a:pt x="399" y="1834"/>
                </a:lnTo>
                <a:lnTo>
                  <a:pt x="404" y="1920"/>
                </a:lnTo>
                <a:lnTo>
                  <a:pt x="413" y="2004"/>
                </a:lnTo>
                <a:lnTo>
                  <a:pt x="427" y="2089"/>
                </a:lnTo>
                <a:lnTo>
                  <a:pt x="447" y="2171"/>
                </a:lnTo>
                <a:lnTo>
                  <a:pt x="470" y="2252"/>
                </a:lnTo>
                <a:lnTo>
                  <a:pt x="499" y="2332"/>
                </a:lnTo>
                <a:lnTo>
                  <a:pt x="532" y="2410"/>
                </a:lnTo>
                <a:lnTo>
                  <a:pt x="571" y="2486"/>
                </a:lnTo>
                <a:lnTo>
                  <a:pt x="614" y="2559"/>
                </a:lnTo>
                <a:lnTo>
                  <a:pt x="662" y="2629"/>
                </a:lnTo>
                <a:lnTo>
                  <a:pt x="714" y="2697"/>
                </a:lnTo>
                <a:lnTo>
                  <a:pt x="781" y="2600"/>
                </a:lnTo>
                <a:lnTo>
                  <a:pt x="851" y="2507"/>
                </a:lnTo>
                <a:lnTo>
                  <a:pt x="927" y="2418"/>
                </a:lnTo>
                <a:lnTo>
                  <a:pt x="1007" y="2333"/>
                </a:lnTo>
                <a:lnTo>
                  <a:pt x="1090" y="2253"/>
                </a:lnTo>
                <a:lnTo>
                  <a:pt x="1178" y="2176"/>
                </a:lnTo>
                <a:lnTo>
                  <a:pt x="1268" y="2105"/>
                </a:lnTo>
                <a:lnTo>
                  <a:pt x="1363" y="2038"/>
                </a:lnTo>
                <a:lnTo>
                  <a:pt x="1461" y="1976"/>
                </a:lnTo>
                <a:lnTo>
                  <a:pt x="1562" y="1918"/>
                </a:lnTo>
                <a:lnTo>
                  <a:pt x="1665" y="1865"/>
                </a:lnTo>
                <a:lnTo>
                  <a:pt x="1772" y="1817"/>
                </a:lnTo>
                <a:lnTo>
                  <a:pt x="1882" y="1774"/>
                </a:lnTo>
                <a:lnTo>
                  <a:pt x="1861" y="1730"/>
                </a:lnTo>
                <a:lnTo>
                  <a:pt x="1839" y="1683"/>
                </a:lnTo>
                <a:lnTo>
                  <a:pt x="1815" y="1634"/>
                </a:lnTo>
                <a:close/>
                <a:moveTo>
                  <a:pt x="1870" y="1490"/>
                </a:moveTo>
                <a:lnTo>
                  <a:pt x="1893" y="1539"/>
                </a:lnTo>
                <a:lnTo>
                  <a:pt x="1925" y="1602"/>
                </a:lnTo>
                <a:lnTo>
                  <a:pt x="1956" y="1664"/>
                </a:lnTo>
                <a:lnTo>
                  <a:pt x="1983" y="1726"/>
                </a:lnTo>
                <a:lnTo>
                  <a:pt x="2009" y="1786"/>
                </a:lnTo>
                <a:lnTo>
                  <a:pt x="2038" y="1846"/>
                </a:lnTo>
                <a:lnTo>
                  <a:pt x="1979" y="1870"/>
                </a:lnTo>
                <a:lnTo>
                  <a:pt x="1871" y="1908"/>
                </a:lnTo>
                <a:lnTo>
                  <a:pt x="1766" y="1952"/>
                </a:lnTo>
                <a:lnTo>
                  <a:pt x="1663" y="2000"/>
                </a:lnTo>
                <a:lnTo>
                  <a:pt x="1564" y="2052"/>
                </a:lnTo>
                <a:lnTo>
                  <a:pt x="1467" y="2111"/>
                </a:lnTo>
                <a:lnTo>
                  <a:pt x="1375" y="2174"/>
                </a:lnTo>
                <a:lnTo>
                  <a:pt x="1285" y="2241"/>
                </a:lnTo>
                <a:lnTo>
                  <a:pt x="1199" y="2314"/>
                </a:lnTo>
                <a:lnTo>
                  <a:pt x="1117" y="2389"/>
                </a:lnTo>
                <a:lnTo>
                  <a:pt x="1038" y="2470"/>
                </a:lnTo>
                <a:lnTo>
                  <a:pt x="965" y="2555"/>
                </a:lnTo>
                <a:lnTo>
                  <a:pt x="894" y="2643"/>
                </a:lnTo>
                <a:lnTo>
                  <a:pt x="829" y="2735"/>
                </a:lnTo>
                <a:lnTo>
                  <a:pt x="768" y="2829"/>
                </a:lnTo>
                <a:lnTo>
                  <a:pt x="726" y="2896"/>
                </a:lnTo>
                <a:lnTo>
                  <a:pt x="671" y="2836"/>
                </a:lnTo>
                <a:lnTo>
                  <a:pt x="611" y="2764"/>
                </a:lnTo>
                <a:lnTo>
                  <a:pt x="553" y="2690"/>
                </a:lnTo>
                <a:lnTo>
                  <a:pt x="502" y="2612"/>
                </a:lnTo>
                <a:lnTo>
                  <a:pt x="455" y="2531"/>
                </a:lnTo>
                <a:lnTo>
                  <a:pt x="414" y="2447"/>
                </a:lnTo>
                <a:lnTo>
                  <a:pt x="376" y="2362"/>
                </a:lnTo>
                <a:lnTo>
                  <a:pt x="345" y="2273"/>
                </a:lnTo>
                <a:lnTo>
                  <a:pt x="319" y="2183"/>
                </a:lnTo>
                <a:lnTo>
                  <a:pt x="299" y="2092"/>
                </a:lnTo>
                <a:lnTo>
                  <a:pt x="284" y="1999"/>
                </a:lnTo>
                <a:lnTo>
                  <a:pt x="275" y="1904"/>
                </a:lnTo>
                <a:lnTo>
                  <a:pt x="272" y="1810"/>
                </a:lnTo>
                <a:lnTo>
                  <a:pt x="273" y="1798"/>
                </a:lnTo>
                <a:lnTo>
                  <a:pt x="272" y="1784"/>
                </a:lnTo>
                <a:lnTo>
                  <a:pt x="272" y="1707"/>
                </a:lnTo>
                <a:lnTo>
                  <a:pt x="332" y="1707"/>
                </a:lnTo>
                <a:lnTo>
                  <a:pt x="498" y="1706"/>
                </a:lnTo>
                <a:lnTo>
                  <a:pt x="660" y="1699"/>
                </a:lnTo>
                <a:lnTo>
                  <a:pt x="818" y="1689"/>
                </a:lnTo>
                <a:lnTo>
                  <a:pt x="974" y="1675"/>
                </a:lnTo>
                <a:lnTo>
                  <a:pt x="1124" y="1658"/>
                </a:lnTo>
                <a:lnTo>
                  <a:pt x="1272" y="1636"/>
                </a:lnTo>
                <a:lnTo>
                  <a:pt x="1416" y="1610"/>
                </a:lnTo>
                <a:lnTo>
                  <a:pt x="1554" y="1580"/>
                </a:lnTo>
                <a:lnTo>
                  <a:pt x="1690" y="1546"/>
                </a:lnTo>
                <a:lnTo>
                  <a:pt x="1821" y="1508"/>
                </a:lnTo>
                <a:lnTo>
                  <a:pt x="1870" y="1490"/>
                </a:lnTo>
                <a:close/>
                <a:moveTo>
                  <a:pt x="2965" y="983"/>
                </a:moveTo>
                <a:lnTo>
                  <a:pt x="2943" y="1007"/>
                </a:lnTo>
                <a:lnTo>
                  <a:pt x="2917" y="1034"/>
                </a:lnTo>
                <a:lnTo>
                  <a:pt x="2888" y="1064"/>
                </a:lnTo>
                <a:lnTo>
                  <a:pt x="2852" y="1096"/>
                </a:lnTo>
                <a:lnTo>
                  <a:pt x="2814" y="1131"/>
                </a:lnTo>
                <a:lnTo>
                  <a:pt x="2770" y="1167"/>
                </a:lnTo>
                <a:lnTo>
                  <a:pt x="2721" y="1206"/>
                </a:lnTo>
                <a:lnTo>
                  <a:pt x="2668" y="1245"/>
                </a:lnTo>
                <a:lnTo>
                  <a:pt x="2608" y="1285"/>
                </a:lnTo>
                <a:lnTo>
                  <a:pt x="2544" y="1326"/>
                </a:lnTo>
                <a:lnTo>
                  <a:pt x="2475" y="1367"/>
                </a:lnTo>
                <a:lnTo>
                  <a:pt x="2400" y="1409"/>
                </a:lnTo>
                <a:lnTo>
                  <a:pt x="2319" y="1450"/>
                </a:lnTo>
                <a:lnTo>
                  <a:pt x="2232" y="1490"/>
                </a:lnTo>
                <a:lnTo>
                  <a:pt x="2262" y="1551"/>
                </a:lnTo>
                <a:lnTo>
                  <a:pt x="2288" y="1610"/>
                </a:lnTo>
                <a:lnTo>
                  <a:pt x="2318" y="1671"/>
                </a:lnTo>
                <a:lnTo>
                  <a:pt x="2384" y="1659"/>
                </a:lnTo>
                <a:lnTo>
                  <a:pt x="2453" y="1650"/>
                </a:lnTo>
                <a:lnTo>
                  <a:pt x="2522" y="1644"/>
                </a:lnTo>
                <a:lnTo>
                  <a:pt x="2593" y="1642"/>
                </a:lnTo>
                <a:lnTo>
                  <a:pt x="2662" y="1641"/>
                </a:lnTo>
                <a:lnTo>
                  <a:pt x="2778" y="1644"/>
                </a:lnTo>
                <a:lnTo>
                  <a:pt x="2892" y="1653"/>
                </a:lnTo>
                <a:lnTo>
                  <a:pt x="3005" y="1667"/>
                </a:lnTo>
                <a:lnTo>
                  <a:pt x="3119" y="1687"/>
                </a:lnTo>
                <a:lnTo>
                  <a:pt x="3231" y="1713"/>
                </a:lnTo>
                <a:lnTo>
                  <a:pt x="3222" y="1626"/>
                </a:lnTo>
                <a:lnTo>
                  <a:pt x="3208" y="1539"/>
                </a:lnTo>
                <a:lnTo>
                  <a:pt x="3189" y="1453"/>
                </a:lnTo>
                <a:lnTo>
                  <a:pt x="3164" y="1369"/>
                </a:lnTo>
                <a:lnTo>
                  <a:pt x="3134" y="1288"/>
                </a:lnTo>
                <a:lnTo>
                  <a:pt x="3100" y="1208"/>
                </a:lnTo>
                <a:lnTo>
                  <a:pt x="3059" y="1130"/>
                </a:lnTo>
                <a:lnTo>
                  <a:pt x="3014" y="1055"/>
                </a:lnTo>
                <a:lnTo>
                  <a:pt x="2965" y="983"/>
                </a:lnTo>
                <a:close/>
                <a:moveTo>
                  <a:pt x="2959" y="791"/>
                </a:moveTo>
                <a:lnTo>
                  <a:pt x="3013" y="845"/>
                </a:lnTo>
                <a:lnTo>
                  <a:pt x="3070" y="920"/>
                </a:lnTo>
                <a:lnTo>
                  <a:pt x="3122" y="998"/>
                </a:lnTo>
                <a:lnTo>
                  <a:pt x="3169" y="1078"/>
                </a:lnTo>
                <a:lnTo>
                  <a:pt x="3211" y="1161"/>
                </a:lnTo>
                <a:lnTo>
                  <a:pt x="3248" y="1246"/>
                </a:lnTo>
                <a:lnTo>
                  <a:pt x="3280" y="1333"/>
                </a:lnTo>
                <a:lnTo>
                  <a:pt x="3307" y="1422"/>
                </a:lnTo>
                <a:lnTo>
                  <a:pt x="3328" y="1512"/>
                </a:lnTo>
                <a:lnTo>
                  <a:pt x="3343" y="1604"/>
                </a:lnTo>
                <a:lnTo>
                  <a:pt x="3353" y="1697"/>
                </a:lnTo>
                <a:lnTo>
                  <a:pt x="3358" y="1792"/>
                </a:lnTo>
                <a:lnTo>
                  <a:pt x="3358" y="1870"/>
                </a:lnTo>
                <a:lnTo>
                  <a:pt x="3279" y="1846"/>
                </a:lnTo>
                <a:lnTo>
                  <a:pt x="3171" y="1819"/>
                </a:lnTo>
                <a:lnTo>
                  <a:pt x="3062" y="1797"/>
                </a:lnTo>
                <a:lnTo>
                  <a:pt x="2952" y="1780"/>
                </a:lnTo>
                <a:lnTo>
                  <a:pt x="2841" y="1768"/>
                </a:lnTo>
                <a:lnTo>
                  <a:pt x="2729" y="1763"/>
                </a:lnTo>
                <a:lnTo>
                  <a:pt x="2618" y="1762"/>
                </a:lnTo>
                <a:lnTo>
                  <a:pt x="2507" y="1766"/>
                </a:lnTo>
                <a:lnTo>
                  <a:pt x="2397" y="1776"/>
                </a:lnTo>
                <a:lnTo>
                  <a:pt x="2287" y="1792"/>
                </a:lnTo>
                <a:lnTo>
                  <a:pt x="2239" y="1805"/>
                </a:lnTo>
                <a:lnTo>
                  <a:pt x="2220" y="1762"/>
                </a:lnTo>
                <a:lnTo>
                  <a:pt x="2182" y="1670"/>
                </a:lnTo>
                <a:lnTo>
                  <a:pt x="2140" y="1576"/>
                </a:lnTo>
                <a:lnTo>
                  <a:pt x="2093" y="1484"/>
                </a:lnTo>
                <a:lnTo>
                  <a:pt x="2064" y="1430"/>
                </a:lnTo>
                <a:lnTo>
                  <a:pt x="2123" y="1406"/>
                </a:lnTo>
                <a:lnTo>
                  <a:pt x="2215" y="1365"/>
                </a:lnTo>
                <a:lnTo>
                  <a:pt x="2300" y="1323"/>
                </a:lnTo>
                <a:lnTo>
                  <a:pt x="2379" y="1281"/>
                </a:lnTo>
                <a:lnTo>
                  <a:pt x="2452" y="1240"/>
                </a:lnTo>
                <a:lnTo>
                  <a:pt x="2519" y="1198"/>
                </a:lnTo>
                <a:lnTo>
                  <a:pt x="2580" y="1157"/>
                </a:lnTo>
                <a:lnTo>
                  <a:pt x="2635" y="1118"/>
                </a:lnTo>
                <a:lnTo>
                  <a:pt x="2685" y="1079"/>
                </a:lnTo>
                <a:lnTo>
                  <a:pt x="2729" y="1043"/>
                </a:lnTo>
                <a:lnTo>
                  <a:pt x="2768" y="1009"/>
                </a:lnTo>
                <a:lnTo>
                  <a:pt x="2802" y="977"/>
                </a:lnTo>
                <a:lnTo>
                  <a:pt x="2831" y="948"/>
                </a:lnTo>
                <a:lnTo>
                  <a:pt x="2856" y="921"/>
                </a:lnTo>
                <a:lnTo>
                  <a:pt x="2875" y="900"/>
                </a:lnTo>
                <a:lnTo>
                  <a:pt x="2892" y="881"/>
                </a:lnTo>
                <a:lnTo>
                  <a:pt x="2903" y="867"/>
                </a:lnTo>
                <a:lnTo>
                  <a:pt x="2910" y="857"/>
                </a:lnTo>
                <a:lnTo>
                  <a:pt x="2959" y="791"/>
                </a:lnTo>
                <a:close/>
                <a:moveTo>
                  <a:pt x="1156" y="555"/>
                </a:moveTo>
                <a:lnTo>
                  <a:pt x="1076" y="599"/>
                </a:lnTo>
                <a:lnTo>
                  <a:pt x="1000" y="648"/>
                </a:lnTo>
                <a:lnTo>
                  <a:pt x="928" y="702"/>
                </a:lnTo>
                <a:lnTo>
                  <a:pt x="859" y="760"/>
                </a:lnTo>
                <a:lnTo>
                  <a:pt x="794" y="823"/>
                </a:lnTo>
                <a:lnTo>
                  <a:pt x="734" y="890"/>
                </a:lnTo>
                <a:lnTo>
                  <a:pt x="678" y="959"/>
                </a:lnTo>
                <a:lnTo>
                  <a:pt x="626" y="1032"/>
                </a:lnTo>
                <a:lnTo>
                  <a:pt x="580" y="1109"/>
                </a:lnTo>
                <a:lnTo>
                  <a:pt x="537" y="1189"/>
                </a:lnTo>
                <a:lnTo>
                  <a:pt x="501" y="1270"/>
                </a:lnTo>
                <a:lnTo>
                  <a:pt x="469" y="1355"/>
                </a:lnTo>
                <a:lnTo>
                  <a:pt x="441" y="1443"/>
                </a:lnTo>
                <a:lnTo>
                  <a:pt x="482" y="1440"/>
                </a:lnTo>
                <a:lnTo>
                  <a:pt x="530" y="1438"/>
                </a:lnTo>
                <a:lnTo>
                  <a:pt x="586" y="1436"/>
                </a:lnTo>
                <a:lnTo>
                  <a:pt x="648" y="1433"/>
                </a:lnTo>
                <a:lnTo>
                  <a:pt x="716" y="1428"/>
                </a:lnTo>
                <a:lnTo>
                  <a:pt x="791" y="1422"/>
                </a:lnTo>
                <a:lnTo>
                  <a:pt x="870" y="1415"/>
                </a:lnTo>
                <a:lnTo>
                  <a:pt x="954" y="1405"/>
                </a:lnTo>
                <a:lnTo>
                  <a:pt x="1042" y="1394"/>
                </a:lnTo>
                <a:lnTo>
                  <a:pt x="1133" y="1381"/>
                </a:lnTo>
                <a:lnTo>
                  <a:pt x="1227" y="1367"/>
                </a:lnTo>
                <a:lnTo>
                  <a:pt x="1323" y="1348"/>
                </a:lnTo>
                <a:lnTo>
                  <a:pt x="1421" y="1328"/>
                </a:lnTo>
                <a:lnTo>
                  <a:pt x="1521" y="1305"/>
                </a:lnTo>
                <a:lnTo>
                  <a:pt x="1621" y="1279"/>
                </a:lnTo>
                <a:lnTo>
                  <a:pt x="1577" y="1203"/>
                </a:lnTo>
                <a:lnTo>
                  <a:pt x="1535" y="1130"/>
                </a:lnTo>
                <a:lnTo>
                  <a:pt x="1493" y="1061"/>
                </a:lnTo>
                <a:lnTo>
                  <a:pt x="1452" y="994"/>
                </a:lnTo>
                <a:lnTo>
                  <a:pt x="1412" y="931"/>
                </a:lnTo>
                <a:lnTo>
                  <a:pt x="1375" y="872"/>
                </a:lnTo>
                <a:lnTo>
                  <a:pt x="1339" y="817"/>
                </a:lnTo>
                <a:lnTo>
                  <a:pt x="1305" y="767"/>
                </a:lnTo>
                <a:lnTo>
                  <a:pt x="1273" y="720"/>
                </a:lnTo>
                <a:lnTo>
                  <a:pt x="1244" y="678"/>
                </a:lnTo>
                <a:lnTo>
                  <a:pt x="1217" y="640"/>
                </a:lnTo>
                <a:lnTo>
                  <a:pt x="1194" y="607"/>
                </a:lnTo>
                <a:lnTo>
                  <a:pt x="1173" y="578"/>
                </a:lnTo>
                <a:lnTo>
                  <a:pt x="1156" y="555"/>
                </a:lnTo>
                <a:close/>
                <a:moveTo>
                  <a:pt x="1192" y="404"/>
                </a:moveTo>
                <a:lnTo>
                  <a:pt x="1222" y="440"/>
                </a:lnTo>
                <a:lnTo>
                  <a:pt x="1224" y="443"/>
                </a:lnTo>
                <a:lnTo>
                  <a:pt x="1229" y="451"/>
                </a:lnTo>
                <a:lnTo>
                  <a:pt x="1238" y="463"/>
                </a:lnTo>
                <a:lnTo>
                  <a:pt x="1250" y="478"/>
                </a:lnTo>
                <a:lnTo>
                  <a:pt x="1264" y="498"/>
                </a:lnTo>
                <a:lnTo>
                  <a:pt x="1282" y="522"/>
                </a:lnTo>
                <a:lnTo>
                  <a:pt x="1301" y="550"/>
                </a:lnTo>
                <a:lnTo>
                  <a:pt x="1324" y="581"/>
                </a:lnTo>
                <a:lnTo>
                  <a:pt x="1349" y="616"/>
                </a:lnTo>
                <a:lnTo>
                  <a:pt x="1376" y="655"/>
                </a:lnTo>
                <a:lnTo>
                  <a:pt x="1405" y="698"/>
                </a:lnTo>
                <a:lnTo>
                  <a:pt x="1436" y="743"/>
                </a:lnTo>
                <a:lnTo>
                  <a:pt x="1467" y="792"/>
                </a:lnTo>
                <a:lnTo>
                  <a:pt x="1502" y="844"/>
                </a:lnTo>
                <a:lnTo>
                  <a:pt x="1537" y="900"/>
                </a:lnTo>
                <a:lnTo>
                  <a:pt x="1573" y="958"/>
                </a:lnTo>
                <a:lnTo>
                  <a:pt x="1610" y="1019"/>
                </a:lnTo>
                <a:lnTo>
                  <a:pt x="1649" y="1083"/>
                </a:lnTo>
                <a:lnTo>
                  <a:pt x="1687" y="1150"/>
                </a:lnTo>
                <a:lnTo>
                  <a:pt x="1727" y="1219"/>
                </a:lnTo>
                <a:lnTo>
                  <a:pt x="1767" y="1291"/>
                </a:lnTo>
                <a:lnTo>
                  <a:pt x="1803" y="1358"/>
                </a:lnTo>
                <a:lnTo>
                  <a:pt x="1730" y="1376"/>
                </a:lnTo>
                <a:lnTo>
                  <a:pt x="1634" y="1403"/>
                </a:lnTo>
                <a:lnTo>
                  <a:pt x="1537" y="1427"/>
                </a:lnTo>
                <a:lnTo>
                  <a:pt x="1441" y="1449"/>
                </a:lnTo>
                <a:lnTo>
                  <a:pt x="1348" y="1468"/>
                </a:lnTo>
                <a:lnTo>
                  <a:pt x="1255" y="1485"/>
                </a:lnTo>
                <a:lnTo>
                  <a:pt x="1165" y="1500"/>
                </a:lnTo>
                <a:lnTo>
                  <a:pt x="1078" y="1513"/>
                </a:lnTo>
                <a:lnTo>
                  <a:pt x="994" y="1524"/>
                </a:lnTo>
                <a:lnTo>
                  <a:pt x="914" y="1532"/>
                </a:lnTo>
                <a:lnTo>
                  <a:pt x="837" y="1540"/>
                </a:lnTo>
                <a:lnTo>
                  <a:pt x="765" y="1547"/>
                </a:lnTo>
                <a:lnTo>
                  <a:pt x="697" y="1552"/>
                </a:lnTo>
                <a:lnTo>
                  <a:pt x="635" y="1556"/>
                </a:lnTo>
                <a:lnTo>
                  <a:pt x="578" y="1559"/>
                </a:lnTo>
                <a:lnTo>
                  <a:pt x="526" y="1560"/>
                </a:lnTo>
                <a:lnTo>
                  <a:pt x="481" y="1561"/>
                </a:lnTo>
                <a:lnTo>
                  <a:pt x="442" y="1562"/>
                </a:lnTo>
                <a:lnTo>
                  <a:pt x="411" y="1562"/>
                </a:lnTo>
                <a:lnTo>
                  <a:pt x="387" y="1562"/>
                </a:lnTo>
                <a:lnTo>
                  <a:pt x="290" y="1562"/>
                </a:lnTo>
                <a:lnTo>
                  <a:pt x="303" y="1490"/>
                </a:lnTo>
                <a:lnTo>
                  <a:pt x="326" y="1400"/>
                </a:lnTo>
                <a:lnTo>
                  <a:pt x="354" y="1310"/>
                </a:lnTo>
                <a:lnTo>
                  <a:pt x="388" y="1223"/>
                </a:lnTo>
                <a:lnTo>
                  <a:pt x="428" y="1138"/>
                </a:lnTo>
                <a:lnTo>
                  <a:pt x="472" y="1055"/>
                </a:lnTo>
                <a:lnTo>
                  <a:pt x="521" y="975"/>
                </a:lnTo>
                <a:lnTo>
                  <a:pt x="575" y="898"/>
                </a:lnTo>
                <a:lnTo>
                  <a:pt x="634" y="825"/>
                </a:lnTo>
                <a:lnTo>
                  <a:pt x="695" y="755"/>
                </a:lnTo>
                <a:lnTo>
                  <a:pt x="762" y="689"/>
                </a:lnTo>
                <a:lnTo>
                  <a:pt x="833" y="626"/>
                </a:lnTo>
                <a:lnTo>
                  <a:pt x="906" y="568"/>
                </a:lnTo>
                <a:lnTo>
                  <a:pt x="985" y="514"/>
                </a:lnTo>
                <a:lnTo>
                  <a:pt x="1065" y="466"/>
                </a:lnTo>
                <a:lnTo>
                  <a:pt x="1150" y="422"/>
                </a:lnTo>
                <a:lnTo>
                  <a:pt x="1192" y="404"/>
                </a:lnTo>
                <a:close/>
                <a:moveTo>
                  <a:pt x="1815" y="393"/>
                </a:moveTo>
                <a:lnTo>
                  <a:pt x="1737" y="395"/>
                </a:lnTo>
                <a:lnTo>
                  <a:pt x="1658" y="401"/>
                </a:lnTo>
                <a:lnTo>
                  <a:pt x="1580" y="416"/>
                </a:lnTo>
                <a:lnTo>
                  <a:pt x="1602" y="446"/>
                </a:lnTo>
                <a:lnTo>
                  <a:pt x="1628" y="480"/>
                </a:lnTo>
                <a:lnTo>
                  <a:pt x="1657" y="520"/>
                </a:lnTo>
                <a:lnTo>
                  <a:pt x="1687" y="563"/>
                </a:lnTo>
                <a:lnTo>
                  <a:pt x="1722" y="611"/>
                </a:lnTo>
                <a:lnTo>
                  <a:pt x="1758" y="663"/>
                </a:lnTo>
                <a:lnTo>
                  <a:pt x="1795" y="719"/>
                </a:lnTo>
                <a:lnTo>
                  <a:pt x="1836" y="779"/>
                </a:lnTo>
                <a:lnTo>
                  <a:pt x="1877" y="844"/>
                </a:lnTo>
                <a:lnTo>
                  <a:pt x="1920" y="912"/>
                </a:lnTo>
                <a:lnTo>
                  <a:pt x="1962" y="984"/>
                </a:lnTo>
                <a:lnTo>
                  <a:pt x="2006" y="1060"/>
                </a:lnTo>
                <a:lnTo>
                  <a:pt x="2050" y="1141"/>
                </a:lnTo>
                <a:lnTo>
                  <a:pt x="2151" y="1096"/>
                </a:lnTo>
                <a:lnTo>
                  <a:pt x="2246" y="1049"/>
                </a:lnTo>
                <a:lnTo>
                  <a:pt x="2336" y="999"/>
                </a:lnTo>
                <a:lnTo>
                  <a:pt x="2421" y="947"/>
                </a:lnTo>
                <a:lnTo>
                  <a:pt x="2501" y="892"/>
                </a:lnTo>
                <a:lnTo>
                  <a:pt x="2576" y="834"/>
                </a:lnTo>
                <a:lnTo>
                  <a:pt x="2647" y="774"/>
                </a:lnTo>
                <a:lnTo>
                  <a:pt x="2710" y="712"/>
                </a:lnTo>
                <a:lnTo>
                  <a:pt x="2640" y="658"/>
                </a:lnTo>
                <a:lnTo>
                  <a:pt x="2566" y="609"/>
                </a:lnTo>
                <a:lnTo>
                  <a:pt x="2490" y="565"/>
                </a:lnTo>
                <a:lnTo>
                  <a:pt x="2411" y="525"/>
                </a:lnTo>
                <a:lnTo>
                  <a:pt x="2331" y="490"/>
                </a:lnTo>
                <a:lnTo>
                  <a:pt x="2248" y="461"/>
                </a:lnTo>
                <a:lnTo>
                  <a:pt x="2165" y="437"/>
                </a:lnTo>
                <a:lnTo>
                  <a:pt x="2079" y="417"/>
                </a:lnTo>
                <a:lnTo>
                  <a:pt x="1992" y="404"/>
                </a:lnTo>
                <a:lnTo>
                  <a:pt x="1904" y="395"/>
                </a:lnTo>
                <a:lnTo>
                  <a:pt x="1815" y="393"/>
                </a:lnTo>
                <a:close/>
                <a:moveTo>
                  <a:pt x="1815" y="271"/>
                </a:moveTo>
                <a:lnTo>
                  <a:pt x="1909" y="274"/>
                </a:lnTo>
                <a:lnTo>
                  <a:pt x="2001" y="283"/>
                </a:lnTo>
                <a:lnTo>
                  <a:pt x="2093" y="297"/>
                </a:lnTo>
                <a:lnTo>
                  <a:pt x="2184" y="317"/>
                </a:lnTo>
                <a:lnTo>
                  <a:pt x="2273" y="341"/>
                </a:lnTo>
                <a:lnTo>
                  <a:pt x="2361" y="372"/>
                </a:lnTo>
                <a:lnTo>
                  <a:pt x="2446" y="407"/>
                </a:lnTo>
                <a:lnTo>
                  <a:pt x="2529" y="448"/>
                </a:lnTo>
                <a:lnTo>
                  <a:pt x="2610" y="493"/>
                </a:lnTo>
                <a:lnTo>
                  <a:pt x="2690" y="543"/>
                </a:lnTo>
                <a:lnTo>
                  <a:pt x="2764" y="598"/>
                </a:lnTo>
                <a:lnTo>
                  <a:pt x="2837" y="657"/>
                </a:lnTo>
                <a:lnTo>
                  <a:pt x="2886" y="700"/>
                </a:lnTo>
                <a:lnTo>
                  <a:pt x="2837" y="748"/>
                </a:lnTo>
                <a:lnTo>
                  <a:pt x="2781" y="811"/>
                </a:lnTo>
                <a:lnTo>
                  <a:pt x="2718" y="871"/>
                </a:lnTo>
                <a:lnTo>
                  <a:pt x="2650" y="928"/>
                </a:lnTo>
                <a:lnTo>
                  <a:pt x="2577" y="984"/>
                </a:lnTo>
                <a:lnTo>
                  <a:pt x="2500" y="1038"/>
                </a:lnTo>
                <a:lnTo>
                  <a:pt x="2418" y="1089"/>
                </a:lnTo>
                <a:lnTo>
                  <a:pt x="2331" y="1139"/>
                </a:lnTo>
                <a:lnTo>
                  <a:pt x="2240" y="1186"/>
                </a:lnTo>
                <a:lnTo>
                  <a:pt x="2145" y="1231"/>
                </a:lnTo>
                <a:lnTo>
                  <a:pt x="2045" y="1272"/>
                </a:lnTo>
                <a:lnTo>
                  <a:pt x="1997" y="1291"/>
                </a:lnTo>
                <a:lnTo>
                  <a:pt x="1972" y="1243"/>
                </a:lnTo>
                <a:lnTo>
                  <a:pt x="1931" y="1167"/>
                </a:lnTo>
                <a:lnTo>
                  <a:pt x="1890" y="1095"/>
                </a:lnTo>
                <a:lnTo>
                  <a:pt x="1849" y="1026"/>
                </a:lnTo>
                <a:lnTo>
                  <a:pt x="1808" y="960"/>
                </a:lnTo>
                <a:lnTo>
                  <a:pt x="1770" y="897"/>
                </a:lnTo>
                <a:lnTo>
                  <a:pt x="1731" y="838"/>
                </a:lnTo>
                <a:lnTo>
                  <a:pt x="1695" y="782"/>
                </a:lnTo>
                <a:lnTo>
                  <a:pt x="1660" y="729"/>
                </a:lnTo>
                <a:lnTo>
                  <a:pt x="1627" y="681"/>
                </a:lnTo>
                <a:lnTo>
                  <a:pt x="1595" y="636"/>
                </a:lnTo>
                <a:lnTo>
                  <a:pt x="1565" y="596"/>
                </a:lnTo>
                <a:lnTo>
                  <a:pt x="1538" y="558"/>
                </a:lnTo>
                <a:lnTo>
                  <a:pt x="1514" y="525"/>
                </a:lnTo>
                <a:lnTo>
                  <a:pt x="1491" y="496"/>
                </a:lnTo>
                <a:lnTo>
                  <a:pt x="1471" y="471"/>
                </a:lnTo>
                <a:lnTo>
                  <a:pt x="1454" y="450"/>
                </a:lnTo>
                <a:lnTo>
                  <a:pt x="1441" y="433"/>
                </a:lnTo>
                <a:lnTo>
                  <a:pt x="1431" y="421"/>
                </a:lnTo>
                <a:lnTo>
                  <a:pt x="1425" y="414"/>
                </a:lnTo>
                <a:lnTo>
                  <a:pt x="1421" y="410"/>
                </a:lnTo>
                <a:lnTo>
                  <a:pt x="1355" y="338"/>
                </a:lnTo>
                <a:lnTo>
                  <a:pt x="1452" y="314"/>
                </a:lnTo>
                <a:lnTo>
                  <a:pt x="1543" y="297"/>
                </a:lnTo>
                <a:lnTo>
                  <a:pt x="1634" y="283"/>
                </a:lnTo>
                <a:lnTo>
                  <a:pt x="1724" y="274"/>
                </a:lnTo>
                <a:lnTo>
                  <a:pt x="1815" y="271"/>
                </a:lnTo>
                <a:close/>
                <a:moveTo>
                  <a:pt x="1815" y="121"/>
                </a:moveTo>
                <a:lnTo>
                  <a:pt x="1708" y="124"/>
                </a:lnTo>
                <a:lnTo>
                  <a:pt x="1604" y="134"/>
                </a:lnTo>
                <a:lnTo>
                  <a:pt x="1500" y="150"/>
                </a:lnTo>
                <a:lnTo>
                  <a:pt x="1399" y="172"/>
                </a:lnTo>
                <a:lnTo>
                  <a:pt x="1300" y="201"/>
                </a:lnTo>
                <a:lnTo>
                  <a:pt x="1205" y="235"/>
                </a:lnTo>
                <a:lnTo>
                  <a:pt x="1111" y="274"/>
                </a:lnTo>
                <a:lnTo>
                  <a:pt x="1021" y="319"/>
                </a:lnTo>
                <a:lnTo>
                  <a:pt x="933" y="370"/>
                </a:lnTo>
                <a:lnTo>
                  <a:pt x="849" y="425"/>
                </a:lnTo>
                <a:lnTo>
                  <a:pt x="768" y="484"/>
                </a:lnTo>
                <a:lnTo>
                  <a:pt x="692" y="548"/>
                </a:lnTo>
                <a:lnTo>
                  <a:pt x="618" y="616"/>
                </a:lnTo>
                <a:lnTo>
                  <a:pt x="550" y="690"/>
                </a:lnTo>
                <a:lnTo>
                  <a:pt x="485" y="766"/>
                </a:lnTo>
                <a:lnTo>
                  <a:pt x="426" y="847"/>
                </a:lnTo>
                <a:lnTo>
                  <a:pt x="371" y="930"/>
                </a:lnTo>
                <a:lnTo>
                  <a:pt x="320" y="1018"/>
                </a:lnTo>
                <a:lnTo>
                  <a:pt x="275" y="1108"/>
                </a:lnTo>
                <a:lnTo>
                  <a:pt x="235" y="1201"/>
                </a:lnTo>
                <a:lnTo>
                  <a:pt x="201" y="1297"/>
                </a:lnTo>
                <a:lnTo>
                  <a:pt x="173" y="1395"/>
                </a:lnTo>
                <a:lnTo>
                  <a:pt x="151" y="1496"/>
                </a:lnTo>
                <a:lnTo>
                  <a:pt x="134" y="1599"/>
                </a:lnTo>
                <a:lnTo>
                  <a:pt x="124" y="1704"/>
                </a:lnTo>
                <a:lnTo>
                  <a:pt x="121" y="1810"/>
                </a:lnTo>
                <a:lnTo>
                  <a:pt x="124" y="1916"/>
                </a:lnTo>
                <a:lnTo>
                  <a:pt x="134" y="2021"/>
                </a:lnTo>
                <a:lnTo>
                  <a:pt x="151" y="2124"/>
                </a:lnTo>
                <a:lnTo>
                  <a:pt x="173" y="2225"/>
                </a:lnTo>
                <a:lnTo>
                  <a:pt x="201" y="2323"/>
                </a:lnTo>
                <a:lnTo>
                  <a:pt x="235" y="2419"/>
                </a:lnTo>
                <a:lnTo>
                  <a:pt x="275" y="2512"/>
                </a:lnTo>
                <a:lnTo>
                  <a:pt x="320" y="2602"/>
                </a:lnTo>
                <a:lnTo>
                  <a:pt x="371" y="2690"/>
                </a:lnTo>
                <a:lnTo>
                  <a:pt x="426" y="2773"/>
                </a:lnTo>
                <a:lnTo>
                  <a:pt x="485" y="2854"/>
                </a:lnTo>
                <a:lnTo>
                  <a:pt x="550" y="2930"/>
                </a:lnTo>
                <a:lnTo>
                  <a:pt x="618" y="3004"/>
                </a:lnTo>
                <a:lnTo>
                  <a:pt x="692" y="3072"/>
                </a:lnTo>
                <a:lnTo>
                  <a:pt x="768" y="3136"/>
                </a:lnTo>
                <a:lnTo>
                  <a:pt x="849" y="3195"/>
                </a:lnTo>
                <a:lnTo>
                  <a:pt x="933" y="3250"/>
                </a:lnTo>
                <a:lnTo>
                  <a:pt x="1021" y="3301"/>
                </a:lnTo>
                <a:lnTo>
                  <a:pt x="1111" y="3346"/>
                </a:lnTo>
                <a:lnTo>
                  <a:pt x="1205" y="3385"/>
                </a:lnTo>
                <a:lnTo>
                  <a:pt x="1300" y="3419"/>
                </a:lnTo>
                <a:lnTo>
                  <a:pt x="1399" y="3448"/>
                </a:lnTo>
                <a:lnTo>
                  <a:pt x="1500" y="3470"/>
                </a:lnTo>
                <a:lnTo>
                  <a:pt x="1604" y="3486"/>
                </a:lnTo>
                <a:lnTo>
                  <a:pt x="1708" y="3496"/>
                </a:lnTo>
                <a:lnTo>
                  <a:pt x="1815" y="3499"/>
                </a:lnTo>
                <a:lnTo>
                  <a:pt x="1922" y="3496"/>
                </a:lnTo>
                <a:lnTo>
                  <a:pt x="2026" y="3486"/>
                </a:lnTo>
                <a:lnTo>
                  <a:pt x="2130" y="3470"/>
                </a:lnTo>
                <a:lnTo>
                  <a:pt x="2231" y="3448"/>
                </a:lnTo>
                <a:lnTo>
                  <a:pt x="2330" y="3419"/>
                </a:lnTo>
                <a:lnTo>
                  <a:pt x="2426" y="3385"/>
                </a:lnTo>
                <a:lnTo>
                  <a:pt x="2519" y="3346"/>
                </a:lnTo>
                <a:lnTo>
                  <a:pt x="2609" y="3301"/>
                </a:lnTo>
                <a:lnTo>
                  <a:pt x="2697" y="3250"/>
                </a:lnTo>
                <a:lnTo>
                  <a:pt x="2781" y="3195"/>
                </a:lnTo>
                <a:lnTo>
                  <a:pt x="2862" y="3136"/>
                </a:lnTo>
                <a:lnTo>
                  <a:pt x="2938" y="3072"/>
                </a:lnTo>
                <a:lnTo>
                  <a:pt x="3012" y="3004"/>
                </a:lnTo>
                <a:lnTo>
                  <a:pt x="3080" y="2930"/>
                </a:lnTo>
                <a:lnTo>
                  <a:pt x="3145" y="2854"/>
                </a:lnTo>
                <a:lnTo>
                  <a:pt x="3204" y="2773"/>
                </a:lnTo>
                <a:lnTo>
                  <a:pt x="3259" y="2690"/>
                </a:lnTo>
                <a:lnTo>
                  <a:pt x="3310" y="2602"/>
                </a:lnTo>
                <a:lnTo>
                  <a:pt x="3355" y="2512"/>
                </a:lnTo>
                <a:lnTo>
                  <a:pt x="3395" y="2419"/>
                </a:lnTo>
                <a:lnTo>
                  <a:pt x="3429" y="2323"/>
                </a:lnTo>
                <a:lnTo>
                  <a:pt x="3457" y="2225"/>
                </a:lnTo>
                <a:lnTo>
                  <a:pt x="3479" y="2124"/>
                </a:lnTo>
                <a:lnTo>
                  <a:pt x="3496" y="2021"/>
                </a:lnTo>
                <a:lnTo>
                  <a:pt x="3506" y="1916"/>
                </a:lnTo>
                <a:lnTo>
                  <a:pt x="3509" y="1810"/>
                </a:lnTo>
                <a:lnTo>
                  <a:pt x="3506" y="1704"/>
                </a:lnTo>
                <a:lnTo>
                  <a:pt x="3496" y="1599"/>
                </a:lnTo>
                <a:lnTo>
                  <a:pt x="3479" y="1496"/>
                </a:lnTo>
                <a:lnTo>
                  <a:pt x="3457" y="1395"/>
                </a:lnTo>
                <a:lnTo>
                  <a:pt x="3429" y="1297"/>
                </a:lnTo>
                <a:lnTo>
                  <a:pt x="3395" y="1201"/>
                </a:lnTo>
                <a:lnTo>
                  <a:pt x="3355" y="1108"/>
                </a:lnTo>
                <a:lnTo>
                  <a:pt x="3310" y="1018"/>
                </a:lnTo>
                <a:lnTo>
                  <a:pt x="3259" y="930"/>
                </a:lnTo>
                <a:lnTo>
                  <a:pt x="3204" y="847"/>
                </a:lnTo>
                <a:lnTo>
                  <a:pt x="3145" y="766"/>
                </a:lnTo>
                <a:lnTo>
                  <a:pt x="3080" y="690"/>
                </a:lnTo>
                <a:lnTo>
                  <a:pt x="3012" y="616"/>
                </a:lnTo>
                <a:lnTo>
                  <a:pt x="2938" y="548"/>
                </a:lnTo>
                <a:lnTo>
                  <a:pt x="2862" y="484"/>
                </a:lnTo>
                <a:lnTo>
                  <a:pt x="2781" y="425"/>
                </a:lnTo>
                <a:lnTo>
                  <a:pt x="2697" y="370"/>
                </a:lnTo>
                <a:lnTo>
                  <a:pt x="2609" y="319"/>
                </a:lnTo>
                <a:lnTo>
                  <a:pt x="2519" y="274"/>
                </a:lnTo>
                <a:lnTo>
                  <a:pt x="2426" y="235"/>
                </a:lnTo>
                <a:lnTo>
                  <a:pt x="2330" y="201"/>
                </a:lnTo>
                <a:lnTo>
                  <a:pt x="2231" y="172"/>
                </a:lnTo>
                <a:lnTo>
                  <a:pt x="2130" y="150"/>
                </a:lnTo>
                <a:lnTo>
                  <a:pt x="2026" y="134"/>
                </a:lnTo>
                <a:lnTo>
                  <a:pt x="1922" y="124"/>
                </a:lnTo>
                <a:lnTo>
                  <a:pt x="1815" y="121"/>
                </a:lnTo>
                <a:close/>
                <a:moveTo>
                  <a:pt x="1815" y="0"/>
                </a:moveTo>
                <a:lnTo>
                  <a:pt x="1925" y="3"/>
                </a:lnTo>
                <a:lnTo>
                  <a:pt x="2034" y="13"/>
                </a:lnTo>
                <a:lnTo>
                  <a:pt x="2141" y="30"/>
                </a:lnTo>
                <a:lnTo>
                  <a:pt x="2245" y="52"/>
                </a:lnTo>
                <a:lnTo>
                  <a:pt x="2347" y="80"/>
                </a:lnTo>
                <a:lnTo>
                  <a:pt x="2446" y="114"/>
                </a:lnTo>
                <a:lnTo>
                  <a:pt x="2543" y="154"/>
                </a:lnTo>
                <a:lnTo>
                  <a:pt x="2638" y="199"/>
                </a:lnTo>
                <a:lnTo>
                  <a:pt x="2729" y="248"/>
                </a:lnTo>
                <a:lnTo>
                  <a:pt x="2817" y="303"/>
                </a:lnTo>
                <a:lnTo>
                  <a:pt x="2902" y="363"/>
                </a:lnTo>
                <a:lnTo>
                  <a:pt x="2983" y="427"/>
                </a:lnTo>
                <a:lnTo>
                  <a:pt x="3060" y="496"/>
                </a:lnTo>
                <a:lnTo>
                  <a:pt x="3133" y="568"/>
                </a:lnTo>
                <a:lnTo>
                  <a:pt x="3202" y="645"/>
                </a:lnTo>
                <a:lnTo>
                  <a:pt x="3266" y="726"/>
                </a:lnTo>
                <a:lnTo>
                  <a:pt x="3326" y="811"/>
                </a:lnTo>
                <a:lnTo>
                  <a:pt x="3381" y="898"/>
                </a:lnTo>
                <a:lnTo>
                  <a:pt x="3431" y="989"/>
                </a:lnTo>
                <a:lnTo>
                  <a:pt x="3476" y="1084"/>
                </a:lnTo>
                <a:lnTo>
                  <a:pt x="3516" y="1180"/>
                </a:lnTo>
                <a:lnTo>
                  <a:pt x="3550" y="1279"/>
                </a:lnTo>
                <a:lnTo>
                  <a:pt x="3578" y="1381"/>
                </a:lnTo>
                <a:lnTo>
                  <a:pt x="3600" y="1485"/>
                </a:lnTo>
                <a:lnTo>
                  <a:pt x="3617" y="1592"/>
                </a:lnTo>
                <a:lnTo>
                  <a:pt x="3627" y="1700"/>
                </a:lnTo>
                <a:lnTo>
                  <a:pt x="3630" y="1810"/>
                </a:lnTo>
                <a:lnTo>
                  <a:pt x="3627" y="1920"/>
                </a:lnTo>
                <a:lnTo>
                  <a:pt x="3617" y="2028"/>
                </a:lnTo>
                <a:lnTo>
                  <a:pt x="3600" y="2135"/>
                </a:lnTo>
                <a:lnTo>
                  <a:pt x="3578" y="2239"/>
                </a:lnTo>
                <a:lnTo>
                  <a:pt x="3550" y="2341"/>
                </a:lnTo>
                <a:lnTo>
                  <a:pt x="3516" y="2440"/>
                </a:lnTo>
                <a:lnTo>
                  <a:pt x="3476" y="2536"/>
                </a:lnTo>
                <a:lnTo>
                  <a:pt x="3431" y="2631"/>
                </a:lnTo>
                <a:lnTo>
                  <a:pt x="3381" y="2722"/>
                </a:lnTo>
                <a:lnTo>
                  <a:pt x="3326" y="2809"/>
                </a:lnTo>
                <a:lnTo>
                  <a:pt x="3266" y="2894"/>
                </a:lnTo>
                <a:lnTo>
                  <a:pt x="3202" y="2975"/>
                </a:lnTo>
                <a:lnTo>
                  <a:pt x="3133" y="3052"/>
                </a:lnTo>
                <a:lnTo>
                  <a:pt x="3060" y="3124"/>
                </a:lnTo>
                <a:lnTo>
                  <a:pt x="2983" y="3193"/>
                </a:lnTo>
                <a:lnTo>
                  <a:pt x="2902" y="3257"/>
                </a:lnTo>
                <a:lnTo>
                  <a:pt x="2817" y="3317"/>
                </a:lnTo>
                <a:lnTo>
                  <a:pt x="2729" y="3372"/>
                </a:lnTo>
                <a:lnTo>
                  <a:pt x="2638" y="3421"/>
                </a:lnTo>
                <a:lnTo>
                  <a:pt x="2543" y="3466"/>
                </a:lnTo>
                <a:lnTo>
                  <a:pt x="2446" y="3506"/>
                </a:lnTo>
                <a:lnTo>
                  <a:pt x="2347" y="3540"/>
                </a:lnTo>
                <a:lnTo>
                  <a:pt x="2245" y="3568"/>
                </a:lnTo>
                <a:lnTo>
                  <a:pt x="2141" y="3590"/>
                </a:lnTo>
                <a:lnTo>
                  <a:pt x="2034" y="3607"/>
                </a:lnTo>
                <a:lnTo>
                  <a:pt x="1925" y="3617"/>
                </a:lnTo>
                <a:lnTo>
                  <a:pt x="1815" y="3620"/>
                </a:lnTo>
                <a:lnTo>
                  <a:pt x="1705" y="3617"/>
                </a:lnTo>
                <a:lnTo>
                  <a:pt x="1596" y="3607"/>
                </a:lnTo>
                <a:lnTo>
                  <a:pt x="1489" y="3590"/>
                </a:lnTo>
                <a:lnTo>
                  <a:pt x="1385" y="3568"/>
                </a:lnTo>
                <a:lnTo>
                  <a:pt x="1283" y="3540"/>
                </a:lnTo>
                <a:lnTo>
                  <a:pt x="1184" y="3506"/>
                </a:lnTo>
                <a:lnTo>
                  <a:pt x="1087" y="3466"/>
                </a:lnTo>
                <a:lnTo>
                  <a:pt x="992" y="3421"/>
                </a:lnTo>
                <a:lnTo>
                  <a:pt x="901" y="3372"/>
                </a:lnTo>
                <a:lnTo>
                  <a:pt x="813" y="3317"/>
                </a:lnTo>
                <a:lnTo>
                  <a:pt x="728" y="3257"/>
                </a:lnTo>
                <a:lnTo>
                  <a:pt x="647" y="3193"/>
                </a:lnTo>
                <a:lnTo>
                  <a:pt x="570" y="3124"/>
                </a:lnTo>
                <a:lnTo>
                  <a:pt x="497" y="3052"/>
                </a:lnTo>
                <a:lnTo>
                  <a:pt x="428" y="2975"/>
                </a:lnTo>
                <a:lnTo>
                  <a:pt x="364" y="2894"/>
                </a:lnTo>
                <a:lnTo>
                  <a:pt x="304" y="2809"/>
                </a:lnTo>
                <a:lnTo>
                  <a:pt x="249" y="2722"/>
                </a:lnTo>
                <a:lnTo>
                  <a:pt x="199" y="2631"/>
                </a:lnTo>
                <a:lnTo>
                  <a:pt x="154" y="2536"/>
                </a:lnTo>
                <a:lnTo>
                  <a:pt x="114" y="2440"/>
                </a:lnTo>
                <a:lnTo>
                  <a:pt x="80" y="2341"/>
                </a:lnTo>
                <a:lnTo>
                  <a:pt x="52" y="2239"/>
                </a:lnTo>
                <a:lnTo>
                  <a:pt x="30" y="2135"/>
                </a:lnTo>
                <a:lnTo>
                  <a:pt x="13" y="2028"/>
                </a:lnTo>
                <a:lnTo>
                  <a:pt x="3" y="1920"/>
                </a:lnTo>
                <a:lnTo>
                  <a:pt x="0" y="1810"/>
                </a:lnTo>
                <a:lnTo>
                  <a:pt x="3" y="1700"/>
                </a:lnTo>
                <a:lnTo>
                  <a:pt x="13" y="1592"/>
                </a:lnTo>
                <a:lnTo>
                  <a:pt x="30" y="1485"/>
                </a:lnTo>
                <a:lnTo>
                  <a:pt x="52" y="1381"/>
                </a:lnTo>
                <a:lnTo>
                  <a:pt x="80" y="1279"/>
                </a:lnTo>
                <a:lnTo>
                  <a:pt x="114" y="1180"/>
                </a:lnTo>
                <a:lnTo>
                  <a:pt x="154" y="1084"/>
                </a:lnTo>
                <a:lnTo>
                  <a:pt x="199" y="989"/>
                </a:lnTo>
                <a:lnTo>
                  <a:pt x="249" y="898"/>
                </a:lnTo>
                <a:lnTo>
                  <a:pt x="304" y="811"/>
                </a:lnTo>
                <a:lnTo>
                  <a:pt x="364" y="726"/>
                </a:lnTo>
                <a:lnTo>
                  <a:pt x="428" y="645"/>
                </a:lnTo>
                <a:lnTo>
                  <a:pt x="497" y="568"/>
                </a:lnTo>
                <a:lnTo>
                  <a:pt x="570" y="496"/>
                </a:lnTo>
                <a:lnTo>
                  <a:pt x="647" y="427"/>
                </a:lnTo>
                <a:lnTo>
                  <a:pt x="728" y="363"/>
                </a:lnTo>
                <a:lnTo>
                  <a:pt x="813" y="303"/>
                </a:lnTo>
                <a:lnTo>
                  <a:pt x="901" y="248"/>
                </a:lnTo>
                <a:lnTo>
                  <a:pt x="992" y="199"/>
                </a:lnTo>
                <a:lnTo>
                  <a:pt x="1087" y="154"/>
                </a:lnTo>
                <a:lnTo>
                  <a:pt x="1184" y="114"/>
                </a:lnTo>
                <a:lnTo>
                  <a:pt x="1283" y="80"/>
                </a:lnTo>
                <a:lnTo>
                  <a:pt x="1385" y="52"/>
                </a:lnTo>
                <a:lnTo>
                  <a:pt x="1489" y="30"/>
                </a:lnTo>
                <a:lnTo>
                  <a:pt x="1596" y="13"/>
                </a:lnTo>
                <a:lnTo>
                  <a:pt x="1705" y="3"/>
                </a:lnTo>
                <a:lnTo>
                  <a:pt x="181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68" name="Group 867"/>
          <p:cNvGrpSpPr/>
          <p:nvPr/>
        </p:nvGrpSpPr>
        <p:grpSpPr>
          <a:xfrm>
            <a:off x="7208072" y="3497263"/>
            <a:ext cx="573087" cy="482601"/>
            <a:chOff x="7208838" y="3497263"/>
            <a:chExt cx="573087" cy="4826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7" name="Freeform 195"/>
            <p:cNvSpPr>
              <a:spLocks noEditPoints="1"/>
            </p:cNvSpPr>
            <p:nvPr/>
          </p:nvSpPr>
          <p:spPr bwMode="auto">
            <a:xfrm>
              <a:off x="7321550" y="3767138"/>
              <a:ext cx="182562" cy="212725"/>
            </a:xfrm>
            <a:custGeom>
              <a:avLst/>
              <a:gdLst>
                <a:gd name="T0" fmla="*/ 1029 w 1150"/>
                <a:gd name="T1" fmla="*/ 209 h 1340"/>
                <a:gd name="T2" fmla="*/ 557 w 1150"/>
                <a:gd name="T3" fmla="*/ 644 h 1340"/>
                <a:gd name="T4" fmla="*/ 545 w 1150"/>
                <a:gd name="T5" fmla="*/ 654 h 1340"/>
                <a:gd name="T6" fmla="*/ 531 w 1150"/>
                <a:gd name="T7" fmla="*/ 659 h 1340"/>
                <a:gd name="T8" fmla="*/ 516 w 1150"/>
                <a:gd name="T9" fmla="*/ 661 h 1340"/>
                <a:gd name="T10" fmla="*/ 499 w 1150"/>
                <a:gd name="T11" fmla="*/ 658 h 1340"/>
                <a:gd name="T12" fmla="*/ 484 w 1150"/>
                <a:gd name="T13" fmla="*/ 650 h 1340"/>
                <a:gd name="T14" fmla="*/ 121 w 1150"/>
                <a:gd name="T15" fmla="*/ 438 h 1340"/>
                <a:gd name="T16" fmla="*/ 121 w 1150"/>
                <a:gd name="T17" fmla="*/ 578 h 1340"/>
                <a:gd name="T18" fmla="*/ 1029 w 1150"/>
                <a:gd name="T19" fmla="*/ 1171 h 1340"/>
                <a:gd name="T20" fmla="*/ 1029 w 1150"/>
                <a:gd name="T21" fmla="*/ 209 h 1340"/>
                <a:gd name="T22" fmla="*/ 1086 w 1150"/>
                <a:gd name="T23" fmla="*/ 0 h 1340"/>
                <a:gd name="T24" fmla="*/ 1100 w 1150"/>
                <a:gd name="T25" fmla="*/ 0 h 1340"/>
                <a:gd name="T26" fmla="*/ 1114 w 1150"/>
                <a:gd name="T27" fmla="*/ 3 h 1340"/>
                <a:gd name="T28" fmla="*/ 1129 w 1150"/>
                <a:gd name="T29" fmla="*/ 13 h 1340"/>
                <a:gd name="T30" fmla="*/ 1141 w 1150"/>
                <a:gd name="T31" fmla="*/ 26 h 1340"/>
                <a:gd name="T32" fmla="*/ 1148 w 1150"/>
                <a:gd name="T33" fmla="*/ 40 h 1340"/>
                <a:gd name="T34" fmla="*/ 1150 w 1150"/>
                <a:gd name="T35" fmla="*/ 58 h 1340"/>
                <a:gd name="T36" fmla="*/ 1150 w 1150"/>
                <a:gd name="T37" fmla="*/ 1267 h 1340"/>
                <a:gd name="T38" fmla="*/ 1148 w 1150"/>
                <a:gd name="T39" fmla="*/ 1284 h 1340"/>
                <a:gd name="T40" fmla="*/ 1141 w 1150"/>
                <a:gd name="T41" fmla="*/ 1298 h 1340"/>
                <a:gd name="T42" fmla="*/ 1133 w 1150"/>
                <a:gd name="T43" fmla="*/ 1312 h 1340"/>
                <a:gd name="T44" fmla="*/ 1119 w 1150"/>
                <a:gd name="T45" fmla="*/ 1321 h 1340"/>
                <a:gd name="T46" fmla="*/ 1113 w 1150"/>
                <a:gd name="T47" fmla="*/ 1330 h 1340"/>
                <a:gd name="T48" fmla="*/ 1107 w 1150"/>
                <a:gd name="T49" fmla="*/ 1336 h 1340"/>
                <a:gd name="T50" fmla="*/ 1102 w 1150"/>
                <a:gd name="T51" fmla="*/ 1339 h 1340"/>
                <a:gd name="T52" fmla="*/ 1096 w 1150"/>
                <a:gd name="T53" fmla="*/ 1340 h 1340"/>
                <a:gd name="T54" fmla="*/ 1090 w 1150"/>
                <a:gd name="T55" fmla="*/ 1340 h 1340"/>
                <a:gd name="T56" fmla="*/ 1078 w 1150"/>
                <a:gd name="T57" fmla="*/ 1338 h 1340"/>
                <a:gd name="T58" fmla="*/ 1067 w 1150"/>
                <a:gd name="T59" fmla="*/ 1333 h 1340"/>
                <a:gd name="T60" fmla="*/ 1059 w 1150"/>
                <a:gd name="T61" fmla="*/ 1328 h 1340"/>
                <a:gd name="T62" fmla="*/ 30 w 1150"/>
                <a:gd name="T63" fmla="*/ 657 h 1340"/>
                <a:gd name="T64" fmla="*/ 15 w 1150"/>
                <a:gd name="T65" fmla="*/ 643 h 1340"/>
                <a:gd name="T66" fmla="*/ 4 w 1150"/>
                <a:gd name="T67" fmla="*/ 626 h 1340"/>
                <a:gd name="T68" fmla="*/ 0 w 1150"/>
                <a:gd name="T69" fmla="*/ 608 h 1340"/>
                <a:gd name="T70" fmla="*/ 0 w 1150"/>
                <a:gd name="T71" fmla="*/ 330 h 1340"/>
                <a:gd name="T72" fmla="*/ 3 w 1150"/>
                <a:gd name="T73" fmla="*/ 312 h 1340"/>
                <a:gd name="T74" fmla="*/ 8 w 1150"/>
                <a:gd name="T75" fmla="*/ 298 h 1340"/>
                <a:gd name="T76" fmla="*/ 18 w 1150"/>
                <a:gd name="T77" fmla="*/ 285 h 1340"/>
                <a:gd name="T78" fmla="*/ 30 w 1150"/>
                <a:gd name="T79" fmla="*/ 275 h 1340"/>
                <a:gd name="T80" fmla="*/ 45 w 1150"/>
                <a:gd name="T81" fmla="*/ 269 h 1340"/>
                <a:gd name="T82" fmla="*/ 61 w 1150"/>
                <a:gd name="T83" fmla="*/ 267 h 1340"/>
                <a:gd name="T84" fmla="*/ 76 w 1150"/>
                <a:gd name="T85" fmla="*/ 269 h 1340"/>
                <a:gd name="T86" fmla="*/ 91 w 1150"/>
                <a:gd name="T87" fmla="*/ 275 h 1340"/>
                <a:gd name="T88" fmla="*/ 509 w 1150"/>
                <a:gd name="T89" fmla="*/ 517 h 1340"/>
                <a:gd name="T90" fmla="*/ 1047 w 1150"/>
                <a:gd name="T91" fmla="*/ 15 h 1340"/>
                <a:gd name="T92" fmla="*/ 1059 w 1150"/>
                <a:gd name="T93" fmla="*/ 6 h 1340"/>
                <a:gd name="T94" fmla="*/ 1071 w 1150"/>
                <a:gd name="T95" fmla="*/ 1 h 1340"/>
                <a:gd name="T96" fmla="*/ 1086 w 1150"/>
                <a:gd name="T97" fmla="*/ 0 h 1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0" h="1340">
                  <a:moveTo>
                    <a:pt x="1029" y="209"/>
                  </a:moveTo>
                  <a:lnTo>
                    <a:pt x="557" y="644"/>
                  </a:lnTo>
                  <a:lnTo>
                    <a:pt x="545" y="654"/>
                  </a:lnTo>
                  <a:lnTo>
                    <a:pt x="531" y="659"/>
                  </a:lnTo>
                  <a:lnTo>
                    <a:pt x="516" y="661"/>
                  </a:lnTo>
                  <a:lnTo>
                    <a:pt x="499" y="658"/>
                  </a:lnTo>
                  <a:lnTo>
                    <a:pt x="484" y="650"/>
                  </a:lnTo>
                  <a:lnTo>
                    <a:pt x="121" y="438"/>
                  </a:lnTo>
                  <a:lnTo>
                    <a:pt x="121" y="578"/>
                  </a:lnTo>
                  <a:lnTo>
                    <a:pt x="1029" y="1171"/>
                  </a:lnTo>
                  <a:lnTo>
                    <a:pt x="1029" y="209"/>
                  </a:lnTo>
                  <a:close/>
                  <a:moveTo>
                    <a:pt x="1086" y="0"/>
                  </a:moveTo>
                  <a:lnTo>
                    <a:pt x="1100" y="0"/>
                  </a:lnTo>
                  <a:lnTo>
                    <a:pt x="1114" y="3"/>
                  </a:lnTo>
                  <a:lnTo>
                    <a:pt x="1129" y="13"/>
                  </a:lnTo>
                  <a:lnTo>
                    <a:pt x="1141" y="26"/>
                  </a:lnTo>
                  <a:lnTo>
                    <a:pt x="1148" y="40"/>
                  </a:lnTo>
                  <a:lnTo>
                    <a:pt x="1150" y="58"/>
                  </a:lnTo>
                  <a:lnTo>
                    <a:pt x="1150" y="1267"/>
                  </a:lnTo>
                  <a:lnTo>
                    <a:pt x="1148" y="1284"/>
                  </a:lnTo>
                  <a:lnTo>
                    <a:pt x="1141" y="1298"/>
                  </a:lnTo>
                  <a:lnTo>
                    <a:pt x="1133" y="1312"/>
                  </a:lnTo>
                  <a:lnTo>
                    <a:pt x="1119" y="1321"/>
                  </a:lnTo>
                  <a:lnTo>
                    <a:pt x="1113" y="1330"/>
                  </a:lnTo>
                  <a:lnTo>
                    <a:pt x="1107" y="1336"/>
                  </a:lnTo>
                  <a:lnTo>
                    <a:pt x="1102" y="1339"/>
                  </a:lnTo>
                  <a:lnTo>
                    <a:pt x="1096" y="1340"/>
                  </a:lnTo>
                  <a:lnTo>
                    <a:pt x="1090" y="1340"/>
                  </a:lnTo>
                  <a:lnTo>
                    <a:pt x="1078" y="1338"/>
                  </a:lnTo>
                  <a:lnTo>
                    <a:pt x="1067" y="1333"/>
                  </a:lnTo>
                  <a:lnTo>
                    <a:pt x="1059" y="1328"/>
                  </a:lnTo>
                  <a:lnTo>
                    <a:pt x="30" y="657"/>
                  </a:lnTo>
                  <a:lnTo>
                    <a:pt x="15" y="643"/>
                  </a:lnTo>
                  <a:lnTo>
                    <a:pt x="4" y="626"/>
                  </a:lnTo>
                  <a:lnTo>
                    <a:pt x="0" y="608"/>
                  </a:lnTo>
                  <a:lnTo>
                    <a:pt x="0" y="330"/>
                  </a:lnTo>
                  <a:lnTo>
                    <a:pt x="3" y="312"/>
                  </a:lnTo>
                  <a:lnTo>
                    <a:pt x="8" y="298"/>
                  </a:lnTo>
                  <a:lnTo>
                    <a:pt x="18" y="285"/>
                  </a:lnTo>
                  <a:lnTo>
                    <a:pt x="30" y="275"/>
                  </a:lnTo>
                  <a:lnTo>
                    <a:pt x="45" y="269"/>
                  </a:lnTo>
                  <a:lnTo>
                    <a:pt x="61" y="267"/>
                  </a:lnTo>
                  <a:lnTo>
                    <a:pt x="76" y="269"/>
                  </a:lnTo>
                  <a:lnTo>
                    <a:pt x="91" y="275"/>
                  </a:lnTo>
                  <a:lnTo>
                    <a:pt x="509" y="517"/>
                  </a:lnTo>
                  <a:lnTo>
                    <a:pt x="1047" y="15"/>
                  </a:lnTo>
                  <a:lnTo>
                    <a:pt x="1059" y="6"/>
                  </a:lnTo>
                  <a:lnTo>
                    <a:pt x="1071" y="1"/>
                  </a:lnTo>
                  <a:lnTo>
                    <a:pt x="10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196"/>
            <p:cNvSpPr>
              <a:spLocks noEditPoints="1"/>
            </p:cNvSpPr>
            <p:nvPr/>
          </p:nvSpPr>
          <p:spPr bwMode="auto">
            <a:xfrm>
              <a:off x="7227888" y="3670301"/>
              <a:ext cx="282575" cy="203200"/>
            </a:xfrm>
            <a:custGeom>
              <a:avLst/>
              <a:gdLst>
                <a:gd name="T0" fmla="*/ 708 w 1779"/>
                <a:gd name="T1" fmla="*/ 150 h 1287"/>
                <a:gd name="T2" fmla="*/ 206 w 1779"/>
                <a:gd name="T3" fmla="*/ 610 h 1287"/>
                <a:gd name="T4" fmla="*/ 1107 w 1779"/>
                <a:gd name="T5" fmla="*/ 1136 h 1287"/>
                <a:gd name="T6" fmla="*/ 1586 w 1779"/>
                <a:gd name="T7" fmla="*/ 688 h 1287"/>
                <a:gd name="T8" fmla="*/ 708 w 1779"/>
                <a:gd name="T9" fmla="*/ 150 h 1287"/>
                <a:gd name="T10" fmla="*/ 690 w 1779"/>
                <a:gd name="T11" fmla="*/ 0 h 1287"/>
                <a:gd name="T12" fmla="*/ 1779 w 1779"/>
                <a:gd name="T13" fmla="*/ 671 h 1287"/>
                <a:gd name="T14" fmla="*/ 1120 w 1779"/>
                <a:gd name="T15" fmla="*/ 1287 h 1287"/>
                <a:gd name="T16" fmla="*/ 0 w 1779"/>
                <a:gd name="T17" fmla="*/ 635 h 1287"/>
                <a:gd name="T18" fmla="*/ 690 w 1779"/>
                <a:gd name="T19" fmla="*/ 0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9" h="1287">
                  <a:moveTo>
                    <a:pt x="708" y="150"/>
                  </a:moveTo>
                  <a:lnTo>
                    <a:pt x="206" y="610"/>
                  </a:lnTo>
                  <a:lnTo>
                    <a:pt x="1107" y="1136"/>
                  </a:lnTo>
                  <a:lnTo>
                    <a:pt x="1586" y="688"/>
                  </a:lnTo>
                  <a:lnTo>
                    <a:pt x="708" y="150"/>
                  </a:lnTo>
                  <a:close/>
                  <a:moveTo>
                    <a:pt x="690" y="0"/>
                  </a:moveTo>
                  <a:lnTo>
                    <a:pt x="1779" y="671"/>
                  </a:lnTo>
                  <a:lnTo>
                    <a:pt x="1120" y="1287"/>
                  </a:lnTo>
                  <a:lnTo>
                    <a:pt x="0" y="635"/>
                  </a:lnTo>
                  <a:lnTo>
                    <a:pt x="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197"/>
            <p:cNvSpPr>
              <a:spLocks noEditPoints="1"/>
            </p:cNvSpPr>
            <p:nvPr/>
          </p:nvSpPr>
          <p:spPr bwMode="auto">
            <a:xfrm>
              <a:off x="7208838" y="3497263"/>
              <a:ext cx="314325" cy="196850"/>
            </a:xfrm>
            <a:custGeom>
              <a:avLst/>
              <a:gdLst>
                <a:gd name="T0" fmla="*/ 1132 w 1979"/>
                <a:gd name="T1" fmla="*/ 146 h 1234"/>
                <a:gd name="T2" fmla="*/ 218 w 1979"/>
                <a:gd name="T3" fmla="*/ 630 h 1234"/>
                <a:gd name="T4" fmla="*/ 823 w 1979"/>
                <a:gd name="T5" fmla="*/ 1089 h 1234"/>
                <a:gd name="T6" fmla="*/ 1749 w 1979"/>
                <a:gd name="T7" fmla="*/ 557 h 1234"/>
                <a:gd name="T8" fmla="*/ 1132 w 1979"/>
                <a:gd name="T9" fmla="*/ 146 h 1234"/>
                <a:gd name="T10" fmla="*/ 1144 w 1979"/>
                <a:gd name="T11" fmla="*/ 0 h 1234"/>
                <a:gd name="T12" fmla="*/ 1979 w 1979"/>
                <a:gd name="T13" fmla="*/ 557 h 1234"/>
                <a:gd name="T14" fmla="*/ 817 w 1979"/>
                <a:gd name="T15" fmla="*/ 1234 h 1234"/>
                <a:gd name="T16" fmla="*/ 0 w 1979"/>
                <a:gd name="T17" fmla="*/ 606 h 1234"/>
                <a:gd name="T18" fmla="*/ 1144 w 1979"/>
                <a:gd name="T19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9" h="1234">
                  <a:moveTo>
                    <a:pt x="1132" y="146"/>
                  </a:moveTo>
                  <a:lnTo>
                    <a:pt x="218" y="630"/>
                  </a:lnTo>
                  <a:lnTo>
                    <a:pt x="823" y="1089"/>
                  </a:lnTo>
                  <a:lnTo>
                    <a:pt x="1749" y="557"/>
                  </a:lnTo>
                  <a:lnTo>
                    <a:pt x="1132" y="146"/>
                  </a:lnTo>
                  <a:close/>
                  <a:moveTo>
                    <a:pt x="1144" y="0"/>
                  </a:moveTo>
                  <a:lnTo>
                    <a:pt x="1979" y="557"/>
                  </a:lnTo>
                  <a:lnTo>
                    <a:pt x="817" y="1234"/>
                  </a:lnTo>
                  <a:lnTo>
                    <a:pt x="0" y="606"/>
                  </a:lnTo>
                  <a:lnTo>
                    <a:pt x="1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198"/>
            <p:cNvSpPr>
              <a:spLocks noEditPoints="1"/>
            </p:cNvSpPr>
            <p:nvPr/>
          </p:nvSpPr>
          <p:spPr bwMode="auto">
            <a:xfrm>
              <a:off x="7485063" y="3768726"/>
              <a:ext cx="182562" cy="211138"/>
            </a:xfrm>
            <a:custGeom>
              <a:avLst/>
              <a:gdLst>
                <a:gd name="T0" fmla="*/ 121 w 1149"/>
                <a:gd name="T1" fmla="*/ 193 h 1330"/>
                <a:gd name="T2" fmla="*/ 121 w 1149"/>
                <a:gd name="T3" fmla="*/ 1161 h 1330"/>
                <a:gd name="T4" fmla="*/ 1029 w 1149"/>
                <a:gd name="T5" fmla="*/ 574 h 1330"/>
                <a:gd name="T6" fmla="*/ 1029 w 1149"/>
                <a:gd name="T7" fmla="*/ 399 h 1330"/>
                <a:gd name="T8" fmla="*/ 678 w 1149"/>
                <a:gd name="T9" fmla="*/ 622 h 1330"/>
                <a:gd name="T10" fmla="*/ 663 w 1149"/>
                <a:gd name="T11" fmla="*/ 628 h 1330"/>
                <a:gd name="T12" fmla="*/ 647 w 1149"/>
                <a:gd name="T13" fmla="*/ 630 h 1330"/>
                <a:gd name="T14" fmla="*/ 632 w 1149"/>
                <a:gd name="T15" fmla="*/ 629 h 1330"/>
                <a:gd name="T16" fmla="*/ 618 w 1149"/>
                <a:gd name="T17" fmla="*/ 625 h 1330"/>
                <a:gd name="T18" fmla="*/ 606 w 1149"/>
                <a:gd name="T19" fmla="*/ 616 h 1330"/>
                <a:gd name="T20" fmla="*/ 121 w 1149"/>
                <a:gd name="T21" fmla="*/ 193 h 1330"/>
                <a:gd name="T22" fmla="*/ 54 w 1149"/>
                <a:gd name="T23" fmla="*/ 0 h 1330"/>
                <a:gd name="T24" fmla="*/ 72 w 1149"/>
                <a:gd name="T25" fmla="*/ 0 h 1330"/>
                <a:gd name="T26" fmla="*/ 88 w 1149"/>
                <a:gd name="T27" fmla="*/ 6 h 1330"/>
                <a:gd name="T28" fmla="*/ 102 w 1149"/>
                <a:gd name="T29" fmla="*/ 17 h 1330"/>
                <a:gd name="T30" fmla="*/ 654 w 1149"/>
                <a:gd name="T31" fmla="*/ 495 h 1330"/>
                <a:gd name="T32" fmla="*/ 1060 w 1149"/>
                <a:gd name="T33" fmla="*/ 241 h 1330"/>
                <a:gd name="T34" fmla="*/ 1074 w 1149"/>
                <a:gd name="T35" fmla="*/ 235 h 1330"/>
                <a:gd name="T36" fmla="*/ 1089 w 1149"/>
                <a:gd name="T37" fmla="*/ 232 h 1330"/>
                <a:gd name="T38" fmla="*/ 1106 w 1149"/>
                <a:gd name="T39" fmla="*/ 235 h 1330"/>
                <a:gd name="T40" fmla="*/ 1120 w 1149"/>
                <a:gd name="T41" fmla="*/ 241 h 1330"/>
                <a:gd name="T42" fmla="*/ 1132 w 1149"/>
                <a:gd name="T43" fmla="*/ 251 h 1330"/>
                <a:gd name="T44" fmla="*/ 1142 w 1149"/>
                <a:gd name="T45" fmla="*/ 264 h 1330"/>
                <a:gd name="T46" fmla="*/ 1148 w 1149"/>
                <a:gd name="T47" fmla="*/ 278 h 1330"/>
                <a:gd name="T48" fmla="*/ 1149 w 1149"/>
                <a:gd name="T49" fmla="*/ 296 h 1330"/>
                <a:gd name="T50" fmla="*/ 1149 w 1149"/>
                <a:gd name="T51" fmla="*/ 604 h 1330"/>
                <a:gd name="T52" fmla="*/ 1148 w 1149"/>
                <a:gd name="T53" fmla="*/ 615 h 1330"/>
                <a:gd name="T54" fmla="*/ 1145 w 1149"/>
                <a:gd name="T55" fmla="*/ 627 h 1330"/>
                <a:gd name="T56" fmla="*/ 1138 w 1149"/>
                <a:gd name="T57" fmla="*/ 638 h 1330"/>
                <a:gd name="T58" fmla="*/ 1130 w 1149"/>
                <a:gd name="T59" fmla="*/ 647 h 1330"/>
                <a:gd name="T60" fmla="*/ 1120 w 1149"/>
                <a:gd name="T61" fmla="*/ 652 h 1330"/>
                <a:gd name="T62" fmla="*/ 90 w 1149"/>
                <a:gd name="T63" fmla="*/ 1318 h 1330"/>
                <a:gd name="T64" fmla="*/ 83 w 1149"/>
                <a:gd name="T65" fmla="*/ 1323 h 1330"/>
                <a:gd name="T66" fmla="*/ 73 w 1149"/>
                <a:gd name="T67" fmla="*/ 1328 h 1330"/>
                <a:gd name="T68" fmla="*/ 61 w 1149"/>
                <a:gd name="T69" fmla="*/ 1330 h 1330"/>
                <a:gd name="T70" fmla="*/ 50 w 1149"/>
                <a:gd name="T71" fmla="*/ 1329 h 1330"/>
                <a:gd name="T72" fmla="*/ 41 w 1149"/>
                <a:gd name="T73" fmla="*/ 1328 h 1330"/>
                <a:gd name="T74" fmla="*/ 30 w 1149"/>
                <a:gd name="T75" fmla="*/ 1323 h 1330"/>
                <a:gd name="T76" fmla="*/ 18 w 1149"/>
                <a:gd name="T77" fmla="*/ 1314 h 1330"/>
                <a:gd name="T78" fmla="*/ 8 w 1149"/>
                <a:gd name="T79" fmla="*/ 1300 h 1330"/>
                <a:gd name="T80" fmla="*/ 2 w 1149"/>
                <a:gd name="T81" fmla="*/ 1286 h 1330"/>
                <a:gd name="T82" fmla="*/ 0 w 1149"/>
                <a:gd name="T83" fmla="*/ 1269 h 1330"/>
                <a:gd name="T84" fmla="*/ 0 w 1149"/>
                <a:gd name="T85" fmla="*/ 60 h 1330"/>
                <a:gd name="T86" fmla="*/ 2 w 1149"/>
                <a:gd name="T87" fmla="*/ 42 h 1330"/>
                <a:gd name="T88" fmla="*/ 9 w 1149"/>
                <a:gd name="T89" fmla="*/ 28 h 1330"/>
                <a:gd name="T90" fmla="*/ 20 w 1149"/>
                <a:gd name="T91" fmla="*/ 15 h 1330"/>
                <a:gd name="T92" fmla="*/ 37 w 1149"/>
                <a:gd name="T93" fmla="*/ 5 h 1330"/>
                <a:gd name="T94" fmla="*/ 54 w 1149"/>
                <a:gd name="T95" fmla="*/ 0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9" h="1330">
                  <a:moveTo>
                    <a:pt x="121" y="193"/>
                  </a:moveTo>
                  <a:lnTo>
                    <a:pt x="121" y="1161"/>
                  </a:lnTo>
                  <a:lnTo>
                    <a:pt x="1029" y="574"/>
                  </a:lnTo>
                  <a:lnTo>
                    <a:pt x="1029" y="399"/>
                  </a:lnTo>
                  <a:lnTo>
                    <a:pt x="678" y="622"/>
                  </a:lnTo>
                  <a:lnTo>
                    <a:pt x="663" y="628"/>
                  </a:lnTo>
                  <a:lnTo>
                    <a:pt x="647" y="630"/>
                  </a:lnTo>
                  <a:lnTo>
                    <a:pt x="632" y="629"/>
                  </a:lnTo>
                  <a:lnTo>
                    <a:pt x="618" y="625"/>
                  </a:lnTo>
                  <a:lnTo>
                    <a:pt x="606" y="616"/>
                  </a:lnTo>
                  <a:lnTo>
                    <a:pt x="121" y="193"/>
                  </a:lnTo>
                  <a:close/>
                  <a:moveTo>
                    <a:pt x="54" y="0"/>
                  </a:moveTo>
                  <a:lnTo>
                    <a:pt x="72" y="0"/>
                  </a:lnTo>
                  <a:lnTo>
                    <a:pt x="88" y="6"/>
                  </a:lnTo>
                  <a:lnTo>
                    <a:pt x="102" y="17"/>
                  </a:lnTo>
                  <a:lnTo>
                    <a:pt x="654" y="495"/>
                  </a:lnTo>
                  <a:lnTo>
                    <a:pt x="1060" y="241"/>
                  </a:lnTo>
                  <a:lnTo>
                    <a:pt x="1074" y="235"/>
                  </a:lnTo>
                  <a:lnTo>
                    <a:pt x="1089" y="232"/>
                  </a:lnTo>
                  <a:lnTo>
                    <a:pt x="1106" y="235"/>
                  </a:lnTo>
                  <a:lnTo>
                    <a:pt x="1120" y="241"/>
                  </a:lnTo>
                  <a:lnTo>
                    <a:pt x="1132" y="251"/>
                  </a:lnTo>
                  <a:lnTo>
                    <a:pt x="1142" y="264"/>
                  </a:lnTo>
                  <a:lnTo>
                    <a:pt x="1148" y="278"/>
                  </a:lnTo>
                  <a:lnTo>
                    <a:pt x="1149" y="296"/>
                  </a:lnTo>
                  <a:lnTo>
                    <a:pt x="1149" y="604"/>
                  </a:lnTo>
                  <a:lnTo>
                    <a:pt x="1148" y="615"/>
                  </a:lnTo>
                  <a:lnTo>
                    <a:pt x="1145" y="627"/>
                  </a:lnTo>
                  <a:lnTo>
                    <a:pt x="1138" y="638"/>
                  </a:lnTo>
                  <a:lnTo>
                    <a:pt x="1130" y="647"/>
                  </a:lnTo>
                  <a:lnTo>
                    <a:pt x="1120" y="652"/>
                  </a:lnTo>
                  <a:lnTo>
                    <a:pt x="90" y="1318"/>
                  </a:lnTo>
                  <a:lnTo>
                    <a:pt x="83" y="1323"/>
                  </a:lnTo>
                  <a:lnTo>
                    <a:pt x="73" y="1328"/>
                  </a:lnTo>
                  <a:lnTo>
                    <a:pt x="61" y="1330"/>
                  </a:lnTo>
                  <a:lnTo>
                    <a:pt x="50" y="1329"/>
                  </a:lnTo>
                  <a:lnTo>
                    <a:pt x="41" y="1328"/>
                  </a:lnTo>
                  <a:lnTo>
                    <a:pt x="30" y="1323"/>
                  </a:lnTo>
                  <a:lnTo>
                    <a:pt x="18" y="1314"/>
                  </a:lnTo>
                  <a:lnTo>
                    <a:pt x="8" y="1300"/>
                  </a:lnTo>
                  <a:lnTo>
                    <a:pt x="2" y="1286"/>
                  </a:lnTo>
                  <a:lnTo>
                    <a:pt x="0" y="1269"/>
                  </a:lnTo>
                  <a:lnTo>
                    <a:pt x="0" y="60"/>
                  </a:lnTo>
                  <a:lnTo>
                    <a:pt x="2" y="42"/>
                  </a:lnTo>
                  <a:lnTo>
                    <a:pt x="9" y="28"/>
                  </a:lnTo>
                  <a:lnTo>
                    <a:pt x="20" y="15"/>
                  </a:lnTo>
                  <a:lnTo>
                    <a:pt x="37" y="5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199"/>
            <p:cNvSpPr>
              <a:spLocks noEditPoints="1"/>
            </p:cNvSpPr>
            <p:nvPr/>
          </p:nvSpPr>
          <p:spPr bwMode="auto">
            <a:xfrm>
              <a:off x="7480300" y="3665538"/>
              <a:ext cx="282575" cy="204788"/>
            </a:xfrm>
            <a:custGeom>
              <a:avLst/>
              <a:gdLst>
                <a:gd name="T0" fmla="*/ 1077 w 1779"/>
                <a:gd name="T1" fmla="*/ 157 h 1294"/>
                <a:gd name="T2" fmla="*/ 200 w 1779"/>
                <a:gd name="T3" fmla="*/ 719 h 1294"/>
                <a:gd name="T4" fmla="*/ 690 w 1779"/>
                <a:gd name="T5" fmla="*/ 1143 h 1294"/>
                <a:gd name="T6" fmla="*/ 1574 w 1779"/>
                <a:gd name="T7" fmla="*/ 587 h 1294"/>
                <a:gd name="T8" fmla="*/ 1077 w 1779"/>
                <a:gd name="T9" fmla="*/ 157 h 1294"/>
                <a:gd name="T10" fmla="*/ 1089 w 1779"/>
                <a:gd name="T11" fmla="*/ 0 h 1294"/>
                <a:gd name="T12" fmla="*/ 1779 w 1779"/>
                <a:gd name="T13" fmla="*/ 592 h 1294"/>
                <a:gd name="T14" fmla="*/ 678 w 1779"/>
                <a:gd name="T15" fmla="*/ 1294 h 1294"/>
                <a:gd name="T16" fmla="*/ 0 w 1779"/>
                <a:gd name="T17" fmla="*/ 702 h 1294"/>
                <a:gd name="T18" fmla="*/ 1089 w 1779"/>
                <a:gd name="T19" fmla="*/ 0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9" h="1294">
                  <a:moveTo>
                    <a:pt x="1077" y="157"/>
                  </a:moveTo>
                  <a:lnTo>
                    <a:pt x="200" y="719"/>
                  </a:lnTo>
                  <a:lnTo>
                    <a:pt x="690" y="1143"/>
                  </a:lnTo>
                  <a:lnTo>
                    <a:pt x="1574" y="587"/>
                  </a:lnTo>
                  <a:lnTo>
                    <a:pt x="1077" y="157"/>
                  </a:lnTo>
                  <a:close/>
                  <a:moveTo>
                    <a:pt x="1089" y="0"/>
                  </a:moveTo>
                  <a:lnTo>
                    <a:pt x="1779" y="592"/>
                  </a:lnTo>
                  <a:lnTo>
                    <a:pt x="678" y="1294"/>
                  </a:lnTo>
                  <a:lnTo>
                    <a:pt x="0" y="702"/>
                  </a:lnTo>
                  <a:lnTo>
                    <a:pt x="10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200"/>
            <p:cNvSpPr>
              <a:spLocks noEditPoints="1"/>
            </p:cNvSpPr>
            <p:nvPr/>
          </p:nvSpPr>
          <p:spPr bwMode="auto">
            <a:xfrm>
              <a:off x="7486650" y="3497263"/>
              <a:ext cx="295275" cy="192088"/>
            </a:xfrm>
            <a:custGeom>
              <a:avLst/>
              <a:gdLst>
                <a:gd name="T0" fmla="*/ 835 w 1852"/>
                <a:gd name="T1" fmla="*/ 146 h 1210"/>
                <a:gd name="T2" fmla="*/ 218 w 1852"/>
                <a:gd name="T3" fmla="*/ 557 h 1210"/>
                <a:gd name="T4" fmla="*/ 1029 w 1852"/>
                <a:gd name="T5" fmla="*/ 1065 h 1210"/>
                <a:gd name="T6" fmla="*/ 1634 w 1852"/>
                <a:gd name="T7" fmla="*/ 623 h 1210"/>
                <a:gd name="T8" fmla="*/ 835 w 1852"/>
                <a:gd name="T9" fmla="*/ 146 h 1210"/>
                <a:gd name="T10" fmla="*/ 835 w 1852"/>
                <a:gd name="T11" fmla="*/ 0 h 1210"/>
                <a:gd name="T12" fmla="*/ 1852 w 1852"/>
                <a:gd name="T13" fmla="*/ 611 h 1210"/>
                <a:gd name="T14" fmla="*/ 1035 w 1852"/>
                <a:gd name="T15" fmla="*/ 1210 h 1210"/>
                <a:gd name="T16" fmla="*/ 0 w 1852"/>
                <a:gd name="T17" fmla="*/ 557 h 1210"/>
                <a:gd name="T18" fmla="*/ 835 w 1852"/>
                <a:gd name="T19" fmla="*/ 0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2" h="1210">
                  <a:moveTo>
                    <a:pt x="835" y="146"/>
                  </a:moveTo>
                  <a:lnTo>
                    <a:pt x="218" y="557"/>
                  </a:lnTo>
                  <a:lnTo>
                    <a:pt x="1029" y="1065"/>
                  </a:lnTo>
                  <a:lnTo>
                    <a:pt x="1634" y="623"/>
                  </a:lnTo>
                  <a:lnTo>
                    <a:pt x="835" y="146"/>
                  </a:lnTo>
                  <a:close/>
                  <a:moveTo>
                    <a:pt x="835" y="0"/>
                  </a:moveTo>
                  <a:lnTo>
                    <a:pt x="1852" y="611"/>
                  </a:lnTo>
                  <a:lnTo>
                    <a:pt x="1035" y="1210"/>
                  </a:lnTo>
                  <a:lnTo>
                    <a:pt x="0" y="557"/>
                  </a:lnTo>
                  <a:lnTo>
                    <a:pt x="8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9" name="Group 868"/>
          <p:cNvGrpSpPr/>
          <p:nvPr/>
        </p:nvGrpSpPr>
        <p:grpSpPr>
          <a:xfrm>
            <a:off x="6270990" y="3451225"/>
            <a:ext cx="576262" cy="574675"/>
            <a:chOff x="6249988" y="3451225"/>
            <a:chExt cx="576262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6" name="Freeform 205"/>
            <p:cNvSpPr>
              <a:spLocks noEditPoints="1"/>
            </p:cNvSpPr>
            <p:nvPr/>
          </p:nvSpPr>
          <p:spPr bwMode="auto">
            <a:xfrm>
              <a:off x="6442075" y="3546475"/>
              <a:ext cx="298450" cy="479425"/>
            </a:xfrm>
            <a:custGeom>
              <a:avLst/>
              <a:gdLst>
                <a:gd name="T0" fmla="*/ 1147 w 1876"/>
                <a:gd name="T1" fmla="*/ 130 h 3017"/>
                <a:gd name="T2" fmla="*/ 1029 w 1876"/>
                <a:gd name="T3" fmla="*/ 164 h 3017"/>
                <a:gd name="T4" fmla="*/ 920 w 1876"/>
                <a:gd name="T5" fmla="*/ 219 h 3017"/>
                <a:gd name="T6" fmla="*/ 823 w 1876"/>
                <a:gd name="T7" fmla="*/ 292 h 3017"/>
                <a:gd name="T8" fmla="*/ 741 w 1876"/>
                <a:gd name="T9" fmla="*/ 382 h 3017"/>
                <a:gd name="T10" fmla="*/ 678 w 1876"/>
                <a:gd name="T11" fmla="*/ 484 h 3017"/>
                <a:gd name="T12" fmla="*/ 631 w 1876"/>
                <a:gd name="T13" fmla="*/ 598 h 3017"/>
                <a:gd name="T14" fmla="*/ 608 w 1876"/>
                <a:gd name="T15" fmla="*/ 721 h 3017"/>
                <a:gd name="T16" fmla="*/ 605 w 1876"/>
                <a:gd name="T17" fmla="*/ 1207 h 3017"/>
                <a:gd name="T18" fmla="*/ 121 w 1876"/>
                <a:gd name="T19" fmla="*/ 1690 h 3017"/>
                <a:gd name="T20" fmla="*/ 605 w 1876"/>
                <a:gd name="T21" fmla="*/ 2896 h 3017"/>
                <a:gd name="T22" fmla="*/ 1089 w 1876"/>
                <a:gd name="T23" fmla="*/ 1690 h 3017"/>
                <a:gd name="T24" fmla="*/ 1694 w 1876"/>
                <a:gd name="T25" fmla="*/ 1207 h 3017"/>
                <a:gd name="T26" fmla="*/ 1089 w 1876"/>
                <a:gd name="T27" fmla="*/ 785 h 3017"/>
                <a:gd name="T28" fmla="*/ 1100 w 1876"/>
                <a:gd name="T29" fmla="*/ 720 h 3017"/>
                <a:gd name="T30" fmla="*/ 1131 w 1876"/>
                <a:gd name="T31" fmla="*/ 667 h 3017"/>
                <a:gd name="T32" fmla="*/ 1178 w 1876"/>
                <a:gd name="T33" fmla="*/ 628 h 3017"/>
                <a:gd name="T34" fmla="*/ 1238 w 1876"/>
                <a:gd name="T35" fmla="*/ 607 h 3017"/>
                <a:gd name="T36" fmla="*/ 1755 w 1876"/>
                <a:gd name="T37" fmla="*/ 604 h 3017"/>
                <a:gd name="T38" fmla="*/ 1210 w 1876"/>
                <a:gd name="T39" fmla="*/ 121 h 3017"/>
                <a:gd name="T40" fmla="*/ 1876 w 1876"/>
                <a:gd name="T41" fmla="*/ 0 h 3017"/>
                <a:gd name="T42" fmla="*/ 1271 w 1876"/>
                <a:gd name="T43" fmla="*/ 724 h 3017"/>
                <a:gd name="T44" fmla="*/ 1233 w 1876"/>
                <a:gd name="T45" fmla="*/ 735 h 3017"/>
                <a:gd name="T46" fmla="*/ 1213 w 1876"/>
                <a:gd name="T47" fmla="*/ 765 h 3017"/>
                <a:gd name="T48" fmla="*/ 1210 w 1876"/>
                <a:gd name="T49" fmla="*/ 1086 h 3017"/>
                <a:gd name="T50" fmla="*/ 1815 w 1876"/>
                <a:gd name="T51" fmla="*/ 1810 h 3017"/>
                <a:gd name="T52" fmla="*/ 1210 w 1876"/>
                <a:gd name="T53" fmla="*/ 3017 h 3017"/>
                <a:gd name="T54" fmla="*/ 484 w 1876"/>
                <a:gd name="T55" fmla="*/ 1810 h 3017"/>
                <a:gd name="T56" fmla="*/ 0 w 1876"/>
                <a:gd name="T57" fmla="*/ 1086 h 3017"/>
                <a:gd name="T58" fmla="*/ 484 w 1876"/>
                <a:gd name="T59" fmla="*/ 785 h 3017"/>
                <a:gd name="T60" fmla="*/ 497 w 1876"/>
                <a:gd name="T61" fmla="*/ 645 h 3017"/>
                <a:gd name="T62" fmla="*/ 534 w 1876"/>
                <a:gd name="T63" fmla="*/ 513 h 3017"/>
                <a:gd name="T64" fmla="*/ 592 w 1876"/>
                <a:gd name="T65" fmla="*/ 390 h 3017"/>
                <a:gd name="T66" fmla="*/ 670 w 1876"/>
                <a:gd name="T67" fmla="*/ 280 h 3017"/>
                <a:gd name="T68" fmla="*/ 765 w 1876"/>
                <a:gd name="T69" fmla="*/ 185 h 3017"/>
                <a:gd name="T70" fmla="*/ 876 w 1876"/>
                <a:gd name="T71" fmla="*/ 106 h 3017"/>
                <a:gd name="T72" fmla="*/ 999 w 1876"/>
                <a:gd name="T73" fmla="*/ 46 h 3017"/>
                <a:gd name="T74" fmla="*/ 1133 w 1876"/>
                <a:gd name="T75" fmla="*/ 10 h 3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76" h="3017">
                  <a:moveTo>
                    <a:pt x="1210" y="121"/>
                  </a:moveTo>
                  <a:lnTo>
                    <a:pt x="1147" y="130"/>
                  </a:lnTo>
                  <a:lnTo>
                    <a:pt x="1087" y="144"/>
                  </a:lnTo>
                  <a:lnTo>
                    <a:pt x="1029" y="164"/>
                  </a:lnTo>
                  <a:lnTo>
                    <a:pt x="972" y="189"/>
                  </a:lnTo>
                  <a:lnTo>
                    <a:pt x="920" y="219"/>
                  </a:lnTo>
                  <a:lnTo>
                    <a:pt x="870" y="254"/>
                  </a:lnTo>
                  <a:lnTo>
                    <a:pt x="823" y="292"/>
                  </a:lnTo>
                  <a:lnTo>
                    <a:pt x="781" y="335"/>
                  </a:lnTo>
                  <a:lnTo>
                    <a:pt x="741" y="382"/>
                  </a:lnTo>
                  <a:lnTo>
                    <a:pt x="707" y="431"/>
                  </a:lnTo>
                  <a:lnTo>
                    <a:pt x="678" y="484"/>
                  </a:lnTo>
                  <a:lnTo>
                    <a:pt x="652" y="540"/>
                  </a:lnTo>
                  <a:lnTo>
                    <a:pt x="631" y="598"/>
                  </a:lnTo>
                  <a:lnTo>
                    <a:pt x="617" y="659"/>
                  </a:lnTo>
                  <a:lnTo>
                    <a:pt x="608" y="721"/>
                  </a:lnTo>
                  <a:lnTo>
                    <a:pt x="605" y="785"/>
                  </a:lnTo>
                  <a:lnTo>
                    <a:pt x="605" y="1207"/>
                  </a:lnTo>
                  <a:lnTo>
                    <a:pt x="121" y="1207"/>
                  </a:lnTo>
                  <a:lnTo>
                    <a:pt x="121" y="1690"/>
                  </a:lnTo>
                  <a:lnTo>
                    <a:pt x="605" y="1690"/>
                  </a:lnTo>
                  <a:lnTo>
                    <a:pt x="605" y="2896"/>
                  </a:lnTo>
                  <a:lnTo>
                    <a:pt x="1089" y="2896"/>
                  </a:lnTo>
                  <a:lnTo>
                    <a:pt x="1089" y="1690"/>
                  </a:lnTo>
                  <a:lnTo>
                    <a:pt x="1694" y="1690"/>
                  </a:lnTo>
                  <a:lnTo>
                    <a:pt x="1694" y="1207"/>
                  </a:lnTo>
                  <a:lnTo>
                    <a:pt x="1089" y="1207"/>
                  </a:lnTo>
                  <a:lnTo>
                    <a:pt x="1089" y="785"/>
                  </a:lnTo>
                  <a:lnTo>
                    <a:pt x="1092" y="752"/>
                  </a:lnTo>
                  <a:lnTo>
                    <a:pt x="1100" y="720"/>
                  </a:lnTo>
                  <a:lnTo>
                    <a:pt x="1113" y="693"/>
                  </a:lnTo>
                  <a:lnTo>
                    <a:pt x="1131" y="667"/>
                  </a:lnTo>
                  <a:lnTo>
                    <a:pt x="1153" y="645"/>
                  </a:lnTo>
                  <a:lnTo>
                    <a:pt x="1178" y="628"/>
                  </a:lnTo>
                  <a:lnTo>
                    <a:pt x="1206" y="615"/>
                  </a:lnTo>
                  <a:lnTo>
                    <a:pt x="1238" y="607"/>
                  </a:lnTo>
                  <a:lnTo>
                    <a:pt x="1271" y="604"/>
                  </a:lnTo>
                  <a:lnTo>
                    <a:pt x="1755" y="604"/>
                  </a:lnTo>
                  <a:lnTo>
                    <a:pt x="1755" y="121"/>
                  </a:lnTo>
                  <a:lnTo>
                    <a:pt x="1210" y="121"/>
                  </a:lnTo>
                  <a:close/>
                  <a:moveTo>
                    <a:pt x="1205" y="0"/>
                  </a:moveTo>
                  <a:lnTo>
                    <a:pt x="1876" y="0"/>
                  </a:lnTo>
                  <a:lnTo>
                    <a:pt x="1876" y="724"/>
                  </a:lnTo>
                  <a:lnTo>
                    <a:pt x="1271" y="724"/>
                  </a:lnTo>
                  <a:lnTo>
                    <a:pt x="1251" y="728"/>
                  </a:lnTo>
                  <a:lnTo>
                    <a:pt x="1233" y="735"/>
                  </a:lnTo>
                  <a:lnTo>
                    <a:pt x="1221" y="747"/>
                  </a:lnTo>
                  <a:lnTo>
                    <a:pt x="1213" y="765"/>
                  </a:lnTo>
                  <a:lnTo>
                    <a:pt x="1210" y="785"/>
                  </a:lnTo>
                  <a:lnTo>
                    <a:pt x="1210" y="1086"/>
                  </a:lnTo>
                  <a:lnTo>
                    <a:pt x="1815" y="1086"/>
                  </a:lnTo>
                  <a:lnTo>
                    <a:pt x="1815" y="1810"/>
                  </a:lnTo>
                  <a:lnTo>
                    <a:pt x="1210" y="1810"/>
                  </a:lnTo>
                  <a:lnTo>
                    <a:pt x="1210" y="3017"/>
                  </a:lnTo>
                  <a:lnTo>
                    <a:pt x="484" y="3017"/>
                  </a:lnTo>
                  <a:lnTo>
                    <a:pt x="484" y="1810"/>
                  </a:lnTo>
                  <a:lnTo>
                    <a:pt x="0" y="1810"/>
                  </a:lnTo>
                  <a:lnTo>
                    <a:pt x="0" y="1086"/>
                  </a:lnTo>
                  <a:lnTo>
                    <a:pt x="484" y="1086"/>
                  </a:lnTo>
                  <a:lnTo>
                    <a:pt x="484" y="785"/>
                  </a:lnTo>
                  <a:lnTo>
                    <a:pt x="487" y="714"/>
                  </a:lnTo>
                  <a:lnTo>
                    <a:pt x="497" y="645"/>
                  </a:lnTo>
                  <a:lnTo>
                    <a:pt x="513" y="577"/>
                  </a:lnTo>
                  <a:lnTo>
                    <a:pt x="534" y="513"/>
                  </a:lnTo>
                  <a:lnTo>
                    <a:pt x="560" y="450"/>
                  </a:lnTo>
                  <a:lnTo>
                    <a:pt x="592" y="390"/>
                  </a:lnTo>
                  <a:lnTo>
                    <a:pt x="628" y="334"/>
                  </a:lnTo>
                  <a:lnTo>
                    <a:pt x="670" y="280"/>
                  </a:lnTo>
                  <a:lnTo>
                    <a:pt x="715" y="230"/>
                  </a:lnTo>
                  <a:lnTo>
                    <a:pt x="765" y="185"/>
                  </a:lnTo>
                  <a:lnTo>
                    <a:pt x="818" y="143"/>
                  </a:lnTo>
                  <a:lnTo>
                    <a:pt x="876" y="106"/>
                  </a:lnTo>
                  <a:lnTo>
                    <a:pt x="936" y="74"/>
                  </a:lnTo>
                  <a:lnTo>
                    <a:pt x="999" y="46"/>
                  </a:lnTo>
                  <a:lnTo>
                    <a:pt x="1065" y="26"/>
                  </a:lnTo>
                  <a:lnTo>
                    <a:pt x="1133" y="10"/>
                  </a:lnTo>
                  <a:lnTo>
                    <a:pt x="1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206"/>
            <p:cNvSpPr>
              <a:spLocks noEditPoints="1"/>
            </p:cNvSpPr>
            <p:nvPr/>
          </p:nvSpPr>
          <p:spPr bwMode="auto">
            <a:xfrm>
              <a:off x="6249988" y="3451225"/>
              <a:ext cx="576262" cy="574675"/>
            </a:xfrm>
            <a:custGeom>
              <a:avLst/>
              <a:gdLst>
                <a:gd name="T0" fmla="*/ 270 w 3630"/>
                <a:gd name="T1" fmla="*/ 124 h 3620"/>
                <a:gd name="T2" fmla="*/ 210 w 3630"/>
                <a:gd name="T3" fmla="*/ 145 h 3620"/>
                <a:gd name="T4" fmla="*/ 163 w 3630"/>
                <a:gd name="T5" fmla="*/ 184 h 3620"/>
                <a:gd name="T6" fmla="*/ 132 w 3630"/>
                <a:gd name="T7" fmla="*/ 237 h 3620"/>
                <a:gd name="T8" fmla="*/ 121 w 3630"/>
                <a:gd name="T9" fmla="*/ 302 h 3620"/>
                <a:gd name="T10" fmla="*/ 124 w 3630"/>
                <a:gd name="T11" fmla="*/ 3351 h 3620"/>
                <a:gd name="T12" fmla="*/ 145 w 3630"/>
                <a:gd name="T13" fmla="*/ 3410 h 3620"/>
                <a:gd name="T14" fmla="*/ 185 w 3630"/>
                <a:gd name="T15" fmla="*/ 3458 h 3620"/>
                <a:gd name="T16" fmla="*/ 238 w 3630"/>
                <a:gd name="T17" fmla="*/ 3488 h 3620"/>
                <a:gd name="T18" fmla="*/ 303 w 3630"/>
                <a:gd name="T19" fmla="*/ 3499 h 3620"/>
                <a:gd name="T20" fmla="*/ 3361 w 3630"/>
                <a:gd name="T21" fmla="*/ 3496 h 3620"/>
                <a:gd name="T22" fmla="*/ 3420 w 3630"/>
                <a:gd name="T23" fmla="*/ 3475 h 3620"/>
                <a:gd name="T24" fmla="*/ 3467 w 3630"/>
                <a:gd name="T25" fmla="*/ 3436 h 3620"/>
                <a:gd name="T26" fmla="*/ 3498 w 3630"/>
                <a:gd name="T27" fmla="*/ 3383 h 3620"/>
                <a:gd name="T28" fmla="*/ 3509 w 3630"/>
                <a:gd name="T29" fmla="*/ 3318 h 3620"/>
                <a:gd name="T30" fmla="*/ 3506 w 3630"/>
                <a:gd name="T31" fmla="*/ 269 h 3620"/>
                <a:gd name="T32" fmla="*/ 3485 w 3630"/>
                <a:gd name="T33" fmla="*/ 210 h 3620"/>
                <a:gd name="T34" fmla="*/ 3445 w 3630"/>
                <a:gd name="T35" fmla="*/ 162 h 3620"/>
                <a:gd name="T36" fmla="*/ 3392 w 3630"/>
                <a:gd name="T37" fmla="*/ 132 h 3620"/>
                <a:gd name="T38" fmla="*/ 3328 w 3630"/>
                <a:gd name="T39" fmla="*/ 121 h 3620"/>
                <a:gd name="T40" fmla="*/ 303 w 3630"/>
                <a:gd name="T41" fmla="*/ 0 h 3620"/>
                <a:gd name="T42" fmla="*/ 3373 w 3630"/>
                <a:gd name="T43" fmla="*/ 3 h 3620"/>
                <a:gd name="T44" fmla="*/ 3456 w 3630"/>
                <a:gd name="T45" fmla="*/ 27 h 3620"/>
                <a:gd name="T46" fmla="*/ 3527 w 3630"/>
                <a:gd name="T47" fmla="*/ 73 h 3620"/>
                <a:gd name="T48" fmla="*/ 3582 w 3630"/>
                <a:gd name="T49" fmla="*/ 136 h 3620"/>
                <a:gd name="T50" fmla="*/ 3618 w 3630"/>
                <a:gd name="T51" fmla="*/ 214 h 3620"/>
                <a:gd name="T52" fmla="*/ 3630 w 3630"/>
                <a:gd name="T53" fmla="*/ 302 h 3620"/>
                <a:gd name="T54" fmla="*/ 3627 w 3630"/>
                <a:gd name="T55" fmla="*/ 3363 h 3620"/>
                <a:gd name="T56" fmla="*/ 3603 w 3630"/>
                <a:gd name="T57" fmla="*/ 3447 h 3620"/>
                <a:gd name="T58" fmla="*/ 3556 w 3630"/>
                <a:gd name="T59" fmla="*/ 3517 h 3620"/>
                <a:gd name="T60" fmla="*/ 3494 w 3630"/>
                <a:gd name="T61" fmla="*/ 3572 h 3620"/>
                <a:gd name="T62" fmla="*/ 3416 w 3630"/>
                <a:gd name="T63" fmla="*/ 3608 h 3620"/>
                <a:gd name="T64" fmla="*/ 3328 w 3630"/>
                <a:gd name="T65" fmla="*/ 3620 h 3620"/>
                <a:gd name="T66" fmla="*/ 257 w 3630"/>
                <a:gd name="T67" fmla="*/ 3617 h 3620"/>
                <a:gd name="T68" fmla="*/ 174 w 3630"/>
                <a:gd name="T69" fmla="*/ 3593 h 3620"/>
                <a:gd name="T70" fmla="*/ 103 w 3630"/>
                <a:gd name="T71" fmla="*/ 3547 h 3620"/>
                <a:gd name="T72" fmla="*/ 48 w 3630"/>
                <a:gd name="T73" fmla="*/ 3484 h 3620"/>
                <a:gd name="T74" fmla="*/ 12 w 3630"/>
                <a:gd name="T75" fmla="*/ 3406 h 3620"/>
                <a:gd name="T76" fmla="*/ 0 w 3630"/>
                <a:gd name="T77" fmla="*/ 3318 h 3620"/>
                <a:gd name="T78" fmla="*/ 3 w 3630"/>
                <a:gd name="T79" fmla="*/ 257 h 3620"/>
                <a:gd name="T80" fmla="*/ 28 w 3630"/>
                <a:gd name="T81" fmla="*/ 173 h 3620"/>
                <a:gd name="T82" fmla="*/ 74 w 3630"/>
                <a:gd name="T83" fmla="*/ 103 h 3620"/>
                <a:gd name="T84" fmla="*/ 136 w 3630"/>
                <a:gd name="T85" fmla="*/ 48 h 3620"/>
                <a:gd name="T86" fmla="*/ 215 w 3630"/>
                <a:gd name="T87" fmla="*/ 12 h 3620"/>
                <a:gd name="T88" fmla="*/ 303 w 3630"/>
                <a:gd name="T89" fmla="*/ 0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30" h="3620">
                  <a:moveTo>
                    <a:pt x="303" y="121"/>
                  </a:moveTo>
                  <a:lnTo>
                    <a:pt x="270" y="124"/>
                  </a:lnTo>
                  <a:lnTo>
                    <a:pt x="238" y="132"/>
                  </a:lnTo>
                  <a:lnTo>
                    <a:pt x="210" y="145"/>
                  </a:lnTo>
                  <a:lnTo>
                    <a:pt x="185" y="162"/>
                  </a:lnTo>
                  <a:lnTo>
                    <a:pt x="163" y="184"/>
                  </a:lnTo>
                  <a:lnTo>
                    <a:pt x="145" y="210"/>
                  </a:lnTo>
                  <a:lnTo>
                    <a:pt x="132" y="237"/>
                  </a:lnTo>
                  <a:lnTo>
                    <a:pt x="124" y="269"/>
                  </a:lnTo>
                  <a:lnTo>
                    <a:pt x="121" y="302"/>
                  </a:lnTo>
                  <a:lnTo>
                    <a:pt x="121" y="3318"/>
                  </a:lnTo>
                  <a:lnTo>
                    <a:pt x="124" y="3351"/>
                  </a:lnTo>
                  <a:lnTo>
                    <a:pt x="132" y="3383"/>
                  </a:lnTo>
                  <a:lnTo>
                    <a:pt x="145" y="3410"/>
                  </a:lnTo>
                  <a:lnTo>
                    <a:pt x="163" y="3436"/>
                  </a:lnTo>
                  <a:lnTo>
                    <a:pt x="185" y="3458"/>
                  </a:lnTo>
                  <a:lnTo>
                    <a:pt x="210" y="3475"/>
                  </a:lnTo>
                  <a:lnTo>
                    <a:pt x="238" y="3488"/>
                  </a:lnTo>
                  <a:lnTo>
                    <a:pt x="270" y="3496"/>
                  </a:lnTo>
                  <a:lnTo>
                    <a:pt x="303" y="3499"/>
                  </a:lnTo>
                  <a:lnTo>
                    <a:pt x="3328" y="3499"/>
                  </a:lnTo>
                  <a:lnTo>
                    <a:pt x="3361" y="3496"/>
                  </a:lnTo>
                  <a:lnTo>
                    <a:pt x="3392" y="3488"/>
                  </a:lnTo>
                  <a:lnTo>
                    <a:pt x="3420" y="3475"/>
                  </a:lnTo>
                  <a:lnTo>
                    <a:pt x="3445" y="3458"/>
                  </a:lnTo>
                  <a:lnTo>
                    <a:pt x="3467" y="3436"/>
                  </a:lnTo>
                  <a:lnTo>
                    <a:pt x="3485" y="3410"/>
                  </a:lnTo>
                  <a:lnTo>
                    <a:pt x="3498" y="3383"/>
                  </a:lnTo>
                  <a:lnTo>
                    <a:pt x="3506" y="3351"/>
                  </a:lnTo>
                  <a:lnTo>
                    <a:pt x="3509" y="3318"/>
                  </a:lnTo>
                  <a:lnTo>
                    <a:pt x="3509" y="302"/>
                  </a:lnTo>
                  <a:lnTo>
                    <a:pt x="3506" y="269"/>
                  </a:lnTo>
                  <a:lnTo>
                    <a:pt x="3498" y="237"/>
                  </a:lnTo>
                  <a:lnTo>
                    <a:pt x="3485" y="210"/>
                  </a:lnTo>
                  <a:lnTo>
                    <a:pt x="3467" y="184"/>
                  </a:lnTo>
                  <a:lnTo>
                    <a:pt x="3445" y="162"/>
                  </a:lnTo>
                  <a:lnTo>
                    <a:pt x="3420" y="145"/>
                  </a:lnTo>
                  <a:lnTo>
                    <a:pt x="3392" y="132"/>
                  </a:lnTo>
                  <a:lnTo>
                    <a:pt x="3361" y="124"/>
                  </a:lnTo>
                  <a:lnTo>
                    <a:pt x="3328" y="121"/>
                  </a:lnTo>
                  <a:lnTo>
                    <a:pt x="303" y="121"/>
                  </a:lnTo>
                  <a:close/>
                  <a:moveTo>
                    <a:pt x="303" y="0"/>
                  </a:moveTo>
                  <a:lnTo>
                    <a:pt x="3328" y="0"/>
                  </a:lnTo>
                  <a:lnTo>
                    <a:pt x="3373" y="3"/>
                  </a:lnTo>
                  <a:lnTo>
                    <a:pt x="3416" y="12"/>
                  </a:lnTo>
                  <a:lnTo>
                    <a:pt x="3456" y="27"/>
                  </a:lnTo>
                  <a:lnTo>
                    <a:pt x="3494" y="48"/>
                  </a:lnTo>
                  <a:lnTo>
                    <a:pt x="3527" y="73"/>
                  </a:lnTo>
                  <a:lnTo>
                    <a:pt x="3556" y="103"/>
                  </a:lnTo>
                  <a:lnTo>
                    <a:pt x="3582" y="136"/>
                  </a:lnTo>
                  <a:lnTo>
                    <a:pt x="3603" y="173"/>
                  </a:lnTo>
                  <a:lnTo>
                    <a:pt x="3618" y="214"/>
                  </a:lnTo>
                  <a:lnTo>
                    <a:pt x="3627" y="257"/>
                  </a:lnTo>
                  <a:lnTo>
                    <a:pt x="3630" y="302"/>
                  </a:lnTo>
                  <a:lnTo>
                    <a:pt x="3630" y="3318"/>
                  </a:lnTo>
                  <a:lnTo>
                    <a:pt x="3627" y="3363"/>
                  </a:lnTo>
                  <a:lnTo>
                    <a:pt x="3618" y="3406"/>
                  </a:lnTo>
                  <a:lnTo>
                    <a:pt x="3603" y="3447"/>
                  </a:lnTo>
                  <a:lnTo>
                    <a:pt x="3582" y="3484"/>
                  </a:lnTo>
                  <a:lnTo>
                    <a:pt x="3556" y="3517"/>
                  </a:lnTo>
                  <a:lnTo>
                    <a:pt x="3527" y="3547"/>
                  </a:lnTo>
                  <a:lnTo>
                    <a:pt x="3494" y="3572"/>
                  </a:lnTo>
                  <a:lnTo>
                    <a:pt x="3456" y="3593"/>
                  </a:lnTo>
                  <a:lnTo>
                    <a:pt x="3416" y="3608"/>
                  </a:lnTo>
                  <a:lnTo>
                    <a:pt x="3373" y="3617"/>
                  </a:lnTo>
                  <a:lnTo>
                    <a:pt x="3328" y="3620"/>
                  </a:lnTo>
                  <a:lnTo>
                    <a:pt x="303" y="3620"/>
                  </a:lnTo>
                  <a:lnTo>
                    <a:pt x="257" y="3617"/>
                  </a:lnTo>
                  <a:lnTo>
                    <a:pt x="215" y="3608"/>
                  </a:lnTo>
                  <a:lnTo>
                    <a:pt x="174" y="3593"/>
                  </a:lnTo>
                  <a:lnTo>
                    <a:pt x="136" y="3572"/>
                  </a:lnTo>
                  <a:lnTo>
                    <a:pt x="103" y="3547"/>
                  </a:lnTo>
                  <a:lnTo>
                    <a:pt x="74" y="3517"/>
                  </a:lnTo>
                  <a:lnTo>
                    <a:pt x="48" y="3484"/>
                  </a:lnTo>
                  <a:lnTo>
                    <a:pt x="28" y="3447"/>
                  </a:lnTo>
                  <a:lnTo>
                    <a:pt x="12" y="3406"/>
                  </a:lnTo>
                  <a:lnTo>
                    <a:pt x="3" y="3363"/>
                  </a:lnTo>
                  <a:lnTo>
                    <a:pt x="0" y="3318"/>
                  </a:lnTo>
                  <a:lnTo>
                    <a:pt x="0" y="302"/>
                  </a:lnTo>
                  <a:lnTo>
                    <a:pt x="3" y="257"/>
                  </a:lnTo>
                  <a:lnTo>
                    <a:pt x="12" y="214"/>
                  </a:lnTo>
                  <a:lnTo>
                    <a:pt x="28" y="173"/>
                  </a:lnTo>
                  <a:lnTo>
                    <a:pt x="48" y="136"/>
                  </a:lnTo>
                  <a:lnTo>
                    <a:pt x="74" y="103"/>
                  </a:lnTo>
                  <a:lnTo>
                    <a:pt x="103" y="73"/>
                  </a:lnTo>
                  <a:lnTo>
                    <a:pt x="136" y="48"/>
                  </a:lnTo>
                  <a:lnTo>
                    <a:pt x="174" y="27"/>
                  </a:lnTo>
                  <a:lnTo>
                    <a:pt x="215" y="12"/>
                  </a:lnTo>
                  <a:lnTo>
                    <a:pt x="257" y="3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0" name="Group 869"/>
          <p:cNvGrpSpPr/>
          <p:nvPr/>
        </p:nvGrpSpPr>
        <p:grpSpPr>
          <a:xfrm>
            <a:off x="5336289" y="3603625"/>
            <a:ext cx="574676" cy="269875"/>
            <a:chOff x="5341938" y="3603625"/>
            <a:chExt cx="574676" cy="269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1" name="Freeform 211"/>
            <p:cNvSpPr>
              <a:spLocks noEditPoints="1"/>
            </p:cNvSpPr>
            <p:nvPr/>
          </p:nvSpPr>
          <p:spPr bwMode="auto">
            <a:xfrm>
              <a:off x="5341938" y="3603625"/>
              <a:ext cx="268288" cy="269875"/>
            </a:xfrm>
            <a:custGeom>
              <a:avLst/>
              <a:gdLst>
                <a:gd name="T0" fmla="*/ 708 w 1689"/>
                <a:gd name="T1" fmla="*/ 135 h 1700"/>
                <a:gd name="T2" fmla="*/ 519 w 1689"/>
                <a:gd name="T3" fmla="*/ 200 h 1700"/>
                <a:gd name="T4" fmla="*/ 357 w 1689"/>
                <a:gd name="T5" fmla="*/ 312 h 1700"/>
                <a:gd name="T6" fmla="*/ 231 w 1689"/>
                <a:gd name="T7" fmla="*/ 465 h 1700"/>
                <a:gd name="T8" fmla="*/ 149 w 1689"/>
                <a:gd name="T9" fmla="*/ 646 h 1700"/>
                <a:gd name="T10" fmla="*/ 121 w 1689"/>
                <a:gd name="T11" fmla="*/ 850 h 1700"/>
                <a:gd name="T12" fmla="*/ 149 w 1689"/>
                <a:gd name="T13" fmla="*/ 1054 h 1700"/>
                <a:gd name="T14" fmla="*/ 231 w 1689"/>
                <a:gd name="T15" fmla="*/ 1236 h 1700"/>
                <a:gd name="T16" fmla="*/ 357 w 1689"/>
                <a:gd name="T17" fmla="*/ 1388 h 1700"/>
                <a:gd name="T18" fmla="*/ 519 w 1689"/>
                <a:gd name="T19" fmla="*/ 1500 h 1700"/>
                <a:gd name="T20" fmla="*/ 708 w 1689"/>
                <a:gd name="T21" fmla="*/ 1565 h 1700"/>
                <a:gd name="T22" fmla="*/ 914 w 1689"/>
                <a:gd name="T23" fmla="*/ 1575 h 1700"/>
                <a:gd name="T24" fmla="*/ 1110 w 1689"/>
                <a:gd name="T25" fmla="*/ 1528 h 1700"/>
                <a:gd name="T26" fmla="*/ 1282 w 1689"/>
                <a:gd name="T27" fmla="*/ 1430 h 1700"/>
                <a:gd name="T28" fmla="*/ 1421 w 1689"/>
                <a:gd name="T29" fmla="*/ 1290 h 1700"/>
                <a:gd name="T30" fmla="*/ 1518 w 1689"/>
                <a:gd name="T31" fmla="*/ 1117 h 1700"/>
                <a:gd name="T32" fmla="*/ 1565 w 1689"/>
                <a:gd name="T33" fmla="*/ 921 h 1700"/>
                <a:gd name="T34" fmla="*/ 1556 w 1689"/>
                <a:gd name="T35" fmla="*/ 712 h 1700"/>
                <a:gd name="T36" fmla="*/ 1491 w 1689"/>
                <a:gd name="T37" fmla="*/ 522 h 1700"/>
                <a:gd name="T38" fmla="*/ 1379 w 1689"/>
                <a:gd name="T39" fmla="*/ 360 h 1700"/>
                <a:gd name="T40" fmla="*/ 1229 w 1689"/>
                <a:gd name="T41" fmla="*/ 233 h 1700"/>
                <a:gd name="T42" fmla="*/ 1048 w 1689"/>
                <a:gd name="T43" fmla="*/ 151 h 1700"/>
                <a:gd name="T44" fmla="*/ 845 w 1689"/>
                <a:gd name="T45" fmla="*/ 121 h 1700"/>
                <a:gd name="T46" fmla="*/ 996 w 1689"/>
                <a:gd name="T47" fmla="*/ 14 h 1700"/>
                <a:gd name="T48" fmla="*/ 1206 w 1689"/>
                <a:gd name="T49" fmla="*/ 83 h 1700"/>
                <a:gd name="T50" fmla="*/ 1388 w 1689"/>
                <a:gd name="T51" fmla="*/ 201 h 1700"/>
                <a:gd name="T52" fmla="*/ 1535 w 1689"/>
                <a:gd name="T53" fmla="*/ 361 h 1700"/>
                <a:gd name="T54" fmla="*/ 1637 w 1689"/>
                <a:gd name="T55" fmla="*/ 554 h 1700"/>
                <a:gd name="T56" fmla="*/ 1686 w 1689"/>
                <a:gd name="T57" fmla="*/ 773 h 1700"/>
                <a:gd name="T58" fmla="*/ 1676 w 1689"/>
                <a:gd name="T59" fmla="*/ 1002 h 1700"/>
                <a:gd name="T60" fmla="*/ 1608 w 1689"/>
                <a:gd name="T61" fmla="*/ 1214 h 1700"/>
                <a:gd name="T62" fmla="*/ 1490 w 1689"/>
                <a:gd name="T63" fmla="*/ 1398 h 1700"/>
                <a:gd name="T64" fmla="*/ 1331 w 1689"/>
                <a:gd name="T65" fmla="*/ 1544 h 1700"/>
                <a:gd name="T66" fmla="*/ 1139 w 1689"/>
                <a:gd name="T67" fmla="*/ 1647 h 1700"/>
                <a:gd name="T68" fmla="*/ 921 w 1689"/>
                <a:gd name="T69" fmla="*/ 1697 h 1700"/>
                <a:gd name="T70" fmla="*/ 693 w 1689"/>
                <a:gd name="T71" fmla="*/ 1687 h 1700"/>
                <a:gd name="T72" fmla="*/ 484 w 1689"/>
                <a:gd name="T73" fmla="*/ 1618 h 1700"/>
                <a:gd name="T74" fmla="*/ 302 w 1689"/>
                <a:gd name="T75" fmla="*/ 1500 h 1700"/>
                <a:gd name="T76" fmla="*/ 155 w 1689"/>
                <a:gd name="T77" fmla="*/ 1340 h 1700"/>
                <a:gd name="T78" fmla="*/ 53 w 1689"/>
                <a:gd name="T79" fmla="*/ 1146 h 1700"/>
                <a:gd name="T80" fmla="*/ 3 w 1689"/>
                <a:gd name="T81" fmla="*/ 927 h 1700"/>
                <a:gd name="T82" fmla="*/ 13 w 1689"/>
                <a:gd name="T83" fmla="*/ 698 h 1700"/>
                <a:gd name="T84" fmla="*/ 81 w 1689"/>
                <a:gd name="T85" fmla="*/ 487 h 1700"/>
                <a:gd name="T86" fmla="*/ 200 w 1689"/>
                <a:gd name="T87" fmla="*/ 304 h 1700"/>
                <a:gd name="T88" fmla="*/ 359 w 1689"/>
                <a:gd name="T89" fmla="*/ 157 h 1700"/>
                <a:gd name="T90" fmla="*/ 551 w 1689"/>
                <a:gd name="T91" fmla="*/ 54 h 1700"/>
                <a:gd name="T92" fmla="*/ 768 w 1689"/>
                <a:gd name="T93" fmla="*/ 3 h 1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89" h="1700">
                  <a:moveTo>
                    <a:pt x="845" y="121"/>
                  </a:moveTo>
                  <a:lnTo>
                    <a:pt x="776" y="125"/>
                  </a:lnTo>
                  <a:lnTo>
                    <a:pt x="708" y="135"/>
                  </a:lnTo>
                  <a:lnTo>
                    <a:pt x="642" y="151"/>
                  </a:lnTo>
                  <a:lnTo>
                    <a:pt x="579" y="173"/>
                  </a:lnTo>
                  <a:lnTo>
                    <a:pt x="519" y="200"/>
                  </a:lnTo>
                  <a:lnTo>
                    <a:pt x="461" y="233"/>
                  </a:lnTo>
                  <a:lnTo>
                    <a:pt x="407" y="270"/>
                  </a:lnTo>
                  <a:lnTo>
                    <a:pt x="357" y="312"/>
                  </a:lnTo>
                  <a:lnTo>
                    <a:pt x="310" y="360"/>
                  </a:lnTo>
                  <a:lnTo>
                    <a:pt x="269" y="411"/>
                  </a:lnTo>
                  <a:lnTo>
                    <a:pt x="231" y="465"/>
                  </a:lnTo>
                  <a:lnTo>
                    <a:pt x="199" y="522"/>
                  </a:lnTo>
                  <a:lnTo>
                    <a:pt x="171" y="583"/>
                  </a:lnTo>
                  <a:lnTo>
                    <a:pt x="149" y="646"/>
                  </a:lnTo>
                  <a:lnTo>
                    <a:pt x="134" y="712"/>
                  </a:lnTo>
                  <a:lnTo>
                    <a:pt x="124" y="780"/>
                  </a:lnTo>
                  <a:lnTo>
                    <a:pt x="121" y="850"/>
                  </a:lnTo>
                  <a:lnTo>
                    <a:pt x="124" y="921"/>
                  </a:lnTo>
                  <a:lnTo>
                    <a:pt x="134" y="988"/>
                  </a:lnTo>
                  <a:lnTo>
                    <a:pt x="149" y="1054"/>
                  </a:lnTo>
                  <a:lnTo>
                    <a:pt x="171" y="1117"/>
                  </a:lnTo>
                  <a:lnTo>
                    <a:pt x="199" y="1179"/>
                  </a:lnTo>
                  <a:lnTo>
                    <a:pt x="231" y="1236"/>
                  </a:lnTo>
                  <a:lnTo>
                    <a:pt x="269" y="1290"/>
                  </a:lnTo>
                  <a:lnTo>
                    <a:pt x="310" y="1341"/>
                  </a:lnTo>
                  <a:lnTo>
                    <a:pt x="357" y="1388"/>
                  </a:lnTo>
                  <a:lnTo>
                    <a:pt x="407" y="1430"/>
                  </a:lnTo>
                  <a:lnTo>
                    <a:pt x="461" y="1467"/>
                  </a:lnTo>
                  <a:lnTo>
                    <a:pt x="519" y="1500"/>
                  </a:lnTo>
                  <a:lnTo>
                    <a:pt x="579" y="1528"/>
                  </a:lnTo>
                  <a:lnTo>
                    <a:pt x="642" y="1550"/>
                  </a:lnTo>
                  <a:lnTo>
                    <a:pt x="708" y="1565"/>
                  </a:lnTo>
                  <a:lnTo>
                    <a:pt x="776" y="1575"/>
                  </a:lnTo>
                  <a:lnTo>
                    <a:pt x="845" y="1579"/>
                  </a:lnTo>
                  <a:lnTo>
                    <a:pt x="914" y="1575"/>
                  </a:lnTo>
                  <a:lnTo>
                    <a:pt x="982" y="1565"/>
                  </a:lnTo>
                  <a:lnTo>
                    <a:pt x="1048" y="1550"/>
                  </a:lnTo>
                  <a:lnTo>
                    <a:pt x="1110" y="1528"/>
                  </a:lnTo>
                  <a:lnTo>
                    <a:pt x="1170" y="1500"/>
                  </a:lnTo>
                  <a:lnTo>
                    <a:pt x="1229" y="1467"/>
                  </a:lnTo>
                  <a:lnTo>
                    <a:pt x="1282" y="1430"/>
                  </a:lnTo>
                  <a:lnTo>
                    <a:pt x="1333" y="1388"/>
                  </a:lnTo>
                  <a:lnTo>
                    <a:pt x="1379" y="1341"/>
                  </a:lnTo>
                  <a:lnTo>
                    <a:pt x="1421" y="1290"/>
                  </a:lnTo>
                  <a:lnTo>
                    <a:pt x="1458" y="1236"/>
                  </a:lnTo>
                  <a:lnTo>
                    <a:pt x="1491" y="1179"/>
                  </a:lnTo>
                  <a:lnTo>
                    <a:pt x="1518" y="1117"/>
                  </a:lnTo>
                  <a:lnTo>
                    <a:pt x="1540" y="1054"/>
                  </a:lnTo>
                  <a:lnTo>
                    <a:pt x="1556" y="988"/>
                  </a:lnTo>
                  <a:lnTo>
                    <a:pt x="1565" y="921"/>
                  </a:lnTo>
                  <a:lnTo>
                    <a:pt x="1569" y="850"/>
                  </a:lnTo>
                  <a:lnTo>
                    <a:pt x="1565" y="780"/>
                  </a:lnTo>
                  <a:lnTo>
                    <a:pt x="1556" y="712"/>
                  </a:lnTo>
                  <a:lnTo>
                    <a:pt x="1540" y="646"/>
                  </a:lnTo>
                  <a:lnTo>
                    <a:pt x="1518" y="583"/>
                  </a:lnTo>
                  <a:lnTo>
                    <a:pt x="1491" y="522"/>
                  </a:lnTo>
                  <a:lnTo>
                    <a:pt x="1458" y="465"/>
                  </a:lnTo>
                  <a:lnTo>
                    <a:pt x="1421" y="411"/>
                  </a:lnTo>
                  <a:lnTo>
                    <a:pt x="1379" y="360"/>
                  </a:lnTo>
                  <a:lnTo>
                    <a:pt x="1333" y="312"/>
                  </a:lnTo>
                  <a:lnTo>
                    <a:pt x="1282" y="270"/>
                  </a:lnTo>
                  <a:lnTo>
                    <a:pt x="1229" y="233"/>
                  </a:lnTo>
                  <a:lnTo>
                    <a:pt x="1170" y="200"/>
                  </a:lnTo>
                  <a:lnTo>
                    <a:pt x="1110" y="173"/>
                  </a:lnTo>
                  <a:lnTo>
                    <a:pt x="1048" y="151"/>
                  </a:lnTo>
                  <a:lnTo>
                    <a:pt x="982" y="135"/>
                  </a:lnTo>
                  <a:lnTo>
                    <a:pt x="914" y="125"/>
                  </a:lnTo>
                  <a:lnTo>
                    <a:pt x="845" y="121"/>
                  </a:lnTo>
                  <a:close/>
                  <a:moveTo>
                    <a:pt x="845" y="0"/>
                  </a:moveTo>
                  <a:lnTo>
                    <a:pt x="921" y="3"/>
                  </a:lnTo>
                  <a:lnTo>
                    <a:pt x="996" y="14"/>
                  </a:lnTo>
                  <a:lnTo>
                    <a:pt x="1068" y="31"/>
                  </a:lnTo>
                  <a:lnTo>
                    <a:pt x="1139" y="54"/>
                  </a:lnTo>
                  <a:lnTo>
                    <a:pt x="1206" y="83"/>
                  </a:lnTo>
                  <a:lnTo>
                    <a:pt x="1270" y="117"/>
                  </a:lnTo>
                  <a:lnTo>
                    <a:pt x="1331" y="157"/>
                  </a:lnTo>
                  <a:lnTo>
                    <a:pt x="1388" y="201"/>
                  </a:lnTo>
                  <a:lnTo>
                    <a:pt x="1441" y="249"/>
                  </a:lnTo>
                  <a:lnTo>
                    <a:pt x="1490" y="304"/>
                  </a:lnTo>
                  <a:lnTo>
                    <a:pt x="1535" y="361"/>
                  </a:lnTo>
                  <a:lnTo>
                    <a:pt x="1573" y="422"/>
                  </a:lnTo>
                  <a:lnTo>
                    <a:pt x="1608" y="487"/>
                  </a:lnTo>
                  <a:lnTo>
                    <a:pt x="1637" y="554"/>
                  </a:lnTo>
                  <a:lnTo>
                    <a:pt x="1659" y="625"/>
                  </a:lnTo>
                  <a:lnTo>
                    <a:pt x="1676" y="698"/>
                  </a:lnTo>
                  <a:lnTo>
                    <a:pt x="1686" y="773"/>
                  </a:lnTo>
                  <a:lnTo>
                    <a:pt x="1689" y="850"/>
                  </a:lnTo>
                  <a:lnTo>
                    <a:pt x="1686" y="927"/>
                  </a:lnTo>
                  <a:lnTo>
                    <a:pt x="1676" y="1002"/>
                  </a:lnTo>
                  <a:lnTo>
                    <a:pt x="1659" y="1075"/>
                  </a:lnTo>
                  <a:lnTo>
                    <a:pt x="1637" y="1146"/>
                  </a:lnTo>
                  <a:lnTo>
                    <a:pt x="1608" y="1214"/>
                  </a:lnTo>
                  <a:lnTo>
                    <a:pt x="1573" y="1278"/>
                  </a:lnTo>
                  <a:lnTo>
                    <a:pt x="1535" y="1340"/>
                  </a:lnTo>
                  <a:lnTo>
                    <a:pt x="1490" y="1398"/>
                  </a:lnTo>
                  <a:lnTo>
                    <a:pt x="1441" y="1451"/>
                  </a:lnTo>
                  <a:lnTo>
                    <a:pt x="1388" y="1500"/>
                  </a:lnTo>
                  <a:lnTo>
                    <a:pt x="1331" y="1544"/>
                  </a:lnTo>
                  <a:lnTo>
                    <a:pt x="1270" y="1584"/>
                  </a:lnTo>
                  <a:lnTo>
                    <a:pt x="1206" y="1618"/>
                  </a:lnTo>
                  <a:lnTo>
                    <a:pt x="1139" y="1647"/>
                  </a:lnTo>
                  <a:lnTo>
                    <a:pt x="1068" y="1670"/>
                  </a:lnTo>
                  <a:lnTo>
                    <a:pt x="996" y="1687"/>
                  </a:lnTo>
                  <a:lnTo>
                    <a:pt x="921" y="1697"/>
                  </a:lnTo>
                  <a:lnTo>
                    <a:pt x="845" y="1700"/>
                  </a:lnTo>
                  <a:lnTo>
                    <a:pt x="768" y="1697"/>
                  </a:lnTo>
                  <a:lnTo>
                    <a:pt x="693" y="1687"/>
                  </a:lnTo>
                  <a:lnTo>
                    <a:pt x="621" y="1670"/>
                  </a:lnTo>
                  <a:lnTo>
                    <a:pt x="551" y="1647"/>
                  </a:lnTo>
                  <a:lnTo>
                    <a:pt x="484" y="1618"/>
                  </a:lnTo>
                  <a:lnTo>
                    <a:pt x="419" y="1584"/>
                  </a:lnTo>
                  <a:lnTo>
                    <a:pt x="359" y="1544"/>
                  </a:lnTo>
                  <a:lnTo>
                    <a:pt x="302" y="1500"/>
                  </a:lnTo>
                  <a:lnTo>
                    <a:pt x="248" y="1451"/>
                  </a:lnTo>
                  <a:lnTo>
                    <a:pt x="200" y="1398"/>
                  </a:lnTo>
                  <a:lnTo>
                    <a:pt x="155" y="1340"/>
                  </a:lnTo>
                  <a:lnTo>
                    <a:pt x="116" y="1278"/>
                  </a:lnTo>
                  <a:lnTo>
                    <a:pt x="81" y="1214"/>
                  </a:lnTo>
                  <a:lnTo>
                    <a:pt x="53" y="1146"/>
                  </a:lnTo>
                  <a:lnTo>
                    <a:pt x="31" y="1075"/>
                  </a:lnTo>
                  <a:lnTo>
                    <a:pt x="13" y="1002"/>
                  </a:lnTo>
                  <a:lnTo>
                    <a:pt x="3" y="927"/>
                  </a:lnTo>
                  <a:lnTo>
                    <a:pt x="0" y="850"/>
                  </a:lnTo>
                  <a:lnTo>
                    <a:pt x="3" y="773"/>
                  </a:lnTo>
                  <a:lnTo>
                    <a:pt x="13" y="698"/>
                  </a:lnTo>
                  <a:lnTo>
                    <a:pt x="31" y="625"/>
                  </a:lnTo>
                  <a:lnTo>
                    <a:pt x="53" y="554"/>
                  </a:lnTo>
                  <a:lnTo>
                    <a:pt x="81" y="487"/>
                  </a:lnTo>
                  <a:lnTo>
                    <a:pt x="116" y="422"/>
                  </a:lnTo>
                  <a:lnTo>
                    <a:pt x="155" y="361"/>
                  </a:lnTo>
                  <a:lnTo>
                    <a:pt x="200" y="304"/>
                  </a:lnTo>
                  <a:lnTo>
                    <a:pt x="248" y="249"/>
                  </a:lnTo>
                  <a:lnTo>
                    <a:pt x="302" y="201"/>
                  </a:lnTo>
                  <a:lnTo>
                    <a:pt x="359" y="157"/>
                  </a:lnTo>
                  <a:lnTo>
                    <a:pt x="419" y="117"/>
                  </a:lnTo>
                  <a:lnTo>
                    <a:pt x="484" y="83"/>
                  </a:lnTo>
                  <a:lnTo>
                    <a:pt x="551" y="54"/>
                  </a:lnTo>
                  <a:lnTo>
                    <a:pt x="621" y="31"/>
                  </a:lnTo>
                  <a:lnTo>
                    <a:pt x="693" y="14"/>
                  </a:lnTo>
                  <a:lnTo>
                    <a:pt x="768" y="3"/>
                  </a:lnTo>
                  <a:lnTo>
                    <a:pt x="8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Freeform 212"/>
            <p:cNvSpPr>
              <a:spLocks noEditPoints="1"/>
            </p:cNvSpPr>
            <p:nvPr/>
          </p:nvSpPr>
          <p:spPr bwMode="auto">
            <a:xfrm>
              <a:off x="5648326" y="3603625"/>
              <a:ext cx="268288" cy="269875"/>
            </a:xfrm>
            <a:custGeom>
              <a:avLst/>
              <a:gdLst>
                <a:gd name="T0" fmla="*/ 707 w 1689"/>
                <a:gd name="T1" fmla="*/ 135 h 1700"/>
                <a:gd name="T2" fmla="*/ 519 w 1689"/>
                <a:gd name="T3" fmla="*/ 200 h 1700"/>
                <a:gd name="T4" fmla="*/ 356 w 1689"/>
                <a:gd name="T5" fmla="*/ 312 h 1700"/>
                <a:gd name="T6" fmla="*/ 231 w 1689"/>
                <a:gd name="T7" fmla="*/ 465 h 1700"/>
                <a:gd name="T8" fmla="*/ 149 w 1689"/>
                <a:gd name="T9" fmla="*/ 646 h 1700"/>
                <a:gd name="T10" fmla="*/ 120 w 1689"/>
                <a:gd name="T11" fmla="*/ 850 h 1700"/>
                <a:gd name="T12" fmla="*/ 149 w 1689"/>
                <a:gd name="T13" fmla="*/ 1054 h 1700"/>
                <a:gd name="T14" fmla="*/ 231 w 1689"/>
                <a:gd name="T15" fmla="*/ 1236 h 1700"/>
                <a:gd name="T16" fmla="*/ 356 w 1689"/>
                <a:gd name="T17" fmla="*/ 1388 h 1700"/>
                <a:gd name="T18" fmla="*/ 519 w 1689"/>
                <a:gd name="T19" fmla="*/ 1500 h 1700"/>
                <a:gd name="T20" fmla="*/ 707 w 1689"/>
                <a:gd name="T21" fmla="*/ 1565 h 1700"/>
                <a:gd name="T22" fmla="*/ 913 w 1689"/>
                <a:gd name="T23" fmla="*/ 1575 h 1700"/>
                <a:gd name="T24" fmla="*/ 1110 w 1689"/>
                <a:gd name="T25" fmla="*/ 1528 h 1700"/>
                <a:gd name="T26" fmla="*/ 1282 w 1689"/>
                <a:gd name="T27" fmla="*/ 1430 h 1700"/>
                <a:gd name="T28" fmla="*/ 1420 w 1689"/>
                <a:gd name="T29" fmla="*/ 1290 h 1700"/>
                <a:gd name="T30" fmla="*/ 1518 w 1689"/>
                <a:gd name="T31" fmla="*/ 1117 h 1700"/>
                <a:gd name="T32" fmla="*/ 1565 w 1689"/>
                <a:gd name="T33" fmla="*/ 921 h 1700"/>
                <a:gd name="T34" fmla="*/ 1555 w 1689"/>
                <a:gd name="T35" fmla="*/ 712 h 1700"/>
                <a:gd name="T36" fmla="*/ 1490 w 1689"/>
                <a:gd name="T37" fmla="*/ 522 h 1700"/>
                <a:gd name="T38" fmla="*/ 1379 w 1689"/>
                <a:gd name="T39" fmla="*/ 360 h 1700"/>
                <a:gd name="T40" fmla="*/ 1228 w 1689"/>
                <a:gd name="T41" fmla="*/ 233 h 1700"/>
                <a:gd name="T42" fmla="*/ 1047 w 1689"/>
                <a:gd name="T43" fmla="*/ 151 h 1700"/>
                <a:gd name="T44" fmla="*/ 844 w 1689"/>
                <a:gd name="T45" fmla="*/ 121 h 1700"/>
                <a:gd name="T46" fmla="*/ 996 w 1689"/>
                <a:gd name="T47" fmla="*/ 14 h 1700"/>
                <a:gd name="T48" fmla="*/ 1205 w 1689"/>
                <a:gd name="T49" fmla="*/ 83 h 1700"/>
                <a:gd name="T50" fmla="*/ 1387 w 1689"/>
                <a:gd name="T51" fmla="*/ 201 h 1700"/>
                <a:gd name="T52" fmla="*/ 1534 w 1689"/>
                <a:gd name="T53" fmla="*/ 361 h 1700"/>
                <a:gd name="T54" fmla="*/ 1636 w 1689"/>
                <a:gd name="T55" fmla="*/ 554 h 1700"/>
                <a:gd name="T56" fmla="*/ 1686 w 1689"/>
                <a:gd name="T57" fmla="*/ 773 h 1700"/>
                <a:gd name="T58" fmla="*/ 1676 w 1689"/>
                <a:gd name="T59" fmla="*/ 1002 h 1700"/>
                <a:gd name="T60" fmla="*/ 1608 w 1689"/>
                <a:gd name="T61" fmla="*/ 1214 h 1700"/>
                <a:gd name="T62" fmla="*/ 1489 w 1689"/>
                <a:gd name="T63" fmla="*/ 1398 h 1700"/>
                <a:gd name="T64" fmla="*/ 1330 w 1689"/>
                <a:gd name="T65" fmla="*/ 1544 h 1700"/>
                <a:gd name="T66" fmla="*/ 1138 w 1689"/>
                <a:gd name="T67" fmla="*/ 1647 h 1700"/>
                <a:gd name="T68" fmla="*/ 921 w 1689"/>
                <a:gd name="T69" fmla="*/ 1697 h 1700"/>
                <a:gd name="T70" fmla="*/ 693 w 1689"/>
                <a:gd name="T71" fmla="*/ 1687 h 1700"/>
                <a:gd name="T72" fmla="*/ 483 w 1689"/>
                <a:gd name="T73" fmla="*/ 1618 h 1700"/>
                <a:gd name="T74" fmla="*/ 301 w 1689"/>
                <a:gd name="T75" fmla="*/ 1500 h 1700"/>
                <a:gd name="T76" fmla="*/ 154 w 1689"/>
                <a:gd name="T77" fmla="*/ 1340 h 1700"/>
                <a:gd name="T78" fmla="*/ 52 w 1689"/>
                <a:gd name="T79" fmla="*/ 1146 h 1700"/>
                <a:gd name="T80" fmla="*/ 3 w 1689"/>
                <a:gd name="T81" fmla="*/ 927 h 1700"/>
                <a:gd name="T82" fmla="*/ 13 w 1689"/>
                <a:gd name="T83" fmla="*/ 698 h 1700"/>
                <a:gd name="T84" fmla="*/ 81 w 1689"/>
                <a:gd name="T85" fmla="*/ 487 h 1700"/>
                <a:gd name="T86" fmla="*/ 199 w 1689"/>
                <a:gd name="T87" fmla="*/ 304 h 1700"/>
                <a:gd name="T88" fmla="*/ 358 w 1689"/>
                <a:gd name="T89" fmla="*/ 157 h 1700"/>
                <a:gd name="T90" fmla="*/ 550 w 1689"/>
                <a:gd name="T91" fmla="*/ 54 h 1700"/>
                <a:gd name="T92" fmla="*/ 768 w 1689"/>
                <a:gd name="T93" fmla="*/ 3 h 1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89" h="1700">
                  <a:moveTo>
                    <a:pt x="844" y="121"/>
                  </a:moveTo>
                  <a:lnTo>
                    <a:pt x="775" y="125"/>
                  </a:lnTo>
                  <a:lnTo>
                    <a:pt x="707" y="135"/>
                  </a:lnTo>
                  <a:lnTo>
                    <a:pt x="641" y="151"/>
                  </a:lnTo>
                  <a:lnTo>
                    <a:pt x="579" y="173"/>
                  </a:lnTo>
                  <a:lnTo>
                    <a:pt x="519" y="200"/>
                  </a:lnTo>
                  <a:lnTo>
                    <a:pt x="460" y="233"/>
                  </a:lnTo>
                  <a:lnTo>
                    <a:pt x="407" y="270"/>
                  </a:lnTo>
                  <a:lnTo>
                    <a:pt x="356" y="312"/>
                  </a:lnTo>
                  <a:lnTo>
                    <a:pt x="310" y="360"/>
                  </a:lnTo>
                  <a:lnTo>
                    <a:pt x="268" y="411"/>
                  </a:lnTo>
                  <a:lnTo>
                    <a:pt x="231" y="465"/>
                  </a:lnTo>
                  <a:lnTo>
                    <a:pt x="198" y="522"/>
                  </a:lnTo>
                  <a:lnTo>
                    <a:pt x="171" y="583"/>
                  </a:lnTo>
                  <a:lnTo>
                    <a:pt x="149" y="646"/>
                  </a:lnTo>
                  <a:lnTo>
                    <a:pt x="133" y="712"/>
                  </a:lnTo>
                  <a:lnTo>
                    <a:pt x="124" y="780"/>
                  </a:lnTo>
                  <a:lnTo>
                    <a:pt x="120" y="850"/>
                  </a:lnTo>
                  <a:lnTo>
                    <a:pt x="124" y="921"/>
                  </a:lnTo>
                  <a:lnTo>
                    <a:pt x="133" y="988"/>
                  </a:lnTo>
                  <a:lnTo>
                    <a:pt x="149" y="1054"/>
                  </a:lnTo>
                  <a:lnTo>
                    <a:pt x="171" y="1117"/>
                  </a:lnTo>
                  <a:lnTo>
                    <a:pt x="198" y="1179"/>
                  </a:lnTo>
                  <a:lnTo>
                    <a:pt x="231" y="1236"/>
                  </a:lnTo>
                  <a:lnTo>
                    <a:pt x="268" y="1290"/>
                  </a:lnTo>
                  <a:lnTo>
                    <a:pt x="310" y="1341"/>
                  </a:lnTo>
                  <a:lnTo>
                    <a:pt x="356" y="1388"/>
                  </a:lnTo>
                  <a:lnTo>
                    <a:pt x="407" y="1430"/>
                  </a:lnTo>
                  <a:lnTo>
                    <a:pt x="460" y="1467"/>
                  </a:lnTo>
                  <a:lnTo>
                    <a:pt x="519" y="1500"/>
                  </a:lnTo>
                  <a:lnTo>
                    <a:pt x="579" y="1528"/>
                  </a:lnTo>
                  <a:lnTo>
                    <a:pt x="641" y="1550"/>
                  </a:lnTo>
                  <a:lnTo>
                    <a:pt x="707" y="1565"/>
                  </a:lnTo>
                  <a:lnTo>
                    <a:pt x="775" y="1575"/>
                  </a:lnTo>
                  <a:lnTo>
                    <a:pt x="844" y="1579"/>
                  </a:lnTo>
                  <a:lnTo>
                    <a:pt x="913" y="1575"/>
                  </a:lnTo>
                  <a:lnTo>
                    <a:pt x="981" y="1565"/>
                  </a:lnTo>
                  <a:lnTo>
                    <a:pt x="1047" y="1550"/>
                  </a:lnTo>
                  <a:lnTo>
                    <a:pt x="1110" y="1528"/>
                  </a:lnTo>
                  <a:lnTo>
                    <a:pt x="1170" y="1500"/>
                  </a:lnTo>
                  <a:lnTo>
                    <a:pt x="1228" y="1467"/>
                  </a:lnTo>
                  <a:lnTo>
                    <a:pt x="1282" y="1430"/>
                  </a:lnTo>
                  <a:lnTo>
                    <a:pt x="1332" y="1388"/>
                  </a:lnTo>
                  <a:lnTo>
                    <a:pt x="1379" y="1341"/>
                  </a:lnTo>
                  <a:lnTo>
                    <a:pt x="1420" y="1290"/>
                  </a:lnTo>
                  <a:lnTo>
                    <a:pt x="1458" y="1236"/>
                  </a:lnTo>
                  <a:lnTo>
                    <a:pt x="1490" y="1179"/>
                  </a:lnTo>
                  <a:lnTo>
                    <a:pt x="1518" y="1117"/>
                  </a:lnTo>
                  <a:lnTo>
                    <a:pt x="1540" y="1054"/>
                  </a:lnTo>
                  <a:lnTo>
                    <a:pt x="1555" y="988"/>
                  </a:lnTo>
                  <a:lnTo>
                    <a:pt x="1565" y="921"/>
                  </a:lnTo>
                  <a:lnTo>
                    <a:pt x="1568" y="850"/>
                  </a:lnTo>
                  <a:lnTo>
                    <a:pt x="1565" y="780"/>
                  </a:lnTo>
                  <a:lnTo>
                    <a:pt x="1555" y="712"/>
                  </a:lnTo>
                  <a:lnTo>
                    <a:pt x="1540" y="646"/>
                  </a:lnTo>
                  <a:lnTo>
                    <a:pt x="1518" y="583"/>
                  </a:lnTo>
                  <a:lnTo>
                    <a:pt x="1490" y="522"/>
                  </a:lnTo>
                  <a:lnTo>
                    <a:pt x="1458" y="465"/>
                  </a:lnTo>
                  <a:lnTo>
                    <a:pt x="1420" y="411"/>
                  </a:lnTo>
                  <a:lnTo>
                    <a:pt x="1379" y="360"/>
                  </a:lnTo>
                  <a:lnTo>
                    <a:pt x="1332" y="312"/>
                  </a:lnTo>
                  <a:lnTo>
                    <a:pt x="1282" y="270"/>
                  </a:lnTo>
                  <a:lnTo>
                    <a:pt x="1228" y="233"/>
                  </a:lnTo>
                  <a:lnTo>
                    <a:pt x="1170" y="200"/>
                  </a:lnTo>
                  <a:lnTo>
                    <a:pt x="1110" y="173"/>
                  </a:lnTo>
                  <a:lnTo>
                    <a:pt x="1047" y="151"/>
                  </a:lnTo>
                  <a:lnTo>
                    <a:pt x="981" y="135"/>
                  </a:lnTo>
                  <a:lnTo>
                    <a:pt x="913" y="125"/>
                  </a:lnTo>
                  <a:lnTo>
                    <a:pt x="844" y="121"/>
                  </a:lnTo>
                  <a:close/>
                  <a:moveTo>
                    <a:pt x="844" y="0"/>
                  </a:moveTo>
                  <a:lnTo>
                    <a:pt x="921" y="3"/>
                  </a:lnTo>
                  <a:lnTo>
                    <a:pt x="996" y="14"/>
                  </a:lnTo>
                  <a:lnTo>
                    <a:pt x="1068" y="31"/>
                  </a:lnTo>
                  <a:lnTo>
                    <a:pt x="1138" y="54"/>
                  </a:lnTo>
                  <a:lnTo>
                    <a:pt x="1205" y="83"/>
                  </a:lnTo>
                  <a:lnTo>
                    <a:pt x="1270" y="117"/>
                  </a:lnTo>
                  <a:lnTo>
                    <a:pt x="1330" y="157"/>
                  </a:lnTo>
                  <a:lnTo>
                    <a:pt x="1387" y="201"/>
                  </a:lnTo>
                  <a:lnTo>
                    <a:pt x="1441" y="249"/>
                  </a:lnTo>
                  <a:lnTo>
                    <a:pt x="1489" y="304"/>
                  </a:lnTo>
                  <a:lnTo>
                    <a:pt x="1534" y="361"/>
                  </a:lnTo>
                  <a:lnTo>
                    <a:pt x="1573" y="422"/>
                  </a:lnTo>
                  <a:lnTo>
                    <a:pt x="1608" y="487"/>
                  </a:lnTo>
                  <a:lnTo>
                    <a:pt x="1636" y="554"/>
                  </a:lnTo>
                  <a:lnTo>
                    <a:pt x="1658" y="625"/>
                  </a:lnTo>
                  <a:lnTo>
                    <a:pt x="1676" y="698"/>
                  </a:lnTo>
                  <a:lnTo>
                    <a:pt x="1686" y="773"/>
                  </a:lnTo>
                  <a:lnTo>
                    <a:pt x="1689" y="850"/>
                  </a:lnTo>
                  <a:lnTo>
                    <a:pt x="1686" y="927"/>
                  </a:lnTo>
                  <a:lnTo>
                    <a:pt x="1676" y="1002"/>
                  </a:lnTo>
                  <a:lnTo>
                    <a:pt x="1658" y="1075"/>
                  </a:lnTo>
                  <a:lnTo>
                    <a:pt x="1636" y="1146"/>
                  </a:lnTo>
                  <a:lnTo>
                    <a:pt x="1608" y="1214"/>
                  </a:lnTo>
                  <a:lnTo>
                    <a:pt x="1573" y="1278"/>
                  </a:lnTo>
                  <a:lnTo>
                    <a:pt x="1534" y="1340"/>
                  </a:lnTo>
                  <a:lnTo>
                    <a:pt x="1489" y="1398"/>
                  </a:lnTo>
                  <a:lnTo>
                    <a:pt x="1441" y="1451"/>
                  </a:lnTo>
                  <a:lnTo>
                    <a:pt x="1387" y="1500"/>
                  </a:lnTo>
                  <a:lnTo>
                    <a:pt x="1330" y="1544"/>
                  </a:lnTo>
                  <a:lnTo>
                    <a:pt x="1270" y="1584"/>
                  </a:lnTo>
                  <a:lnTo>
                    <a:pt x="1205" y="1618"/>
                  </a:lnTo>
                  <a:lnTo>
                    <a:pt x="1138" y="1647"/>
                  </a:lnTo>
                  <a:lnTo>
                    <a:pt x="1068" y="1670"/>
                  </a:lnTo>
                  <a:lnTo>
                    <a:pt x="996" y="1687"/>
                  </a:lnTo>
                  <a:lnTo>
                    <a:pt x="921" y="1697"/>
                  </a:lnTo>
                  <a:lnTo>
                    <a:pt x="844" y="1700"/>
                  </a:lnTo>
                  <a:lnTo>
                    <a:pt x="768" y="1697"/>
                  </a:lnTo>
                  <a:lnTo>
                    <a:pt x="693" y="1687"/>
                  </a:lnTo>
                  <a:lnTo>
                    <a:pt x="621" y="1670"/>
                  </a:lnTo>
                  <a:lnTo>
                    <a:pt x="550" y="1647"/>
                  </a:lnTo>
                  <a:lnTo>
                    <a:pt x="483" y="1618"/>
                  </a:lnTo>
                  <a:lnTo>
                    <a:pt x="419" y="1584"/>
                  </a:lnTo>
                  <a:lnTo>
                    <a:pt x="358" y="1544"/>
                  </a:lnTo>
                  <a:lnTo>
                    <a:pt x="301" y="1500"/>
                  </a:lnTo>
                  <a:lnTo>
                    <a:pt x="248" y="1451"/>
                  </a:lnTo>
                  <a:lnTo>
                    <a:pt x="199" y="1398"/>
                  </a:lnTo>
                  <a:lnTo>
                    <a:pt x="154" y="1340"/>
                  </a:lnTo>
                  <a:lnTo>
                    <a:pt x="116" y="1278"/>
                  </a:lnTo>
                  <a:lnTo>
                    <a:pt x="81" y="1214"/>
                  </a:lnTo>
                  <a:lnTo>
                    <a:pt x="52" y="1146"/>
                  </a:lnTo>
                  <a:lnTo>
                    <a:pt x="30" y="1075"/>
                  </a:lnTo>
                  <a:lnTo>
                    <a:pt x="13" y="1002"/>
                  </a:lnTo>
                  <a:lnTo>
                    <a:pt x="3" y="927"/>
                  </a:lnTo>
                  <a:lnTo>
                    <a:pt x="0" y="850"/>
                  </a:lnTo>
                  <a:lnTo>
                    <a:pt x="3" y="773"/>
                  </a:lnTo>
                  <a:lnTo>
                    <a:pt x="13" y="698"/>
                  </a:lnTo>
                  <a:lnTo>
                    <a:pt x="30" y="625"/>
                  </a:lnTo>
                  <a:lnTo>
                    <a:pt x="52" y="554"/>
                  </a:lnTo>
                  <a:lnTo>
                    <a:pt x="81" y="487"/>
                  </a:lnTo>
                  <a:lnTo>
                    <a:pt x="116" y="422"/>
                  </a:lnTo>
                  <a:lnTo>
                    <a:pt x="154" y="361"/>
                  </a:lnTo>
                  <a:lnTo>
                    <a:pt x="199" y="304"/>
                  </a:lnTo>
                  <a:lnTo>
                    <a:pt x="248" y="249"/>
                  </a:lnTo>
                  <a:lnTo>
                    <a:pt x="301" y="201"/>
                  </a:lnTo>
                  <a:lnTo>
                    <a:pt x="358" y="157"/>
                  </a:lnTo>
                  <a:lnTo>
                    <a:pt x="419" y="117"/>
                  </a:lnTo>
                  <a:lnTo>
                    <a:pt x="483" y="83"/>
                  </a:lnTo>
                  <a:lnTo>
                    <a:pt x="550" y="54"/>
                  </a:lnTo>
                  <a:lnTo>
                    <a:pt x="621" y="31"/>
                  </a:lnTo>
                  <a:lnTo>
                    <a:pt x="693" y="14"/>
                  </a:lnTo>
                  <a:lnTo>
                    <a:pt x="768" y="3"/>
                  </a:lnTo>
                  <a:lnTo>
                    <a:pt x="8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1" name="Group 870"/>
          <p:cNvGrpSpPr/>
          <p:nvPr/>
        </p:nvGrpSpPr>
        <p:grpSpPr>
          <a:xfrm>
            <a:off x="4404765" y="3455988"/>
            <a:ext cx="566737" cy="565150"/>
            <a:chOff x="4348163" y="3455988"/>
            <a:chExt cx="566737" cy="565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6" name="Freeform 217"/>
            <p:cNvSpPr>
              <a:spLocks noEditPoints="1"/>
            </p:cNvSpPr>
            <p:nvPr/>
          </p:nvSpPr>
          <p:spPr bwMode="auto">
            <a:xfrm>
              <a:off x="4348163" y="3582988"/>
              <a:ext cx="342900" cy="436563"/>
            </a:xfrm>
            <a:custGeom>
              <a:avLst/>
              <a:gdLst>
                <a:gd name="T0" fmla="*/ 242 w 2158"/>
                <a:gd name="T1" fmla="*/ 326 h 2745"/>
                <a:gd name="T2" fmla="*/ 182 w 2158"/>
                <a:gd name="T3" fmla="*/ 502 h 2745"/>
                <a:gd name="T4" fmla="*/ 142 w 2158"/>
                <a:gd name="T5" fmla="*/ 687 h 2745"/>
                <a:gd name="T6" fmla="*/ 121 w 2158"/>
                <a:gd name="T7" fmla="*/ 879 h 2745"/>
                <a:gd name="T8" fmla="*/ 122 w 2158"/>
                <a:gd name="T9" fmla="*/ 1081 h 2745"/>
                <a:gd name="T10" fmla="*/ 145 w 2158"/>
                <a:gd name="T11" fmla="*/ 1280 h 2745"/>
                <a:gd name="T12" fmla="*/ 189 w 2158"/>
                <a:gd name="T13" fmla="*/ 1469 h 2745"/>
                <a:gd name="T14" fmla="*/ 257 w 2158"/>
                <a:gd name="T15" fmla="*/ 1650 h 2745"/>
                <a:gd name="T16" fmla="*/ 347 w 2158"/>
                <a:gd name="T17" fmla="*/ 1822 h 2745"/>
                <a:gd name="T18" fmla="*/ 459 w 2158"/>
                <a:gd name="T19" fmla="*/ 1986 h 2745"/>
                <a:gd name="T20" fmla="*/ 590 w 2158"/>
                <a:gd name="T21" fmla="*/ 2136 h 2745"/>
                <a:gd name="T22" fmla="*/ 731 w 2158"/>
                <a:gd name="T23" fmla="*/ 2264 h 2745"/>
                <a:gd name="T24" fmla="*/ 884 w 2158"/>
                <a:gd name="T25" fmla="*/ 2375 h 2745"/>
                <a:gd name="T26" fmla="*/ 1045 w 2158"/>
                <a:gd name="T27" fmla="*/ 2466 h 2745"/>
                <a:gd name="T28" fmla="*/ 1217 w 2158"/>
                <a:gd name="T29" fmla="*/ 2538 h 2745"/>
                <a:gd name="T30" fmla="*/ 1399 w 2158"/>
                <a:gd name="T31" fmla="*/ 2590 h 2745"/>
                <a:gd name="T32" fmla="*/ 1903 w 2158"/>
                <a:gd name="T33" fmla="*/ 1904 h 2745"/>
                <a:gd name="T34" fmla="*/ 1823 w 2158"/>
                <a:gd name="T35" fmla="*/ 1913 h 2745"/>
                <a:gd name="T36" fmla="*/ 1700 w 2158"/>
                <a:gd name="T37" fmla="*/ 1912 h 2745"/>
                <a:gd name="T38" fmla="*/ 1548 w 2158"/>
                <a:gd name="T39" fmla="*/ 1886 h 2745"/>
                <a:gd name="T40" fmla="*/ 1403 w 2158"/>
                <a:gd name="T41" fmla="*/ 1838 h 2745"/>
                <a:gd name="T42" fmla="*/ 1267 w 2158"/>
                <a:gd name="T43" fmla="*/ 1767 h 2745"/>
                <a:gd name="T44" fmla="*/ 1159 w 2158"/>
                <a:gd name="T45" fmla="*/ 1686 h 2745"/>
                <a:gd name="T46" fmla="*/ 1065 w 2158"/>
                <a:gd name="T47" fmla="*/ 1594 h 2745"/>
                <a:gd name="T48" fmla="*/ 987 w 2158"/>
                <a:gd name="T49" fmla="*/ 1493 h 2745"/>
                <a:gd name="T50" fmla="*/ 922 w 2158"/>
                <a:gd name="T51" fmla="*/ 1382 h 2745"/>
                <a:gd name="T52" fmla="*/ 279 w 2158"/>
                <a:gd name="T53" fmla="*/ 0 h 2745"/>
                <a:gd name="T54" fmla="*/ 1073 w 2158"/>
                <a:gd name="T55" fmla="*/ 1387 h 2745"/>
                <a:gd name="T56" fmla="*/ 1149 w 2158"/>
                <a:gd name="T57" fmla="*/ 1495 h 2745"/>
                <a:gd name="T58" fmla="*/ 1239 w 2158"/>
                <a:gd name="T59" fmla="*/ 1590 h 2745"/>
                <a:gd name="T60" fmla="*/ 1344 w 2158"/>
                <a:gd name="T61" fmla="*/ 1672 h 2745"/>
                <a:gd name="T62" fmla="*/ 1446 w 2158"/>
                <a:gd name="T63" fmla="*/ 1730 h 2745"/>
                <a:gd name="T64" fmla="*/ 1556 w 2158"/>
                <a:gd name="T65" fmla="*/ 1771 h 2745"/>
                <a:gd name="T66" fmla="*/ 1670 w 2158"/>
                <a:gd name="T67" fmla="*/ 1795 h 2745"/>
                <a:gd name="T68" fmla="*/ 1789 w 2158"/>
                <a:gd name="T69" fmla="*/ 1802 h 2745"/>
                <a:gd name="T70" fmla="*/ 1873 w 2158"/>
                <a:gd name="T71" fmla="*/ 1796 h 2745"/>
                <a:gd name="T72" fmla="*/ 1942 w 2158"/>
                <a:gd name="T73" fmla="*/ 1782 h 2745"/>
                <a:gd name="T74" fmla="*/ 1998 w 2158"/>
                <a:gd name="T75" fmla="*/ 1767 h 2745"/>
                <a:gd name="T76" fmla="*/ 1558 w 2158"/>
                <a:gd name="T77" fmla="*/ 2745 h 2745"/>
                <a:gd name="T78" fmla="*/ 1418 w 2158"/>
                <a:gd name="T79" fmla="*/ 2721 h 2745"/>
                <a:gd name="T80" fmla="*/ 1230 w 2158"/>
                <a:gd name="T81" fmla="*/ 2673 h 2745"/>
                <a:gd name="T82" fmla="*/ 1049 w 2158"/>
                <a:gd name="T83" fmla="*/ 2604 h 2745"/>
                <a:gd name="T84" fmla="*/ 880 w 2158"/>
                <a:gd name="T85" fmla="*/ 2518 h 2745"/>
                <a:gd name="T86" fmla="*/ 720 w 2158"/>
                <a:gd name="T87" fmla="*/ 2412 h 2745"/>
                <a:gd name="T88" fmla="*/ 571 w 2158"/>
                <a:gd name="T89" fmla="*/ 2288 h 2745"/>
                <a:gd name="T90" fmla="*/ 434 w 2158"/>
                <a:gd name="T91" fmla="*/ 2146 h 2745"/>
                <a:gd name="T92" fmla="*/ 303 w 2158"/>
                <a:gd name="T93" fmla="*/ 1976 h 2745"/>
                <a:gd name="T94" fmla="*/ 195 w 2158"/>
                <a:gd name="T95" fmla="*/ 1795 h 2745"/>
                <a:gd name="T96" fmla="*/ 110 w 2158"/>
                <a:gd name="T97" fmla="*/ 1605 h 2745"/>
                <a:gd name="T98" fmla="*/ 49 w 2158"/>
                <a:gd name="T99" fmla="*/ 1405 h 2745"/>
                <a:gd name="T100" fmla="*/ 12 w 2158"/>
                <a:gd name="T101" fmla="*/ 1196 h 2745"/>
                <a:gd name="T102" fmla="*/ 0 w 2158"/>
                <a:gd name="T103" fmla="*/ 978 h 2745"/>
                <a:gd name="T104" fmla="*/ 12 w 2158"/>
                <a:gd name="T105" fmla="*/ 766 h 2745"/>
                <a:gd name="T106" fmla="*/ 45 w 2158"/>
                <a:gd name="T107" fmla="*/ 562 h 2745"/>
                <a:gd name="T108" fmla="*/ 102 w 2158"/>
                <a:gd name="T109" fmla="*/ 365 h 2745"/>
                <a:gd name="T110" fmla="*/ 179 w 2158"/>
                <a:gd name="T111" fmla="*/ 179 h 2745"/>
                <a:gd name="T112" fmla="*/ 279 w 2158"/>
                <a:gd name="T113" fmla="*/ 0 h 2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58" h="2745">
                  <a:moveTo>
                    <a:pt x="279" y="243"/>
                  </a:moveTo>
                  <a:lnTo>
                    <a:pt x="242" y="326"/>
                  </a:lnTo>
                  <a:lnTo>
                    <a:pt x="209" y="413"/>
                  </a:lnTo>
                  <a:lnTo>
                    <a:pt x="182" y="502"/>
                  </a:lnTo>
                  <a:lnTo>
                    <a:pt x="159" y="593"/>
                  </a:lnTo>
                  <a:lnTo>
                    <a:pt x="142" y="687"/>
                  </a:lnTo>
                  <a:lnTo>
                    <a:pt x="129" y="782"/>
                  </a:lnTo>
                  <a:lnTo>
                    <a:pt x="121" y="879"/>
                  </a:lnTo>
                  <a:lnTo>
                    <a:pt x="119" y="978"/>
                  </a:lnTo>
                  <a:lnTo>
                    <a:pt x="122" y="1081"/>
                  </a:lnTo>
                  <a:lnTo>
                    <a:pt x="130" y="1182"/>
                  </a:lnTo>
                  <a:lnTo>
                    <a:pt x="145" y="1280"/>
                  </a:lnTo>
                  <a:lnTo>
                    <a:pt x="164" y="1375"/>
                  </a:lnTo>
                  <a:lnTo>
                    <a:pt x="189" y="1469"/>
                  </a:lnTo>
                  <a:lnTo>
                    <a:pt x="221" y="1561"/>
                  </a:lnTo>
                  <a:lnTo>
                    <a:pt x="257" y="1650"/>
                  </a:lnTo>
                  <a:lnTo>
                    <a:pt x="300" y="1738"/>
                  </a:lnTo>
                  <a:lnTo>
                    <a:pt x="347" y="1822"/>
                  </a:lnTo>
                  <a:lnTo>
                    <a:pt x="400" y="1905"/>
                  </a:lnTo>
                  <a:lnTo>
                    <a:pt x="459" y="1986"/>
                  </a:lnTo>
                  <a:lnTo>
                    <a:pt x="524" y="2063"/>
                  </a:lnTo>
                  <a:lnTo>
                    <a:pt x="590" y="2136"/>
                  </a:lnTo>
                  <a:lnTo>
                    <a:pt x="660" y="2203"/>
                  </a:lnTo>
                  <a:lnTo>
                    <a:pt x="731" y="2264"/>
                  </a:lnTo>
                  <a:lnTo>
                    <a:pt x="806" y="2322"/>
                  </a:lnTo>
                  <a:lnTo>
                    <a:pt x="884" y="2375"/>
                  </a:lnTo>
                  <a:lnTo>
                    <a:pt x="963" y="2423"/>
                  </a:lnTo>
                  <a:lnTo>
                    <a:pt x="1045" y="2466"/>
                  </a:lnTo>
                  <a:lnTo>
                    <a:pt x="1131" y="2505"/>
                  </a:lnTo>
                  <a:lnTo>
                    <a:pt x="1217" y="2538"/>
                  </a:lnTo>
                  <a:lnTo>
                    <a:pt x="1307" y="2566"/>
                  </a:lnTo>
                  <a:lnTo>
                    <a:pt x="1399" y="2590"/>
                  </a:lnTo>
                  <a:lnTo>
                    <a:pt x="1492" y="2609"/>
                  </a:lnTo>
                  <a:lnTo>
                    <a:pt x="1903" y="1904"/>
                  </a:lnTo>
                  <a:lnTo>
                    <a:pt x="1865" y="1909"/>
                  </a:lnTo>
                  <a:lnTo>
                    <a:pt x="1823" y="1913"/>
                  </a:lnTo>
                  <a:lnTo>
                    <a:pt x="1777" y="1916"/>
                  </a:lnTo>
                  <a:lnTo>
                    <a:pt x="1700" y="1912"/>
                  </a:lnTo>
                  <a:lnTo>
                    <a:pt x="1623" y="1903"/>
                  </a:lnTo>
                  <a:lnTo>
                    <a:pt x="1548" y="1886"/>
                  </a:lnTo>
                  <a:lnTo>
                    <a:pt x="1475" y="1865"/>
                  </a:lnTo>
                  <a:lnTo>
                    <a:pt x="1403" y="1838"/>
                  </a:lnTo>
                  <a:lnTo>
                    <a:pt x="1334" y="1806"/>
                  </a:lnTo>
                  <a:lnTo>
                    <a:pt x="1267" y="1767"/>
                  </a:lnTo>
                  <a:lnTo>
                    <a:pt x="1211" y="1728"/>
                  </a:lnTo>
                  <a:lnTo>
                    <a:pt x="1159" y="1686"/>
                  </a:lnTo>
                  <a:lnTo>
                    <a:pt x="1110" y="1642"/>
                  </a:lnTo>
                  <a:lnTo>
                    <a:pt x="1065" y="1594"/>
                  </a:lnTo>
                  <a:lnTo>
                    <a:pt x="1023" y="1544"/>
                  </a:lnTo>
                  <a:lnTo>
                    <a:pt x="987" y="1493"/>
                  </a:lnTo>
                  <a:lnTo>
                    <a:pt x="952" y="1439"/>
                  </a:lnTo>
                  <a:lnTo>
                    <a:pt x="922" y="1382"/>
                  </a:lnTo>
                  <a:lnTo>
                    <a:pt x="279" y="243"/>
                  </a:lnTo>
                  <a:close/>
                  <a:moveTo>
                    <a:pt x="279" y="0"/>
                  </a:moveTo>
                  <a:lnTo>
                    <a:pt x="1041" y="1329"/>
                  </a:lnTo>
                  <a:lnTo>
                    <a:pt x="1073" y="1387"/>
                  </a:lnTo>
                  <a:lnTo>
                    <a:pt x="1109" y="1443"/>
                  </a:lnTo>
                  <a:lnTo>
                    <a:pt x="1149" y="1495"/>
                  </a:lnTo>
                  <a:lnTo>
                    <a:pt x="1192" y="1544"/>
                  </a:lnTo>
                  <a:lnTo>
                    <a:pt x="1239" y="1590"/>
                  </a:lnTo>
                  <a:lnTo>
                    <a:pt x="1290" y="1633"/>
                  </a:lnTo>
                  <a:lnTo>
                    <a:pt x="1344" y="1672"/>
                  </a:lnTo>
                  <a:lnTo>
                    <a:pt x="1393" y="1703"/>
                  </a:lnTo>
                  <a:lnTo>
                    <a:pt x="1446" y="1730"/>
                  </a:lnTo>
                  <a:lnTo>
                    <a:pt x="1499" y="1753"/>
                  </a:lnTo>
                  <a:lnTo>
                    <a:pt x="1556" y="1771"/>
                  </a:lnTo>
                  <a:lnTo>
                    <a:pt x="1612" y="1785"/>
                  </a:lnTo>
                  <a:lnTo>
                    <a:pt x="1670" y="1795"/>
                  </a:lnTo>
                  <a:lnTo>
                    <a:pt x="1730" y="1800"/>
                  </a:lnTo>
                  <a:lnTo>
                    <a:pt x="1789" y="1802"/>
                  </a:lnTo>
                  <a:lnTo>
                    <a:pt x="1833" y="1801"/>
                  </a:lnTo>
                  <a:lnTo>
                    <a:pt x="1873" y="1796"/>
                  </a:lnTo>
                  <a:lnTo>
                    <a:pt x="1909" y="1789"/>
                  </a:lnTo>
                  <a:lnTo>
                    <a:pt x="1942" y="1782"/>
                  </a:lnTo>
                  <a:lnTo>
                    <a:pt x="1972" y="1773"/>
                  </a:lnTo>
                  <a:lnTo>
                    <a:pt x="1998" y="1767"/>
                  </a:lnTo>
                  <a:lnTo>
                    <a:pt x="2158" y="1719"/>
                  </a:lnTo>
                  <a:lnTo>
                    <a:pt x="1558" y="2745"/>
                  </a:lnTo>
                  <a:lnTo>
                    <a:pt x="1516" y="2740"/>
                  </a:lnTo>
                  <a:lnTo>
                    <a:pt x="1418" y="2721"/>
                  </a:lnTo>
                  <a:lnTo>
                    <a:pt x="1323" y="2700"/>
                  </a:lnTo>
                  <a:lnTo>
                    <a:pt x="1230" y="2673"/>
                  </a:lnTo>
                  <a:lnTo>
                    <a:pt x="1138" y="2640"/>
                  </a:lnTo>
                  <a:lnTo>
                    <a:pt x="1049" y="2604"/>
                  </a:lnTo>
                  <a:lnTo>
                    <a:pt x="964" y="2563"/>
                  </a:lnTo>
                  <a:lnTo>
                    <a:pt x="880" y="2518"/>
                  </a:lnTo>
                  <a:lnTo>
                    <a:pt x="798" y="2467"/>
                  </a:lnTo>
                  <a:lnTo>
                    <a:pt x="720" y="2412"/>
                  </a:lnTo>
                  <a:lnTo>
                    <a:pt x="645" y="2352"/>
                  </a:lnTo>
                  <a:lnTo>
                    <a:pt x="571" y="2288"/>
                  </a:lnTo>
                  <a:lnTo>
                    <a:pt x="501" y="2220"/>
                  </a:lnTo>
                  <a:lnTo>
                    <a:pt x="434" y="2146"/>
                  </a:lnTo>
                  <a:lnTo>
                    <a:pt x="366" y="2062"/>
                  </a:lnTo>
                  <a:lnTo>
                    <a:pt x="303" y="1976"/>
                  </a:lnTo>
                  <a:lnTo>
                    <a:pt x="246" y="1886"/>
                  </a:lnTo>
                  <a:lnTo>
                    <a:pt x="195" y="1795"/>
                  </a:lnTo>
                  <a:lnTo>
                    <a:pt x="149" y="1701"/>
                  </a:lnTo>
                  <a:lnTo>
                    <a:pt x="110" y="1605"/>
                  </a:lnTo>
                  <a:lnTo>
                    <a:pt x="77" y="1506"/>
                  </a:lnTo>
                  <a:lnTo>
                    <a:pt x="49" y="1405"/>
                  </a:lnTo>
                  <a:lnTo>
                    <a:pt x="28" y="1302"/>
                  </a:lnTo>
                  <a:lnTo>
                    <a:pt x="12" y="1196"/>
                  </a:lnTo>
                  <a:lnTo>
                    <a:pt x="3" y="1088"/>
                  </a:lnTo>
                  <a:lnTo>
                    <a:pt x="0" y="978"/>
                  </a:lnTo>
                  <a:lnTo>
                    <a:pt x="3" y="871"/>
                  </a:lnTo>
                  <a:lnTo>
                    <a:pt x="12" y="766"/>
                  </a:lnTo>
                  <a:lnTo>
                    <a:pt x="26" y="662"/>
                  </a:lnTo>
                  <a:lnTo>
                    <a:pt x="45" y="562"/>
                  </a:lnTo>
                  <a:lnTo>
                    <a:pt x="70" y="462"/>
                  </a:lnTo>
                  <a:lnTo>
                    <a:pt x="102" y="365"/>
                  </a:lnTo>
                  <a:lnTo>
                    <a:pt x="137" y="271"/>
                  </a:lnTo>
                  <a:lnTo>
                    <a:pt x="179" y="179"/>
                  </a:lnTo>
                  <a:lnTo>
                    <a:pt x="226" y="89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218"/>
            <p:cNvSpPr>
              <a:spLocks noEditPoints="1"/>
            </p:cNvSpPr>
            <p:nvPr/>
          </p:nvSpPr>
          <p:spPr bwMode="auto">
            <a:xfrm>
              <a:off x="4403725" y="3455988"/>
              <a:ext cx="479425" cy="268288"/>
            </a:xfrm>
            <a:custGeom>
              <a:avLst/>
              <a:gdLst>
                <a:gd name="T0" fmla="*/ 1336 w 3015"/>
                <a:gd name="T1" fmla="*/ 121 h 1690"/>
                <a:gd name="T2" fmla="*/ 1146 w 3015"/>
                <a:gd name="T3" fmla="*/ 142 h 1690"/>
                <a:gd name="T4" fmla="*/ 964 w 3015"/>
                <a:gd name="T5" fmla="*/ 183 h 1690"/>
                <a:gd name="T6" fmla="*/ 791 w 3015"/>
                <a:gd name="T7" fmla="*/ 245 h 1690"/>
                <a:gd name="T8" fmla="*/ 623 w 3015"/>
                <a:gd name="T9" fmla="*/ 328 h 1690"/>
                <a:gd name="T10" fmla="*/ 465 w 3015"/>
                <a:gd name="T11" fmla="*/ 426 h 1690"/>
                <a:gd name="T12" fmla="*/ 323 w 3015"/>
                <a:gd name="T13" fmla="*/ 537 h 1690"/>
                <a:gd name="T14" fmla="*/ 199 w 3015"/>
                <a:gd name="T15" fmla="*/ 662 h 1690"/>
                <a:gd name="T16" fmla="*/ 552 w 3015"/>
                <a:gd name="T17" fmla="*/ 1405 h 1690"/>
                <a:gd name="T18" fmla="*/ 614 w 3015"/>
                <a:gd name="T19" fmla="*/ 1284 h 1690"/>
                <a:gd name="T20" fmla="*/ 694 w 3015"/>
                <a:gd name="T21" fmla="*/ 1173 h 1690"/>
                <a:gd name="T22" fmla="*/ 794 w 3015"/>
                <a:gd name="T23" fmla="*/ 1073 h 1690"/>
                <a:gd name="T24" fmla="*/ 906 w 3015"/>
                <a:gd name="T25" fmla="*/ 984 h 1690"/>
                <a:gd name="T26" fmla="*/ 1025 w 3015"/>
                <a:gd name="T27" fmla="*/ 918 h 1690"/>
                <a:gd name="T28" fmla="*/ 1151 w 3015"/>
                <a:gd name="T29" fmla="*/ 872 h 1690"/>
                <a:gd name="T30" fmla="*/ 1285 w 3015"/>
                <a:gd name="T31" fmla="*/ 845 h 1690"/>
                <a:gd name="T32" fmla="*/ 1426 w 3015"/>
                <a:gd name="T33" fmla="*/ 835 h 1690"/>
                <a:gd name="T34" fmla="*/ 2747 w 3015"/>
                <a:gd name="T35" fmla="*/ 764 h 1690"/>
                <a:gd name="T36" fmla="*/ 2629 w 3015"/>
                <a:gd name="T37" fmla="*/ 630 h 1690"/>
                <a:gd name="T38" fmla="*/ 2494 w 3015"/>
                <a:gd name="T39" fmla="*/ 507 h 1690"/>
                <a:gd name="T40" fmla="*/ 2339 w 3015"/>
                <a:gd name="T41" fmla="*/ 396 h 1690"/>
                <a:gd name="T42" fmla="*/ 2171 w 3015"/>
                <a:gd name="T43" fmla="*/ 297 h 1690"/>
                <a:gd name="T44" fmla="*/ 1998 w 3015"/>
                <a:gd name="T45" fmla="*/ 219 h 1690"/>
                <a:gd name="T46" fmla="*/ 1817 w 3015"/>
                <a:gd name="T47" fmla="*/ 163 h 1690"/>
                <a:gd name="T48" fmla="*/ 1628 w 3015"/>
                <a:gd name="T49" fmla="*/ 130 h 1690"/>
                <a:gd name="T50" fmla="*/ 1433 w 3015"/>
                <a:gd name="T51" fmla="*/ 118 h 1690"/>
                <a:gd name="T52" fmla="*/ 1539 w 3015"/>
                <a:gd name="T53" fmla="*/ 2 h 1690"/>
                <a:gd name="T54" fmla="*/ 1746 w 3015"/>
                <a:gd name="T55" fmla="*/ 26 h 1690"/>
                <a:gd name="T56" fmla="*/ 1945 w 3015"/>
                <a:gd name="T57" fmla="*/ 73 h 1690"/>
                <a:gd name="T58" fmla="*/ 2136 w 3015"/>
                <a:gd name="T59" fmla="*/ 143 h 1690"/>
                <a:gd name="T60" fmla="*/ 2319 w 3015"/>
                <a:gd name="T61" fmla="*/ 236 h 1690"/>
                <a:gd name="T62" fmla="*/ 2497 w 3015"/>
                <a:gd name="T63" fmla="*/ 353 h 1690"/>
                <a:gd name="T64" fmla="*/ 2654 w 3015"/>
                <a:gd name="T65" fmla="*/ 481 h 1690"/>
                <a:gd name="T66" fmla="*/ 2792 w 3015"/>
                <a:gd name="T67" fmla="*/ 622 h 1690"/>
                <a:gd name="T68" fmla="*/ 2909 w 3015"/>
                <a:gd name="T69" fmla="*/ 776 h 1690"/>
                <a:gd name="T70" fmla="*/ 3015 w 3015"/>
                <a:gd name="T71" fmla="*/ 948 h 1690"/>
                <a:gd name="T72" fmla="*/ 1360 w 3015"/>
                <a:gd name="T73" fmla="*/ 951 h 1690"/>
                <a:gd name="T74" fmla="*/ 1224 w 3015"/>
                <a:gd name="T75" fmla="*/ 971 h 1690"/>
                <a:gd name="T76" fmla="*/ 1099 w 3015"/>
                <a:gd name="T77" fmla="*/ 1012 h 1690"/>
                <a:gd name="T78" fmla="*/ 982 w 3015"/>
                <a:gd name="T79" fmla="*/ 1075 h 1690"/>
                <a:gd name="T80" fmla="*/ 871 w 3015"/>
                <a:gd name="T81" fmla="*/ 1160 h 1690"/>
                <a:gd name="T82" fmla="*/ 776 w 3015"/>
                <a:gd name="T83" fmla="*/ 1260 h 1690"/>
                <a:gd name="T84" fmla="*/ 702 w 3015"/>
                <a:gd name="T85" fmla="*/ 1371 h 1690"/>
                <a:gd name="T86" fmla="*/ 649 w 3015"/>
                <a:gd name="T87" fmla="*/ 1493 h 1690"/>
                <a:gd name="T88" fmla="*/ 595 w 3015"/>
                <a:gd name="T89" fmla="*/ 1690 h 1690"/>
                <a:gd name="T90" fmla="*/ 23 w 3015"/>
                <a:gd name="T91" fmla="*/ 687 h 1690"/>
                <a:gd name="T92" fmla="*/ 136 w 3015"/>
                <a:gd name="T93" fmla="*/ 554 h 1690"/>
                <a:gd name="T94" fmla="*/ 266 w 3015"/>
                <a:gd name="T95" fmla="*/ 431 h 1690"/>
                <a:gd name="T96" fmla="*/ 411 w 3015"/>
                <a:gd name="T97" fmla="*/ 320 h 1690"/>
                <a:gd name="T98" fmla="*/ 570 w 3015"/>
                <a:gd name="T99" fmla="*/ 221 h 1690"/>
                <a:gd name="T100" fmla="*/ 744 w 3015"/>
                <a:gd name="T101" fmla="*/ 136 h 1690"/>
                <a:gd name="T102" fmla="*/ 933 w 3015"/>
                <a:gd name="T103" fmla="*/ 69 h 1690"/>
                <a:gd name="T104" fmla="*/ 1129 w 3015"/>
                <a:gd name="T105" fmla="*/ 25 h 1690"/>
                <a:gd name="T106" fmla="*/ 1330 w 3015"/>
                <a:gd name="T107" fmla="*/ 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15" h="1690">
                  <a:moveTo>
                    <a:pt x="1433" y="118"/>
                  </a:moveTo>
                  <a:lnTo>
                    <a:pt x="1336" y="121"/>
                  </a:lnTo>
                  <a:lnTo>
                    <a:pt x="1240" y="129"/>
                  </a:lnTo>
                  <a:lnTo>
                    <a:pt x="1146" y="142"/>
                  </a:lnTo>
                  <a:lnTo>
                    <a:pt x="1054" y="159"/>
                  </a:lnTo>
                  <a:lnTo>
                    <a:pt x="964" y="183"/>
                  </a:lnTo>
                  <a:lnTo>
                    <a:pt x="877" y="211"/>
                  </a:lnTo>
                  <a:lnTo>
                    <a:pt x="791" y="245"/>
                  </a:lnTo>
                  <a:lnTo>
                    <a:pt x="707" y="284"/>
                  </a:lnTo>
                  <a:lnTo>
                    <a:pt x="623" y="328"/>
                  </a:lnTo>
                  <a:lnTo>
                    <a:pt x="542" y="376"/>
                  </a:lnTo>
                  <a:lnTo>
                    <a:pt x="465" y="426"/>
                  </a:lnTo>
                  <a:lnTo>
                    <a:pt x="391" y="480"/>
                  </a:lnTo>
                  <a:lnTo>
                    <a:pt x="323" y="537"/>
                  </a:lnTo>
                  <a:lnTo>
                    <a:pt x="258" y="598"/>
                  </a:lnTo>
                  <a:lnTo>
                    <a:pt x="199" y="662"/>
                  </a:lnTo>
                  <a:lnTo>
                    <a:pt x="142" y="729"/>
                  </a:lnTo>
                  <a:lnTo>
                    <a:pt x="552" y="1405"/>
                  </a:lnTo>
                  <a:lnTo>
                    <a:pt x="580" y="1343"/>
                  </a:lnTo>
                  <a:lnTo>
                    <a:pt x="614" y="1284"/>
                  </a:lnTo>
                  <a:lnTo>
                    <a:pt x="652" y="1227"/>
                  </a:lnTo>
                  <a:lnTo>
                    <a:pt x="694" y="1173"/>
                  </a:lnTo>
                  <a:lnTo>
                    <a:pt x="742" y="1121"/>
                  </a:lnTo>
                  <a:lnTo>
                    <a:pt x="794" y="1073"/>
                  </a:lnTo>
                  <a:lnTo>
                    <a:pt x="850" y="1025"/>
                  </a:lnTo>
                  <a:lnTo>
                    <a:pt x="906" y="984"/>
                  </a:lnTo>
                  <a:lnTo>
                    <a:pt x="964" y="948"/>
                  </a:lnTo>
                  <a:lnTo>
                    <a:pt x="1025" y="918"/>
                  </a:lnTo>
                  <a:lnTo>
                    <a:pt x="1087" y="892"/>
                  </a:lnTo>
                  <a:lnTo>
                    <a:pt x="1151" y="872"/>
                  </a:lnTo>
                  <a:lnTo>
                    <a:pt x="1217" y="856"/>
                  </a:lnTo>
                  <a:lnTo>
                    <a:pt x="1285" y="845"/>
                  </a:lnTo>
                  <a:lnTo>
                    <a:pt x="1354" y="838"/>
                  </a:lnTo>
                  <a:lnTo>
                    <a:pt x="1426" y="835"/>
                  </a:lnTo>
                  <a:lnTo>
                    <a:pt x="2800" y="835"/>
                  </a:lnTo>
                  <a:lnTo>
                    <a:pt x="2747" y="764"/>
                  </a:lnTo>
                  <a:lnTo>
                    <a:pt x="2690" y="695"/>
                  </a:lnTo>
                  <a:lnTo>
                    <a:pt x="2629" y="630"/>
                  </a:lnTo>
                  <a:lnTo>
                    <a:pt x="2565" y="568"/>
                  </a:lnTo>
                  <a:lnTo>
                    <a:pt x="2494" y="507"/>
                  </a:lnTo>
                  <a:lnTo>
                    <a:pt x="2420" y="450"/>
                  </a:lnTo>
                  <a:lnTo>
                    <a:pt x="2339" y="396"/>
                  </a:lnTo>
                  <a:lnTo>
                    <a:pt x="2253" y="343"/>
                  </a:lnTo>
                  <a:lnTo>
                    <a:pt x="2171" y="297"/>
                  </a:lnTo>
                  <a:lnTo>
                    <a:pt x="2085" y="256"/>
                  </a:lnTo>
                  <a:lnTo>
                    <a:pt x="1998" y="219"/>
                  </a:lnTo>
                  <a:lnTo>
                    <a:pt x="1909" y="189"/>
                  </a:lnTo>
                  <a:lnTo>
                    <a:pt x="1817" y="163"/>
                  </a:lnTo>
                  <a:lnTo>
                    <a:pt x="1723" y="144"/>
                  </a:lnTo>
                  <a:lnTo>
                    <a:pt x="1628" y="130"/>
                  </a:lnTo>
                  <a:lnTo>
                    <a:pt x="1531" y="121"/>
                  </a:lnTo>
                  <a:lnTo>
                    <a:pt x="1433" y="118"/>
                  </a:lnTo>
                  <a:close/>
                  <a:moveTo>
                    <a:pt x="1433" y="0"/>
                  </a:moveTo>
                  <a:lnTo>
                    <a:pt x="1539" y="2"/>
                  </a:lnTo>
                  <a:lnTo>
                    <a:pt x="1643" y="11"/>
                  </a:lnTo>
                  <a:lnTo>
                    <a:pt x="1746" y="26"/>
                  </a:lnTo>
                  <a:lnTo>
                    <a:pt x="1846" y="46"/>
                  </a:lnTo>
                  <a:lnTo>
                    <a:pt x="1945" y="73"/>
                  </a:lnTo>
                  <a:lnTo>
                    <a:pt x="2041" y="104"/>
                  </a:lnTo>
                  <a:lnTo>
                    <a:pt x="2136" y="143"/>
                  </a:lnTo>
                  <a:lnTo>
                    <a:pt x="2228" y="187"/>
                  </a:lnTo>
                  <a:lnTo>
                    <a:pt x="2319" y="236"/>
                  </a:lnTo>
                  <a:lnTo>
                    <a:pt x="2411" y="294"/>
                  </a:lnTo>
                  <a:lnTo>
                    <a:pt x="2497" y="353"/>
                  </a:lnTo>
                  <a:lnTo>
                    <a:pt x="2579" y="416"/>
                  </a:lnTo>
                  <a:lnTo>
                    <a:pt x="2654" y="481"/>
                  </a:lnTo>
                  <a:lnTo>
                    <a:pt x="2726" y="549"/>
                  </a:lnTo>
                  <a:lnTo>
                    <a:pt x="2792" y="622"/>
                  </a:lnTo>
                  <a:lnTo>
                    <a:pt x="2852" y="697"/>
                  </a:lnTo>
                  <a:lnTo>
                    <a:pt x="2909" y="776"/>
                  </a:lnTo>
                  <a:lnTo>
                    <a:pt x="2960" y="859"/>
                  </a:lnTo>
                  <a:lnTo>
                    <a:pt x="3015" y="948"/>
                  </a:lnTo>
                  <a:lnTo>
                    <a:pt x="1433" y="948"/>
                  </a:lnTo>
                  <a:lnTo>
                    <a:pt x="1360" y="951"/>
                  </a:lnTo>
                  <a:lnTo>
                    <a:pt x="1291" y="958"/>
                  </a:lnTo>
                  <a:lnTo>
                    <a:pt x="1224" y="971"/>
                  </a:lnTo>
                  <a:lnTo>
                    <a:pt x="1160" y="989"/>
                  </a:lnTo>
                  <a:lnTo>
                    <a:pt x="1099" y="1012"/>
                  </a:lnTo>
                  <a:lnTo>
                    <a:pt x="1039" y="1041"/>
                  </a:lnTo>
                  <a:lnTo>
                    <a:pt x="982" y="1075"/>
                  </a:lnTo>
                  <a:lnTo>
                    <a:pt x="928" y="1115"/>
                  </a:lnTo>
                  <a:lnTo>
                    <a:pt x="871" y="1160"/>
                  </a:lnTo>
                  <a:lnTo>
                    <a:pt x="822" y="1208"/>
                  </a:lnTo>
                  <a:lnTo>
                    <a:pt x="776" y="1260"/>
                  </a:lnTo>
                  <a:lnTo>
                    <a:pt x="736" y="1314"/>
                  </a:lnTo>
                  <a:lnTo>
                    <a:pt x="702" y="1371"/>
                  </a:lnTo>
                  <a:lnTo>
                    <a:pt x="672" y="1431"/>
                  </a:lnTo>
                  <a:lnTo>
                    <a:pt x="649" y="1493"/>
                  </a:lnTo>
                  <a:lnTo>
                    <a:pt x="630" y="1559"/>
                  </a:lnTo>
                  <a:lnTo>
                    <a:pt x="595" y="1690"/>
                  </a:lnTo>
                  <a:lnTo>
                    <a:pt x="0" y="718"/>
                  </a:lnTo>
                  <a:lnTo>
                    <a:pt x="23" y="687"/>
                  </a:lnTo>
                  <a:lnTo>
                    <a:pt x="77" y="619"/>
                  </a:lnTo>
                  <a:lnTo>
                    <a:pt x="136" y="554"/>
                  </a:lnTo>
                  <a:lnTo>
                    <a:pt x="199" y="491"/>
                  </a:lnTo>
                  <a:lnTo>
                    <a:pt x="266" y="431"/>
                  </a:lnTo>
                  <a:lnTo>
                    <a:pt x="337" y="373"/>
                  </a:lnTo>
                  <a:lnTo>
                    <a:pt x="411" y="320"/>
                  </a:lnTo>
                  <a:lnTo>
                    <a:pt x="488" y="268"/>
                  </a:lnTo>
                  <a:lnTo>
                    <a:pt x="570" y="221"/>
                  </a:lnTo>
                  <a:lnTo>
                    <a:pt x="654" y="177"/>
                  </a:lnTo>
                  <a:lnTo>
                    <a:pt x="744" y="136"/>
                  </a:lnTo>
                  <a:lnTo>
                    <a:pt x="837" y="99"/>
                  </a:lnTo>
                  <a:lnTo>
                    <a:pt x="933" y="69"/>
                  </a:lnTo>
                  <a:lnTo>
                    <a:pt x="1029" y="44"/>
                  </a:lnTo>
                  <a:lnTo>
                    <a:pt x="1129" y="25"/>
                  </a:lnTo>
                  <a:lnTo>
                    <a:pt x="1228" y="11"/>
                  </a:lnTo>
                  <a:lnTo>
                    <a:pt x="1330" y="2"/>
                  </a:lnTo>
                  <a:lnTo>
                    <a:pt x="1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Freeform 219"/>
            <p:cNvSpPr>
              <a:spLocks noEditPoints="1"/>
            </p:cNvSpPr>
            <p:nvPr/>
          </p:nvSpPr>
          <p:spPr bwMode="auto">
            <a:xfrm>
              <a:off x="4618038" y="3627438"/>
              <a:ext cx="296862" cy="393700"/>
            </a:xfrm>
            <a:custGeom>
              <a:avLst/>
              <a:gdLst>
                <a:gd name="T0" fmla="*/ 853 w 1866"/>
                <a:gd name="T1" fmla="*/ 179 h 2484"/>
                <a:gd name="T2" fmla="*/ 927 w 1866"/>
                <a:gd name="T3" fmla="*/ 304 h 2484"/>
                <a:gd name="T4" fmla="*/ 980 w 1866"/>
                <a:gd name="T5" fmla="*/ 434 h 2484"/>
                <a:gd name="T6" fmla="*/ 1011 w 1866"/>
                <a:gd name="T7" fmla="*/ 568 h 2484"/>
                <a:gd name="T8" fmla="*/ 1022 w 1866"/>
                <a:gd name="T9" fmla="*/ 705 h 2484"/>
                <a:gd name="T10" fmla="*/ 1012 w 1866"/>
                <a:gd name="T11" fmla="*/ 849 h 2484"/>
                <a:gd name="T12" fmla="*/ 981 w 1866"/>
                <a:gd name="T13" fmla="*/ 987 h 2484"/>
                <a:gd name="T14" fmla="*/ 929 w 1866"/>
                <a:gd name="T15" fmla="*/ 1118 h 2484"/>
                <a:gd name="T16" fmla="*/ 855 w 1866"/>
                <a:gd name="T17" fmla="*/ 1244 h 2484"/>
                <a:gd name="T18" fmla="*/ 309 w 1866"/>
                <a:gd name="T19" fmla="*/ 2349 h 2484"/>
                <a:gd name="T20" fmla="*/ 504 w 1866"/>
                <a:gd name="T21" fmla="*/ 2312 h 2484"/>
                <a:gd name="T22" fmla="*/ 690 w 1866"/>
                <a:gd name="T23" fmla="*/ 2254 h 2484"/>
                <a:gd name="T24" fmla="*/ 866 w 1866"/>
                <a:gd name="T25" fmla="*/ 2173 h 2484"/>
                <a:gd name="T26" fmla="*/ 1033 w 1866"/>
                <a:gd name="T27" fmla="*/ 2070 h 2484"/>
                <a:gd name="T28" fmla="*/ 1191 w 1866"/>
                <a:gd name="T29" fmla="*/ 1945 h 2484"/>
                <a:gd name="T30" fmla="*/ 1337 w 1866"/>
                <a:gd name="T31" fmla="*/ 1797 h 2484"/>
                <a:gd name="T32" fmla="*/ 1462 w 1866"/>
                <a:gd name="T33" fmla="*/ 1637 h 2484"/>
                <a:gd name="T34" fmla="*/ 1565 w 1866"/>
                <a:gd name="T35" fmla="*/ 1469 h 2484"/>
                <a:gd name="T36" fmla="*/ 1645 w 1866"/>
                <a:gd name="T37" fmla="*/ 1291 h 2484"/>
                <a:gd name="T38" fmla="*/ 1701 w 1866"/>
                <a:gd name="T39" fmla="*/ 1104 h 2484"/>
                <a:gd name="T40" fmla="*/ 1736 w 1866"/>
                <a:gd name="T41" fmla="*/ 909 h 2484"/>
                <a:gd name="T42" fmla="*/ 1748 w 1866"/>
                <a:gd name="T43" fmla="*/ 705 h 2484"/>
                <a:gd name="T44" fmla="*/ 1744 w 1866"/>
                <a:gd name="T45" fmla="*/ 578 h 2484"/>
                <a:gd name="T46" fmla="*/ 1727 w 1866"/>
                <a:gd name="T47" fmla="*/ 432 h 2484"/>
                <a:gd name="T48" fmla="*/ 1695 w 1866"/>
                <a:gd name="T49" fmla="*/ 276 h 2484"/>
                <a:gd name="T50" fmla="*/ 1641 w 1866"/>
                <a:gd name="T51" fmla="*/ 118 h 2484"/>
                <a:gd name="T52" fmla="*/ 534 w 1866"/>
                <a:gd name="T53" fmla="*/ 0 h 2484"/>
                <a:gd name="T54" fmla="*/ 1736 w 1866"/>
                <a:gd name="T55" fmla="*/ 35 h 2484"/>
                <a:gd name="T56" fmla="*/ 1795 w 1866"/>
                <a:gd name="T57" fmla="*/ 195 h 2484"/>
                <a:gd name="T58" fmla="*/ 1834 w 1866"/>
                <a:gd name="T59" fmla="*/ 353 h 2484"/>
                <a:gd name="T60" fmla="*/ 1856 w 1866"/>
                <a:gd name="T61" fmla="*/ 506 h 2484"/>
                <a:gd name="T62" fmla="*/ 1866 w 1866"/>
                <a:gd name="T63" fmla="*/ 644 h 2484"/>
                <a:gd name="T64" fmla="*/ 1864 w 1866"/>
                <a:gd name="T65" fmla="*/ 809 h 2484"/>
                <a:gd name="T66" fmla="*/ 1842 w 1866"/>
                <a:gd name="T67" fmla="*/ 1009 h 2484"/>
                <a:gd name="T68" fmla="*/ 1800 w 1866"/>
                <a:gd name="T69" fmla="*/ 1200 h 2484"/>
                <a:gd name="T70" fmla="*/ 1737 w 1866"/>
                <a:gd name="T71" fmla="*/ 1385 h 2484"/>
                <a:gd name="T72" fmla="*/ 1653 w 1866"/>
                <a:gd name="T73" fmla="*/ 1559 h 2484"/>
                <a:gd name="T74" fmla="*/ 1547 w 1866"/>
                <a:gd name="T75" fmla="*/ 1725 h 2484"/>
                <a:gd name="T76" fmla="*/ 1420 w 1866"/>
                <a:gd name="T77" fmla="*/ 1881 h 2484"/>
                <a:gd name="T78" fmla="*/ 1269 w 1866"/>
                <a:gd name="T79" fmla="*/ 2033 h 2484"/>
                <a:gd name="T80" fmla="*/ 1099 w 1866"/>
                <a:gd name="T81" fmla="*/ 2168 h 2484"/>
                <a:gd name="T82" fmla="*/ 919 w 1866"/>
                <a:gd name="T83" fmla="*/ 2279 h 2484"/>
                <a:gd name="T84" fmla="*/ 730 w 1866"/>
                <a:gd name="T85" fmla="*/ 2366 h 2484"/>
                <a:gd name="T86" fmla="*/ 530 w 1866"/>
                <a:gd name="T87" fmla="*/ 2430 h 2484"/>
                <a:gd name="T88" fmla="*/ 321 w 1866"/>
                <a:gd name="T89" fmla="*/ 2469 h 2484"/>
                <a:gd name="T90" fmla="*/ 100 w 1866"/>
                <a:gd name="T91" fmla="*/ 2484 h 2484"/>
                <a:gd name="T92" fmla="*/ 760 w 1866"/>
                <a:gd name="T93" fmla="*/ 1180 h 2484"/>
                <a:gd name="T94" fmla="*/ 826 w 1866"/>
                <a:gd name="T95" fmla="*/ 1070 h 2484"/>
                <a:gd name="T96" fmla="*/ 873 w 1866"/>
                <a:gd name="T97" fmla="*/ 953 h 2484"/>
                <a:gd name="T98" fmla="*/ 900 w 1866"/>
                <a:gd name="T99" fmla="*/ 832 h 2484"/>
                <a:gd name="T100" fmla="*/ 909 w 1866"/>
                <a:gd name="T101" fmla="*/ 705 h 2484"/>
                <a:gd name="T102" fmla="*/ 898 w 1866"/>
                <a:gd name="T103" fmla="*/ 578 h 2484"/>
                <a:gd name="T104" fmla="*/ 864 w 1866"/>
                <a:gd name="T105" fmla="*/ 452 h 2484"/>
                <a:gd name="T106" fmla="*/ 809 w 1866"/>
                <a:gd name="T107" fmla="*/ 329 h 2484"/>
                <a:gd name="T108" fmla="*/ 732 w 1866"/>
                <a:gd name="T109" fmla="*/ 211 h 2484"/>
                <a:gd name="T110" fmla="*/ 636 w 1866"/>
                <a:gd name="T111" fmla="*/ 101 h 2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6" h="2484">
                  <a:moveTo>
                    <a:pt x="808" y="118"/>
                  </a:moveTo>
                  <a:lnTo>
                    <a:pt x="853" y="179"/>
                  </a:lnTo>
                  <a:lnTo>
                    <a:pt x="892" y="240"/>
                  </a:lnTo>
                  <a:lnTo>
                    <a:pt x="927" y="304"/>
                  </a:lnTo>
                  <a:lnTo>
                    <a:pt x="956" y="368"/>
                  </a:lnTo>
                  <a:lnTo>
                    <a:pt x="980" y="434"/>
                  </a:lnTo>
                  <a:lnTo>
                    <a:pt x="998" y="500"/>
                  </a:lnTo>
                  <a:lnTo>
                    <a:pt x="1011" y="568"/>
                  </a:lnTo>
                  <a:lnTo>
                    <a:pt x="1020" y="636"/>
                  </a:lnTo>
                  <a:lnTo>
                    <a:pt x="1022" y="705"/>
                  </a:lnTo>
                  <a:lnTo>
                    <a:pt x="1020" y="778"/>
                  </a:lnTo>
                  <a:lnTo>
                    <a:pt x="1012" y="849"/>
                  </a:lnTo>
                  <a:lnTo>
                    <a:pt x="999" y="919"/>
                  </a:lnTo>
                  <a:lnTo>
                    <a:pt x="981" y="987"/>
                  </a:lnTo>
                  <a:lnTo>
                    <a:pt x="958" y="1052"/>
                  </a:lnTo>
                  <a:lnTo>
                    <a:pt x="929" y="1118"/>
                  </a:lnTo>
                  <a:lnTo>
                    <a:pt x="895" y="1182"/>
                  </a:lnTo>
                  <a:lnTo>
                    <a:pt x="855" y="1244"/>
                  </a:lnTo>
                  <a:lnTo>
                    <a:pt x="207" y="2360"/>
                  </a:lnTo>
                  <a:lnTo>
                    <a:pt x="309" y="2349"/>
                  </a:lnTo>
                  <a:lnTo>
                    <a:pt x="407" y="2334"/>
                  </a:lnTo>
                  <a:lnTo>
                    <a:pt x="504" y="2312"/>
                  </a:lnTo>
                  <a:lnTo>
                    <a:pt x="598" y="2287"/>
                  </a:lnTo>
                  <a:lnTo>
                    <a:pt x="690" y="2254"/>
                  </a:lnTo>
                  <a:lnTo>
                    <a:pt x="779" y="2216"/>
                  </a:lnTo>
                  <a:lnTo>
                    <a:pt x="866" y="2173"/>
                  </a:lnTo>
                  <a:lnTo>
                    <a:pt x="951" y="2125"/>
                  </a:lnTo>
                  <a:lnTo>
                    <a:pt x="1033" y="2070"/>
                  </a:lnTo>
                  <a:lnTo>
                    <a:pt x="1113" y="2010"/>
                  </a:lnTo>
                  <a:lnTo>
                    <a:pt x="1191" y="1945"/>
                  </a:lnTo>
                  <a:lnTo>
                    <a:pt x="1265" y="1873"/>
                  </a:lnTo>
                  <a:lnTo>
                    <a:pt x="1337" y="1797"/>
                  </a:lnTo>
                  <a:lnTo>
                    <a:pt x="1403" y="1718"/>
                  </a:lnTo>
                  <a:lnTo>
                    <a:pt x="1462" y="1637"/>
                  </a:lnTo>
                  <a:lnTo>
                    <a:pt x="1516" y="1554"/>
                  </a:lnTo>
                  <a:lnTo>
                    <a:pt x="1565" y="1469"/>
                  </a:lnTo>
                  <a:lnTo>
                    <a:pt x="1607" y="1380"/>
                  </a:lnTo>
                  <a:lnTo>
                    <a:pt x="1645" y="1291"/>
                  </a:lnTo>
                  <a:lnTo>
                    <a:pt x="1676" y="1199"/>
                  </a:lnTo>
                  <a:lnTo>
                    <a:pt x="1701" y="1104"/>
                  </a:lnTo>
                  <a:lnTo>
                    <a:pt x="1722" y="1008"/>
                  </a:lnTo>
                  <a:lnTo>
                    <a:pt x="1736" y="909"/>
                  </a:lnTo>
                  <a:lnTo>
                    <a:pt x="1745" y="809"/>
                  </a:lnTo>
                  <a:lnTo>
                    <a:pt x="1748" y="705"/>
                  </a:lnTo>
                  <a:lnTo>
                    <a:pt x="1747" y="645"/>
                  </a:lnTo>
                  <a:lnTo>
                    <a:pt x="1744" y="578"/>
                  </a:lnTo>
                  <a:lnTo>
                    <a:pt x="1737" y="507"/>
                  </a:lnTo>
                  <a:lnTo>
                    <a:pt x="1727" y="432"/>
                  </a:lnTo>
                  <a:lnTo>
                    <a:pt x="1713" y="354"/>
                  </a:lnTo>
                  <a:lnTo>
                    <a:pt x="1695" y="276"/>
                  </a:lnTo>
                  <a:lnTo>
                    <a:pt x="1671" y="197"/>
                  </a:lnTo>
                  <a:lnTo>
                    <a:pt x="1641" y="118"/>
                  </a:lnTo>
                  <a:lnTo>
                    <a:pt x="808" y="118"/>
                  </a:lnTo>
                  <a:close/>
                  <a:moveTo>
                    <a:pt x="534" y="0"/>
                  </a:moveTo>
                  <a:lnTo>
                    <a:pt x="1718" y="0"/>
                  </a:lnTo>
                  <a:lnTo>
                    <a:pt x="1736" y="35"/>
                  </a:lnTo>
                  <a:lnTo>
                    <a:pt x="1768" y="115"/>
                  </a:lnTo>
                  <a:lnTo>
                    <a:pt x="1795" y="195"/>
                  </a:lnTo>
                  <a:lnTo>
                    <a:pt x="1817" y="275"/>
                  </a:lnTo>
                  <a:lnTo>
                    <a:pt x="1834" y="353"/>
                  </a:lnTo>
                  <a:lnTo>
                    <a:pt x="1847" y="431"/>
                  </a:lnTo>
                  <a:lnTo>
                    <a:pt x="1856" y="506"/>
                  </a:lnTo>
                  <a:lnTo>
                    <a:pt x="1863" y="577"/>
                  </a:lnTo>
                  <a:lnTo>
                    <a:pt x="1866" y="644"/>
                  </a:lnTo>
                  <a:lnTo>
                    <a:pt x="1866" y="705"/>
                  </a:lnTo>
                  <a:lnTo>
                    <a:pt x="1864" y="809"/>
                  </a:lnTo>
                  <a:lnTo>
                    <a:pt x="1856" y="910"/>
                  </a:lnTo>
                  <a:lnTo>
                    <a:pt x="1842" y="1009"/>
                  </a:lnTo>
                  <a:lnTo>
                    <a:pt x="1824" y="1105"/>
                  </a:lnTo>
                  <a:lnTo>
                    <a:pt x="1800" y="1200"/>
                  </a:lnTo>
                  <a:lnTo>
                    <a:pt x="1772" y="1294"/>
                  </a:lnTo>
                  <a:lnTo>
                    <a:pt x="1737" y="1385"/>
                  </a:lnTo>
                  <a:lnTo>
                    <a:pt x="1697" y="1473"/>
                  </a:lnTo>
                  <a:lnTo>
                    <a:pt x="1653" y="1559"/>
                  </a:lnTo>
                  <a:lnTo>
                    <a:pt x="1602" y="1643"/>
                  </a:lnTo>
                  <a:lnTo>
                    <a:pt x="1547" y="1725"/>
                  </a:lnTo>
                  <a:lnTo>
                    <a:pt x="1486" y="1804"/>
                  </a:lnTo>
                  <a:lnTo>
                    <a:pt x="1420" y="1881"/>
                  </a:lnTo>
                  <a:lnTo>
                    <a:pt x="1349" y="1956"/>
                  </a:lnTo>
                  <a:lnTo>
                    <a:pt x="1269" y="2033"/>
                  </a:lnTo>
                  <a:lnTo>
                    <a:pt x="1185" y="2103"/>
                  </a:lnTo>
                  <a:lnTo>
                    <a:pt x="1099" y="2168"/>
                  </a:lnTo>
                  <a:lnTo>
                    <a:pt x="1010" y="2226"/>
                  </a:lnTo>
                  <a:lnTo>
                    <a:pt x="919" y="2279"/>
                  </a:lnTo>
                  <a:lnTo>
                    <a:pt x="826" y="2325"/>
                  </a:lnTo>
                  <a:lnTo>
                    <a:pt x="730" y="2366"/>
                  </a:lnTo>
                  <a:lnTo>
                    <a:pt x="631" y="2401"/>
                  </a:lnTo>
                  <a:lnTo>
                    <a:pt x="530" y="2430"/>
                  </a:lnTo>
                  <a:lnTo>
                    <a:pt x="427" y="2453"/>
                  </a:lnTo>
                  <a:lnTo>
                    <a:pt x="321" y="2469"/>
                  </a:lnTo>
                  <a:lnTo>
                    <a:pt x="212" y="2480"/>
                  </a:lnTo>
                  <a:lnTo>
                    <a:pt x="100" y="2484"/>
                  </a:lnTo>
                  <a:lnTo>
                    <a:pt x="0" y="2484"/>
                  </a:lnTo>
                  <a:lnTo>
                    <a:pt x="760" y="1180"/>
                  </a:lnTo>
                  <a:lnTo>
                    <a:pt x="796" y="1126"/>
                  </a:lnTo>
                  <a:lnTo>
                    <a:pt x="826" y="1070"/>
                  </a:lnTo>
                  <a:lnTo>
                    <a:pt x="852" y="1013"/>
                  </a:lnTo>
                  <a:lnTo>
                    <a:pt x="873" y="953"/>
                  </a:lnTo>
                  <a:lnTo>
                    <a:pt x="889" y="894"/>
                  </a:lnTo>
                  <a:lnTo>
                    <a:pt x="900" y="832"/>
                  </a:lnTo>
                  <a:lnTo>
                    <a:pt x="907" y="770"/>
                  </a:lnTo>
                  <a:lnTo>
                    <a:pt x="909" y="705"/>
                  </a:lnTo>
                  <a:lnTo>
                    <a:pt x="906" y="641"/>
                  </a:lnTo>
                  <a:lnTo>
                    <a:pt x="898" y="578"/>
                  </a:lnTo>
                  <a:lnTo>
                    <a:pt x="883" y="514"/>
                  </a:lnTo>
                  <a:lnTo>
                    <a:pt x="864" y="452"/>
                  </a:lnTo>
                  <a:lnTo>
                    <a:pt x="839" y="390"/>
                  </a:lnTo>
                  <a:lnTo>
                    <a:pt x="809" y="329"/>
                  </a:lnTo>
                  <a:lnTo>
                    <a:pt x="773" y="269"/>
                  </a:lnTo>
                  <a:lnTo>
                    <a:pt x="732" y="211"/>
                  </a:lnTo>
                  <a:lnTo>
                    <a:pt x="687" y="155"/>
                  </a:lnTo>
                  <a:lnTo>
                    <a:pt x="636" y="101"/>
                  </a:lnTo>
                  <a:lnTo>
                    <a:pt x="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220"/>
            <p:cNvSpPr>
              <a:spLocks noEditPoints="1"/>
            </p:cNvSpPr>
            <p:nvPr/>
          </p:nvSpPr>
          <p:spPr bwMode="auto">
            <a:xfrm>
              <a:off x="4518025" y="3625851"/>
              <a:ext cx="227012" cy="225425"/>
            </a:xfrm>
            <a:custGeom>
              <a:avLst/>
              <a:gdLst>
                <a:gd name="T0" fmla="*/ 588 w 1427"/>
                <a:gd name="T1" fmla="*/ 133 h 1423"/>
                <a:gd name="T2" fmla="*/ 416 w 1427"/>
                <a:gd name="T3" fmla="*/ 201 h 1423"/>
                <a:gd name="T4" fmla="*/ 275 w 1427"/>
                <a:gd name="T5" fmla="*/ 317 h 1423"/>
                <a:gd name="T6" fmla="*/ 173 w 1427"/>
                <a:gd name="T7" fmla="*/ 469 h 1423"/>
                <a:gd name="T8" fmla="*/ 122 w 1427"/>
                <a:gd name="T9" fmla="*/ 649 h 1423"/>
                <a:gd name="T10" fmla="*/ 133 w 1427"/>
                <a:gd name="T11" fmla="*/ 836 h 1423"/>
                <a:gd name="T12" fmla="*/ 202 w 1427"/>
                <a:gd name="T13" fmla="*/ 1008 h 1423"/>
                <a:gd name="T14" fmla="*/ 318 w 1427"/>
                <a:gd name="T15" fmla="*/ 1149 h 1423"/>
                <a:gd name="T16" fmla="*/ 472 w 1427"/>
                <a:gd name="T17" fmla="*/ 1250 h 1423"/>
                <a:gd name="T18" fmla="*/ 650 w 1427"/>
                <a:gd name="T19" fmla="*/ 1301 h 1423"/>
                <a:gd name="T20" fmla="*/ 839 w 1427"/>
                <a:gd name="T21" fmla="*/ 1290 h 1423"/>
                <a:gd name="T22" fmla="*/ 1010 w 1427"/>
                <a:gd name="T23" fmla="*/ 1221 h 1423"/>
                <a:gd name="T24" fmla="*/ 1152 w 1427"/>
                <a:gd name="T25" fmla="*/ 1106 h 1423"/>
                <a:gd name="T26" fmla="*/ 1254 w 1427"/>
                <a:gd name="T27" fmla="*/ 953 h 1423"/>
                <a:gd name="T28" fmla="*/ 1305 w 1427"/>
                <a:gd name="T29" fmla="*/ 775 h 1423"/>
                <a:gd name="T30" fmla="*/ 1294 w 1427"/>
                <a:gd name="T31" fmla="*/ 586 h 1423"/>
                <a:gd name="T32" fmla="*/ 1226 w 1427"/>
                <a:gd name="T33" fmla="*/ 415 h 1423"/>
                <a:gd name="T34" fmla="*/ 1109 w 1427"/>
                <a:gd name="T35" fmla="*/ 274 h 1423"/>
                <a:gd name="T36" fmla="*/ 956 w 1427"/>
                <a:gd name="T37" fmla="*/ 173 h 1423"/>
                <a:gd name="T38" fmla="*/ 777 w 1427"/>
                <a:gd name="T39" fmla="*/ 122 h 1423"/>
                <a:gd name="T40" fmla="*/ 781 w 1427"/>
                <a:gd name="T41" fmla="*/ 3 h 1423"/>
                <a:gd name="T42" fmla="*/ 974 w 1427"/>
                <a:gd name="T43" fmla="*/ 51 h 1423"/>
                <a:gd name="T44" fmla="*/ 1142 w 1427"/>
                <a:gd name="T45" fmla="*/ 147 h 1423"/>
                <a:gd name="T46" fmla="*/ 1280 w 1427"/>
                <a:gd name="T47" fmla="*/ 284 h 1423"/>
                <a:gd name="T48" fmla="*/ 1376 w 1427"/>
                <a:gd name="T49" fmla="*/ 452 h 1423"/>
                <a:gd name="T50" fmla="*/ 1424 w 1427"/>
                <a:gd name="T51" fmla="*/ 644 h 1423"/>
                <a:gd name="T52" fmla="*/ 1414 w 1427"/>
                <a:gd name="T53" fmla="*/ 845 h 1423"/>
                <a:gd name="T54" fmla="*/ 1349 w 1427"/>
                <a:gd name="T55" fmla="*/ 1029 h 1423"/>
                <a:gd name="T56" fmla="*/ 1238 w 1427"/>
                <a:gd name="T57" fmla="*/ 1188 h 1423"/>
                <a:gd name="T58" fmla="*/ 1089 w 1427"/>
                <a:gd name="T59" fmla="*/ 1313 h 1423"/>
                <a:gd name="T60" fmla="*/ 911 w 1427"/>
                <a:gd name="T61" fmla="*/ 1394 h 1423"/>
                <a:gd name="T62" fmla="*/ 714 w 1427"/>
                <a:gd name="T63" fmla="*/ 1423 h 1423"/>
                <a:gd name="T64" fmla="*/ 516 w 1427"/>
                <a:gd name="T65" fmla="*/ 1394 h 1423"/>
                <a:gd name="T66" fmla="*/ 339 w 1427"/>
                <a:gd name="T67" fmla="*/ 1313 h 1423"/>
                <a:gd name="T68" fmla="*/ 189 w 1427"/>
                <a:gd name="T69" fmla="*/ 1188 h 1423"/>
                <a:gd name="T70" fmla="*/ 78 w 1427"/>
                <a:gd name="T71" fmla="*/ 1029 h 1423"/>
                <a:gd name="T72" fmla="*/ 13 w 1427"/>
                <a:gd name="T73" fmla="*/ 845 h 1423"/>
                <a:gd name="T74" fmla="*/ 3 w 1427"/>
                <a:gd name="T75" fmla="*/ 644 h 1423"/>
                <a:gd name="T76" fmla="*/ 51 w 1427"/>
                <a:gd name="T77" fmla="*/ 452 h 1423"/>
                <a:gd name="T78" fmla="*/ 148 w 1427"/>
                <a:gd name="T79" fmla="*/ 284 h 1423"/>
                <a:gd name="T80" fmla="*/ 286 w 1427"/>
                <a:gd name="T81" fmla="*/ 147 h 1423"/>
                <a:gd name="T82" fmla="*/ 454 w 1427"/>
                <a:gd name="T83" fmla="*/ 51 h 1423"/>
                <a:gd name="T84" fmla="*/ 646 w 1427"/>
                <a:gd name="T85" fmla="*/ 3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27" h="1423">
                  <a:moveTo>
                    <a:pt x="714" y="119"/>
                  </a:moveTo>
                  <a:lnTo>
                    <a:pt x="650" y="122"/>
                  </a:lnTo>
                  <a:lnTo>
                    <a:pt x="588" y="133"/>
                  </a:lnTo>
                  <a:lnTo>
                    <a:pt x="529" y="149"/>
                  </a:lnTo>
                  <a:lnTo>
                    <a:pt x="472" y="173"/>
                  </a:lnTo>
                  <a:lnTo>
                    <a:pt x="416" y="201"/>
                  </a:lnTo>
                  <a:lnTo>
                    <a:pt x="366" y="235"/>
                  </a:lnTo>
                  <a:lnTo>
                    <a:pt x="318" y="274"/>
                  </a:lnTo>
                  <a:lnTo>
                    <a:pt x="275" y="317"/>
                  </a:lnTo>
                  <a:lnTo>
                    <a:pt x="236" y="365"/>
                  </a:lnTo>
                  <a:lnTo>
                    <a:pt x="202" y="415"/>
                  </a:lnTo>
                  <a:lnTo>
                    <a:pt x="173" y="469"/>
                  </a:lnTo>
                  <a:lnTo>
                    <a:pt x="150" y="527"/>
                  </a:lnTo>
                  <a:lnTo>
                    <a:pt x="133" y="586"/>
                  </a:lnTo>
                  <a:lnTo>
                    <a:pt x="122" y="649"/>
                  </a:lnTo>
                  <a:lnTo>
                    <a:pt x="119" y="711"/>
                  </a:lnTo>
                  <a:lnTo>
                    <a:pt x="122" y="775"/>
                  </a:lnTo>
                  <a:lnTo>
                    <a:pt x="133" y="836"/>
                  </a:lnTo>
                  <a:lnTo>
                    <a:pt x="150" y="896"/>
                  </a:lnTo>
                  <a:lnTo>
                    <a:pt x="173" y="953"/>
                  </a:lnTo>
                  <a:lnTo>
                    <a:pt x="202" y="1008"/>
                  </a:lnTo>
                  <a:lnTo>
                    <a:pt x="236" y="1058"/>
                  </a:lnTo>
                  <a:lnTo>
                    <a:pt x="275" y="1106"/>
                  </a:lnTo>
                  <a:lnTo>
                    <a:pt x="318" y="1149"/>
                  </a:lnTo>
                  <a:lnTo>
                    <a:pt x="366" y="1188"/>
                  </a:lnTo>
                  <a:lnTo>
                    <a:pt x="416" y="1221"/>
                  </a:lnTo>
                  <a:lnTo>
                    <a:pt x="472" y="1250"/>
                  </a:lnTo>
                  <a:lnTo>
                    <a:pt x="529" y="1273"/>
                  </a:lnTo>
                  <a:lnTo>
                    <a:pt x="588" y="1290"/>
                  </a:lnTo>
                  <a:lnTo>
                    <a:pt x="650" y="1301"/>
                  </a:lnTo>
                  <a:lnTo>
                    <a:pt x="714" y="1304"/>
                  </a:lnTo>
                  <a:lnTo>
                    <a:pt x="777" y="1301"/>
                  </a:lnTo>
                  <a:lnTo>
                    <a:pt x="839" y="1290"/>
                  </a:lnTo>
                  <a:lnTo>
                    <a:pt x="899" y="1273"/>
                  </a:lnTo>
                  <a:lnTo>
                    <a:pt x="956" y="1250"/>
                  </a:lnTo>
                  <a:lnTo>
                    <a:pt x="1010" y="1221"/>
                  </a:lnTo>
                  <a:lnTo>
                    <a:pt x="1061" y="1188"/>
                  </a:lnTo>
                  <a:lnTo>
                    <a:pt x="1109" y="1149"/>
                  </a:lnTo>
                  <a:lnTo>
                    <a:pt x="1152" y="1106"/>
                  </a:lnTo>
                  <a:lnTo>
                    <a:pt x="1191" y="1058"/>
                  </a:lnTo>
                  <a:lnTo>
                    <a:pt x="1226" y="1008"/>
                  </a:lnTo>
                  <a:lnTo>
                    <a:pt x="1254" y="953"/>
                  </a:lnTo>
                  <a:lnTo>
                    <a:pt x="1278" y="896"/>
                  </a:lnTo>
                  <a:lnTo>
                    <a:pt x="1294" y="836"/>
                  </a:lnTo>
                  <a:lnTo>
                    <a:pt x="1305" y="775"/>
                  </a:lnTo>
                  <a:lnTo>
                    <a:pt x="1308" y="711"/>
                  </a:lnTo>
                  <a:lnTo>
                    <a:pt x="1305" y="649"/>
                  </a:lnTo>
                  <a:lnTo>
                    <a:pt x="1294" y="586"/>
                  </a:lnTo>
                  <a:lnTo>
                    <a:pt x="1278" y="527"/>
                  </a:lnTo>
                  <a:lnTo>
                    <a:pt x="1254" y="469"/>
                  </a:lnTo>
                  <a:lnTo>
                    <a:pt x="1226" y="415"/>
                  </a:lnTo>
                  <a:lnTo>
                    <a:pt x="1191" y="365"/>
                  </a:lnTo>
                  <a:lnTo>
                    <a:pt x="1152" y="317"/>
                  </a:lnTo>
                  <a:lnTo>
                    <a:pt x="1109" y="274"/>
                  </a:lnTo>
                  <a:lnTo>
                    <a:pt x="1061" y="235"/>
                  </a:lnTo>
                  <a:lnTo>
                    <a:pt x="1010" y="201"/>
                  </a:lnTo>
                  <a:lnTo>
                    <a:pt x="956" y="173"/>
                  </a:lnTo>
                  <a:lnTo>
                    <a:pt x="899" y="149"/>
                  </a:lnTo>
                  <a:lnTo>
                    <a:pt x="839" y="133"/>
                  </a:lnTo>
                  <a:lnTo>
                    <a:pt x="777" y="122"/>
                  </a:lnTo>
                  <a:lnTo>
                    <a:pt x="714" y="119"/>
                  </a:lnTo>
                  <a:close/>
                  <a:moveTo>
                    <a:pt x="714" y="0"/>
                  </a:moveTo>
                  <a:lnTo>
                    <a:pt x="781" y="3"/>
                  </a:lnTo>
                  <a:lnTo>
                    <a:pt x="847" y="13"/>
                  </a:lnTo>
                  <a:lnTo>
                    <a:pt x="911" y="29"/>
                  </a:lnTo>
                  <a:lnTo>
                    <a:pt x="974" y="51"/>
                  </a:lnTo>
                  <a:lnTo>
                    <a:pt x="1032" y="78"/>
                  </a:lnTo>
                  <a:lnTo>
                    <a:pt x="1089" y="110"/>
                  </a:lnTo>
                  <a:lnTo>
                    <a:pt x="1142" y="147"/>
                  </a:lnTo>
                  <a:lnTo>
                    <a:pt x="1192" y="189"/>
                  </a:lnTo>
                  <a:lnTo>
                    <a:pt x="1238" y="234"/>
                  </a:lnTo>
                  <a:lnTo>
                    <a:pt x="1280" y="284"/>
                  </a:lnTo>
                  <a:lnTo>
                    <a:pt x="1316" y="337"/>
                  </a:lnTo>
                  <a:lnTo>
                    <a:pt x="1349" y="394"/>
                  </a:lnTo>
                  <a:lnTo>
                    <a:pt x="1376" y="452"/>
                  </a:lnTo>
                  <a:lnTo>
                    <a:pt x="1398" y="515"/>
                  </a:lnTo>
                  <a:lnTo>
                    <a:pt x="1414" y="578"/>
                  </a:lnTo>
                  <a:lnTo>
                    <a:pt x="1424" y="644"/>
                  </a:lnTo>
                  <a:lnTo>
                    <a:pt x="1427" y="711"/>
                  </a:lnTo>
                  <a:lnTo>
                    <a:pt x="1424" y="779"/>
                  </a:lnTo>
                  <a:lnTo>
                    <a:pt x="1414" y="845"/>
                  </a:lnTo>
                  <a:lnTo>
                    <a:pt x="1398" y="908"/>
                  </a:lnTo>
                  <a:lnTo>
                    <a:pt x="1376" y="970"/>
                  </a:lnTo>
                  <a:lnTo>
                    <a:pt x="1349" y="1029"/>
                  </a:lnTo>
                  <a:lnTo>
                    <a:pt x="1316" y="1085"/>
                  </a:lnTo>
                  <a:lnTo>
                    <a:pt x="1280" y="1138"/>
                  </a:lnTo>
                  <a:lnTo>
                    <a:pt x="1238" y="1188"/>
                  </a:lnTo>
                  <a:lnTo>
                    <a:pt x="1192" y="1234"/>
                  </a:lnTo>
                  <a:lnTo>
                    <a:pt x="1142" y="1275"/>
                  </a:lnTo>
                  <a:lnTo>
                    <a:pt x="1089" y="1313"/>
                  </a:lnTo>
                  <a:lnTo>
                    <a:pt x="1032" y="1345"/>
                  </a:lnTo>
                  <a:lnTo>
                    <a:pt x="974" y="1372"/>
                  </a:lnTo>
                  <a:lnTo>
                    <a:pt x="911" y="1394"/>
                  </a:lnTo>
                  <a:lnTo>
                    <a:pt x="847" y="1410"/>
                  </a:lnTo>
                  <a:lnTo>
                    <a:pt x="781" y="1420"/>
                  </a:lnTo>
                  <a:lnTo>
                    <a:pt x="714" y="1423"/>
                  </a:lnTo>
                  <a:lnTo>
                    <a:pt x="646" y="1420"/>
                  </a:lnTo>
                  <a:lnTo>
                    <a:pt x="580" y="1410"/>
                  </a:lnTo>
                  <a:lnTo>
                    <a:pt x="516" y="1394"/>
                  </a:lnTo>
                  <a:lnTo>
                    <a:pt x="454" y="1372"/>
                  </a:lnTo>
                  <a:lnTo>
                    <a:pt x="395" y="1345"/>
                  </a:lnTo>
                  <a:lnTo>
                    <a:pt x="339" y="1313"/>
                  </a:lnTo>
                  <a:lnTo>
                    <a:pt x="286" y="1275"/>
                  </a:lnTo>
                  <a:lnTo>
                    <a:pt x="236" y="1234"/>
                  </a:lnTo>
                  <a:lnTo>
                    <a:pt x="189" y="1188"/>
                  </a:lnTo>
                  <a:lnTo>
                    <a:pt x="148" y="1138"/>
                  </a:lnTo>
                  <a:lnTo>
                    <a:pt x="110" y="1085"/>
                  </a:lnTo>
                  <a:lnTo>
                    <a:pt x="78" y="1029"/>
                  </a:lnTo>
                  <a:lnTo>
                    <a:pt x="51" y="970"/>
                  </a:lnTo>
                  <a:lnTo>
                    <a:pt x="29" y="908"/>
                  </a:lnTo>
                  <a:lnTo>
                    <a:pt x="13" y="845"/>
                  </a:lnTo>
                  <a:lnTo>
                    <a:pt x="3" y="779"/>
                  </a:lnTo>
                  <a:lnTo>
                    <a:pt x="0" y="711"/>
                  </a:lnTo>
                  <a:lnTo>
                    <a:pt x="3" y="644"/>
                  </a:lnTo>
                  <a:lnTo>
                    <a:pt x="13" y="578"/>
                  </a:lnTo>
                  <a:lnTo>
                    <a:pt x="29" y="515"/>
                  </a:lnTo>
                  <a:lnTo>
                    <a:pt x="51" y="452"/>
                  </a:lnTo>
                  <a:lnTo>
                    <a:pt x="78" y="394"/>
                  </a:lnTo>
                  <a:lnTo>
                    <a:pt x="110" y="337"/>
                  </a:lnTo>
                  <a:lnTo>
                    <a:pt x="148" y="284"/>
                  </a:lnTo>
                  <a:lnTo>
                    <a:pt x="189" y="234"/>
                  </a:lnTo>
                  <a:lnTo>
                    <a:pt x="236" y="189"/>
                  </a:lnTo>
                  <a:lnTo>
                    <a:pt x="286" y="147"/>
                  </a:lnTo>
                  <a:lnTo>
                    <a:pt x="339" y="110"/>
                  </a:lnTo>
                  <a:lnTo>
                    <a:pt x="395" y="78"/>
                  </a:lnTo>
                  <a:lnTo>
                    <a:pt x="454" y="51"/>
                  </a:lnTo>
                  <a:lnTo>
                    <a:pt x="516" y="29"/>
                  </a:lnTo>
                  <a:lnTo>
                    <a:pt x="580" y="13"/>
                  </a:lnTo>
                  <a:lnTo>
                    <a:pt x="646" y="3"/>
                  </a:lnTo>
                  <a:lnTo>
                    <a:pt x="7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2" name="Group 871"/>
          <p:cNvGrpSpPr/>
          <p:nvPr/>
        </p:nvGrpSpPr>
        <p:grpSpPr>
          <a:xfrm>
            <a:off x="3463714" y="3484563"/>
            <a:ext cx="577851" cy="508001"/>
            <a:chOff x="3463925" y="3484563"/>
            <a:chExt cx="577851" cy="5080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3" name="Freeform 225"/>
            <p:cNvSpPr>
              <a:spLocks noEditPoints="1"/>
            </p:cNvSpPr>
            <p:nvPr/>
          </p:nvSpPr>
          <p:spPr bwMode="auto">
            <a:xfrm>
              <a:off x="3551238" y="3816351"/>
              <a:ext cx="490538" cy="176213"/>
            </a:xfrm>
            <a:custGeom>
              <a:avLst/>
              <a:gdLst>
                <a:gd name="T0" fmla="*/ 613 w 3085"/>
                <a:gd name="T1" fmla="*/ 123 h 1106"/>
                <a:gd name="T2" fmla="*/ 163 w 3085"/>
                <a:gd name="T3" fmla="*/ 983 h 1106"/>
                <a:gd name="T4" fmla="*/ 2429 w 3085"/>
                <a:gd name="T5" fmla="*/ 983 h 1106"/>
                <a:gd name="T6" fmla="*/ 2916 w 3085"/>
                <a:gd name="T7" fmla="*/ 123 h 1106"/>
                <a:gd name="T8" fmla="*/ 613 w 3085"/>
                <a:gd name="T9" fmla="*/ 123 h 1106"/>
                <a:gd name="T10" fmla="*/ 575 w 3085"/>
                <a:gd name="T11" fmla="*/ 0 h 1106"/>
                <a:gd name="T12" fmla="*/ 3021 w 3085"/>
                <a:gd name="T13" fmla="*/ 0 h 1106"/>
                <a:gd name="T14" fmla="*/ 3037 w 3085"/>
                <a:gd name="T15" fmla="*/ 2 h 1106"/>
                <a:gd name="T16" fmla="*/ 3053 w 3085"/>
                <a:gd name="T17" fmla="*/ 9 h 1106"/>
                <a:gd name="T18" fmla="*/ 3065 w 3085"/>
                <a:gd name="T19" fmla="*/ 17 h 1106"/>
                <a:gd name="T20" fmla="*/ 3076 w 3085"/>
                <a:gd name="T21" fmla="*/ 31 h 1106"/>
                <a:gd name="T22" fmla="*/ 3082 w 3085"/>
                <a:gd name="T23" fmla="*/ 45 h 1106"/>
                <a:gd name="T24" fmla="*/ 3085 w 3085"/>
                <a:gd name="T25" fmla="*/ 61 h 1106"/>
                <a:gd name="T26" fmla="*/ 3085 w 3085"/>
                <a:gd name="T27" fmla="*/ 61 h 1106"/>
                <a:gd name="T28" fmla="*/ 3082 w 3085"/>
                <a:gd name="T29" fmla="*/ 77 h 1106"/>
                <a:gd name="T30" fmla="*/ 3076 w 3085"/>
                <a:gd name="T31" fmla="*/ 92 h 1106"/>
                <a:gd name="T32" fmla="*/ 2521 w 3085"/>
                <a:gd name="T33" fmla="*/ 1075 h 1106"/>
                <a:gd name="T34" fmla="*/ 2511 w 3085"/>
                <a:gd name="T35" fmla="*/ 1087 h 1106"/>
                <a:gd name="T36" fmla="*/ 2499 w 3085"/>
                <a:gd name="T37" fmla="*/ 1097 h 1106"/>
                <a:gd name="T38" fmla="*/ 2484 w 3085"/>
                <a:gd name="T39" fmla="*/ 1104 h 1106"/>
                <a:gd name="T40" fmla="*/ 2466 w 3085"/>
                <a:gd name="T41" fmla="*/ 1106 h 1106"/>
                <a:gd name="T42" fmla="*/ 65 w 3085"/>
                <a:gd name="T43" fmla="*/ 1106 h 1106"/>
                <a:gd name="T44" fmla="*/ 50 w 3085"/>
                <a:gd name="T45" fmla="*/ 1104 h 1106"/>
                <a:gd name="T46" fmla="*/ 35 w 3085"/>
                <a:gd name="T47" fmla="*/ 1097 h 1106"/>
                <a:gd name="T48" fmla="*/ 20 w 3085"/>
                <a:gd name="T49" fmla="*/ 1087 h 1106"/>
                <a:gd name="T50" fmla="*/ 9 w 3085"/>
                <a:gd name="T51" fmla="*/ 1075 h 1106"/>
                <a:gd name="T52" fmla="*/ 3 w 3085"/>
                <a:gd name="T53" fmla="*/ 1060 h 1106"/>
                <a:gd name="T54" fmla="*/ 0 w 3085"/>
                <a:gd name="T55" fmla="*/ 1044 h 1106"/>
                <a:gd name="T56" fmla="*/ 3 w 3085"/>
                <a:gd name="T57" fmla="*/ 1029 h 1106"/>
                <a:gd name="T58" fmla="*/ 9 w 3085"/>
                <a:gd name="T59" fmla="*/ 1014 h 1106"/>
                <a:gd name="T60" fmla="*/ 520 w 3085"/>
                <a:gd name="T61" fmla="*/ 31 h 1106"/>
                <a:gd name="T62" fmla="*/ 531 w 3085"/>
                <a:gd name="T63" fmla="*/ 17 h 1106"/>
                <a:gd name="T64" fmla="*/ 543 w 3085"/>
                <a:gd name="T65" fmla="*/ 9 h 1106"/>
                <a:gd name="T66" fmla="*/ 559 w 3085"/>
                <a:gd name="T67" fmla="*/ 2 h 1106"/>
                <a:gd name="T68" fmla="*/ 575 w 3085"/>
                <a:gd name="T6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85" h="1106">
                  <a:moveTo>
                    <a:pt x="613" y="123"/>
                  </a:moveTo>
                  <a:lnTo>
                    <a:pt x="163" y="983"/>
                  </a:lnTo>
                  <a:lnTo>
                    <a:pt x="2429" y="983"/>
                  </a:lnTo>
                  <a:lnTo>
                    <a:pt x="2916" y="123"/>
                  </a:lnTo>
                  <a:lnTo>
                    <a:pt x="613" y="123"/>
                  </a:lnTo>
                  <a:close/>
                  <a:moveTo>
                    <a:pt x="575" y="0"/>
                  </a:moveTo>
                  <a:lnTo>
                    <a:pt x="3021" y="0"/>
                  </a:lnTo>
                  <a:lnTo>
                    <a:pt x="3037" y="2"/>
                  </a:lnTo>
                  <a:lnTo>
                    <a:pt x="3053" y="9"/>
                  </a:lnTo>
                  <a:lnTo>
                    <a:pt x="3065" y="17"/>
                  </a:lnTo>
                  <a:lnTo>
                    <a:pt x="3076" y="31"/>
                  </a:lnTo>
                  <a:lnTo>
                    <a:pt x="3082" y="45"/>
                  </a:lnTo>
                  <a:lnTo>
                    <a:pt x="3085" y="61"/>
                  </a:lnTo>
                  <a:lnTo>
                    <a:pt x="3085" y="61"/>
                  </a:lnTo>
                  <a:lnTo>
                    <a:pt x="3082" y="77"/>
                  </a:lnTo>
                  <a:lnTo>
                    <a:pt x="3076" y="92"/>
                  </a:lnTo>
                  <a:lnTo>
                    <a:pt x="2521" y="1075"/>
                  </a:lnTo>
                  <a:lnTo>
                    <a:pt x="2511" y="1087"/>
                  </a:lnTo>
                  <a:lnTo>
                    <a:pt x="2499" y="1097"/>
                  </a:lnTo>
                  <a:lnTo>
                    <a:pt x="2484" y="1104"/>
                  </a:lnTo>
                  <a:lnTo>
                    <a:pt x="2466" y="1106"/>
                  </a:lnTo>
                  <a:lnTo>
                    <a:pt x="65" y="1106"/>
                  </a:lnTo>
                  <a:lnTo>
                    <a:pt x="50" y="1104"/>
                  </a:lnTo>
                  <a:lnTo>
                    <a:pt x="35" y="1097"/>
                  </a:lnTo>
                  <a:lnTo>
                    <a:pt x="20" y="1087"/>
                  </a:lnTo>
                  <a:lnTo>
                    <a:pt x="9" y="1075"/>
                  </a:lnTo>
                  <a:lnTo>
                    <a:pt x="3" y="1060"/>
                  </a:lnTo>
                  <a:lnTo>
                    <a:pt x="0" y="1044"/>
                  </a:lnTo>
                  <a:lnTo>
                    <a:pt x="3" y="1029"/>
                  </a:lnTo>
                  <a:lnTo>
                    <a:pt x="9" y="1014"/>
                  </a:lnTo>
                  <a:lnTo>
                    <a:pt x="520" y="31"/>
                  </a:lnTo>
                  <a:lnTo>
                    <a:pt x="531" y="17"/>
                  </a:lnTo>
                  <a:lnTo>
                    <a:pt x="543" y="9"/>
                  </a:lnTo>
                  <a:lnTo>
                    <a:pt x="559" y="2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Freeform 226"/>
            <p:cNvSpPr>
              <a:spLocks noEditPoints="1"/>
            </p:cNvSpPr>
            <p:nvPr/>
          </p:nvSpPr>
          <p:spPr bwMode="auto">
            <a:xfrm>
              <a:off x="3463925" y="3484563"/>
              <a:ext cx="287338" cy="508000"/>
            </a:xfrm>
            <a:custGeom>
              <a:avLst/>
              <a:gdLst>
                <a:gd name="T0" fmla="*/ 1232 w 1808"/>
                <a:gd name="T1" fmla="*/ 184 h 3196"/>
                <a:gd name="T2" fmla="*/ 130 w 1808"/>
                <a:gd name="T3" fmla="*/ 2028 h 3196"/>
                <a:gd name="T4" fmla="*/ 617 w 1808"/>
                <a:gd name="T5" fmla="*/ 2999 h 3196"/>
                <a:gd name="T6" fmla="*/ 1670 w 1808"/>
                <a:gd name="T7" fmla="*/ 978 h 3196"/>
                <a:gd name="T8" fmla="*/ 1232 w 1808"/>
                <a:gd name="T9" fmla="*/ 184 h 3196"/>
                <a:gd name="T10" fmla="*/ 1232 w 1808"/>
                <a:gd name="T11" fmla="*/ 0 h 3196"/>
                <a:gd name="T12" fmla="*/ 1250 w 1808"/>
                <a:gd name="T13" fmla="*/ 3 h 3196"/>
                <a:gd name="T14" fmla="*/ 1265 w 1808"/>
                <a:gd name="T15" fmla="*/ 9 h 3196"/>
                <a:gd name="T16" fmla="*/ 1277 w 1808"/>
                <a:gd name="T17" fmla="*/ 18 h 3196"/>
                <a:gd name="T18" fmla="*/ 1288 w 1808"/>
                <a:gd name="T19" fmla="*/ 31 h 3196"/>
                <a:gd name="T20" fmla="*/ 1799 w 1808"/>
                <a:gd name="T21" fmla="*/ 940 h 3196"/>
                <a:gd name="T22" fmla="*/ 1805 w 1808"/>
                <a:gd name="T23" fmla="*/ 953 h 3196"/>
                <a:gd name="T24" fmla="*/ 1808 w 1808"/>
                <a:gd name="T25" fmla="*/ 965 h 3196"/>
                <a:gd name="T26" fmla="*/ 1808 w 1808"/>
                <a:gd name="T27" fmla="*/ 977 h 3196"/>
                <a:gd name="T28" fmla="*/ 1805 w 1808"/>
                <a:gd name="T29" fmla="*/ 987 h 3196"/>
                <a:gd name="T30" fmla="*/ 1799 w 1808"/>
                <a:gd name="T31" fmla="*/ 996 h 3196"/>
                <a:gd name="T32" fmla="*/ 672 w 1808"/>
                <a:gd name="T33" fmla="*/ 3165 h 3196"/>
                <a:gd name="T34" fmla="*/ 662 w 1808"/>
                <a:gd name="T35" fmla="*/ 3177 h 3196"/>
                <a:gd name="T36" fmla="*/ 649 w 1808"/>
                <a:gd name="T37" fmla="*/ 3187 h 3196"/>
                <a:gd name="T38" fmla="*/ 634 w 1808"/>
                <a:gd name="T39" fmla="*/ 3194 h 3196"/>
                <a:gd name="T40" fmla="*/ 617 w 1808"/>
                <a:gd name="T41" fmla="*/ 3196 h 3196"/>
                <a:gd name="T42" fmla="*/ 599 w 1808"/>
                <a:gd name="T43" fmla="*/ 3194 h 3196"/>
                <a:gd name="T44" fmla="*/ 585 w 1808"/>
                <a:gd name="T45" fmla="*/ 3186 h 3196"/>
                <a:gd name="T46" fmla="*/ 571 w 1808"/>
                <a:gd name="T47" fmla="*/ 3175 h 3196"/>
                <a:gd name="T48" fmla="*/ 561 w 1808"/>
                <a:gd name="T49" fmla="*/ 3159 h 3196"/>
                <a:gd name="T50" fmla="*/ 7 w 1808"/>
                <a:gd name="T51" fmla="*/ 2052 h 3196"/>
                <a:gd name="T52" fmla="*/ 2 w 1808"/>
                <a:gd name="T53" fmla="*/ 2041 h 3196"/>
                <a:gd name="T54" fmla="*/ 0 w 1808"/>
                <a:gd name="T55" fmla="*/ 2028 h 3196"/>
                <a:gd name="T56" fmla="*/ 1 w 1808"/>
                <a:gd name="T57" fmla="*/ 2016 h 3196"/>
                <a:gd name="T58" fmla="*/ 3 w 1808"/>
                <a:gd name="T59" fmla="*/ 2003 h 3196"/>
                <a:gd name="T60" fmla="*/ 7 w 1808"/>
                <a:gd name="T61" fmla="*/ 1992 h 3196"/>
                <a:gd name="T62" fmla="*/ 1177 w 1808"/>
                <a:gd name="T63" fmla="*/ 25 h 3196"/>
                <a:gd name="T64" fmla="*/ 1188 w 1808"/>
                <a:gd name="T65" fmla="*/ 16 h 3196"/>
                <a:gd name="T66" fmla="*/ 1200 w 1808"/>
                <a:gd name="T67" fmla="*/ 8 h 3196"/>
                <a:gd name="T68" fmla="*/ 1216 w 1808"/>
                <a:gd name="T69" fmla="*/ 3 h 3196"/>
                <a:gd name="T70" fmla="*/ 1232 w 1808"/>
                <a:gd name="T71" fmla="*/ 0 h 3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08" h="3196">
                  <a:moveTo>
                    <a:pt x="1232" y="184"/>
                  </a:moveTo>
                  <a:lnTo>
                    <a:pt x="130" y="2028"/>
                  </a:lnTo>
                  <a:lnTo>
                    <a:pt x="617" y="2999"/>
                  </a:lnTo>
                  <a:lnTo>
                    <a:pt x="1670" y="978"/>
                  </a:lnTo>
                  <a:lnTo>
                    <a:pt x="1232" y="184"/>
                  </a:lnTo>
                  <a:close/>
                  <a:moveTo>
                    <a:pt x="1232" y="0"/>
                  </a:moveTo>
                  <a:lnTo>
                    <a:pt x="1250" y="3"/>
                  </a:lnTo>
                  <a:lnTo>
                    <a:pt x="1265" y="9"/>
                  </a:lnTo>
                  <a:lnTo>
                    <a:pt x="1277" y="18"/>
                  </a:lnTo>
                  <a:lnTo>
                    <a:pt x="1288" y="31"/>
                  </a:lnTo>
                  <a:lnTo>
                    <a:pt x="1799" y="940"/>
                  </a:lnTo>
                  <a:lnTo>
                    <a:pt x="1805" y="953"/>
                  </a:lnTo>
                  <a:lnTo>
                    <a:pt x="1808" y="965"/>
                  </a:lnTo>
                  <a:lnTo>
                    <a:pt x="1808" y="977"/>
                  </a:lnTo>
                  <a:lnTo>
                    <a:pt x="1805" y="987"/>
                  </a:lnTo>
                  <a:lnTo>
                    <a:pt x="1799" y="996"/>
                  </a:lnTo>
                  <a:lnTo>
                    <a:pt x="672" y="3165"/>
                  </a:lnTo>
                  <a:lnTo>
                    <a:pt x="662" y="3177"/>
                  </a:lnTo>
                  <a:lnTo>
                    <a:pt x="649" y="3187"/>
                  </a:lnTo>
                  <a:lnTo>
                    <a:pt x="634" y="3194"/>
                  </a:lnTo>
                  <a:lnTo>
                    <a:pt x="617" y="3196"/>
                  </a:lnTo>
                  <a:lnTo>
                    <a:pt x="599" y="3194"/>
                  </a:lnTo>
                  <a:lnTo>
                    <a:pt x="585" y="3186"/>
                  </a:lnTo>
                  <a:lnTo>
                    <a:pt x="571" y="3175"/>
                  </a:lnTo>
                  <a:lnTo>
                    <a:pt x="561" y="3159"/>
                  </a:lnTo>
                  <a:lnTo>
                    <a:pt x="7" y="2052"/>
                  </a:lnTo>
                  <a:lnTo>
                    <a:pt x="2" y="2041"/>
                  </a:lnTo>
                  <a:lnTo>
                    <a:pt x="0" y="2028"/>
                  </a:lnTo>
                  <a:lnTo>
                    <a:pt x="1" y="2016"/>
                  </a:lnTo>
                  <a:lnTo>
                    <a:pt x="3" y="2003"/>
                  </a:lnTo>
                  <a:lnTo>
                    <a:pt x="7" y="1992"/>
                  </a:lnTo>
                  <a:lnTo>
                    <a:pt x="1177" y="25"/>
                  </a:lnTo>
                  <a:lnTo>
                    <a:pt x="1188" y="16"/>
                  </a:lnTo>
                  <a:lnTo>
                    <a:pt x="1200" y="8"/>
                  </a:lnTo>
                  <a:lnTo>
                    <a:pt x="1216" y="3"/>
                  </a:lnTo>
                  <a:lnTo>
                    <a:pt x="1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227"/>
            <p:cNvSpPr>
              <a:spLocks noEditPoints="1"/>
            </p:cNvSpPr>
            <p:nvPr/>
          </p:nvSpPr>
          <p:spPr bwMode="auto">
            <a:xfrm>
              <a:off x="3649663" y="3484563"/>
              <a:ext cx="392113" cy="352425"/>
            </a:xfrm>
            <a:custGeom>
              <a:avLst/>
              <a:gdLst>
                <a:gd name="T0" fmla="*/ 169 w 2469"/>
                <a:gd name="T1" fmla="*/ 124 h 2213"/>
                <a:gd name="T2" fmla="*/ 1271 w 2469"/>
                <a:gd name="T3" fmla="*/ 2090 h 2213"/>
                <a:gd name="T4" fmla="*/ 2300 w 2469"/>
                <a:gd name="T5" fmla="*/ 2090 h 2213"/>
                <a:gd name="T6" fmla="*/ 1136 w 2469"/>
                <a:gd name="T7" fmla="*/ 124 h 2213"/>
                <a:gd name="T8" fmla="*/ 169 w 2469"/>
                <a:gd name="T9" fmla="*/ 124 h 2213"/>
                <a:gd name="T10" fmla="*/ 64 w 2469"/>
                <a:gd name="T11" fmla="*/ 0 h 2213"/>
                <a:gd name="T12" fmla="*/ 1173 w 2469"/>
                <a:gd name="T13" fmla="*/ 0 h 2213"/>
                <a:gd name="T14" fmla="*/ 1190 w 2469"/>
                <a:gd name="T15" fmla="*/ 3 h 2213"/>
                <a:gd name="T16" fmla="*/ 1205 w 2469"/>
                <a:gd name="T17" fmla="*/ 9 h 2213"/>
                <a:gd name="T18" fmla="*/ 1218 w 2469"/>
                <a:gd name="T19" fmla="*/ 18 h 2213"/>
                <a:gd name="T20" fmla="*/ 1228 w 2469"/>
                <a:gd name="T21" fmla="*/ 31 h 2213"/>
                <a:gd name="T22" fmla="*/ 2460 w 2469"/>
                <a:gd name="T23" fmla="*/ 2121 h 2213"/>
                <a:gd name="T24" fmla="*/ 2466 w 2469"/>
                <a:gd name="T25" fmla="*/ 2135 h 2213"/>
                <a:gd name="T26" fmla="*/ 2469 w 2469"/>
                <a:gd name="T27" fmla="*/ 2151 h 2213"/>
                <a:gd name="T28" fmla="*/ 2469 w 2469"/>
                <a:gd name="T29" fmla="*/ 2151 h 2213"/>
                <a:gd name="T30" fmla="*/ 2466 w 2469"/>
                <a:gd name="T31" fmla="*/ 2167 h 2213"/>
                <a:gd name="T32" fmla="*/ 2460 w 2469"/>
                <a:gd name="T33" fmla="*/ 2182 h 2213"/>
                <a:gd name="T34" fmla="*/ 2449 w 2469"/>
                <a:gd name="T35" fmla="*/ 2194 h 2213"/>
                <a:gd name="T36" fmla="*/ 2437 w 2469"/>
                <a:gd name="T37" fmla="*/ 2204 h 2213"/>
                <a:gd name="T38" fmla="*/ 2421 w 2469"/>
                <a:gd name="T39" fmla="*/ 2211 h 2213"/>
                <a:gd name="T40" fmla="*/ 2405 w 2469"/>
                <a:gd name="T41" fmla="*/ 2213 h 2213"/>
                <a:gd name="T42" fmla="*/ 1234 w 2469"/>
                <a:gd name="T43" fmla="*/ 2213 h 2213"/>
                <a:gd name="T44" fmla="*/ 1217 w 2469"/>
                <a:gd name="T45" fmla="*/ 2211 h 2213"/>
                <a:gd name="T46" fmla="*/ 1202 w 2469"/>
                <a:gd name="T47" fmla="*/ 2204 h 2213"/>
                <a:gd name="T48" fmla="*/ 1189 w 2469"/>
                <a:gd name="T49" fmla="*/ 2194 h 2213"/>
                <a:gd name="T50" fmla="*/ 1179 w 2469"/>
                <a:gd name="T51" fmla="*/ 2182 h 2213"/>
                <a:gd name="T52" fmla="*/ 9 w 2469"/>
                <a:gd name="T53" fmla="*/ 93 h 2213"/>
                <a:gd name="T54" fmla="*/ 2 w 2469"/>
                <a:gd name="T55" fmla="*/ 77 h 2213"/>
                <a:gd name="T56" fmla="*/ 0 w 2469"/>
                <a:gd name="T57" fmla="*/ 62 h 2213"/>
                <a:gd name="T58" fmla="*/ 2 w 2469"/>
                <a:gd name="T59" fmla="*/ 46 h 2213"/>
                <a:gd name="T60" fmla="*/ 9 w 2469"/>
                <a:gd name="T61" fmla="*/ 31 h 2213"/>
                <a:gd name="T62" fmla="*/ 20 w 2469"/>
                <a:gd name="T63" fmla="*/ 18 h 2213"/>
                <a:gd name="T64" fmla="*/ 32 w 2469"/>
                <a:gd name="T65" fmla="*/ 9 h 2213"/>
                <a:gd name="T66" fmla="*/ 48 w 2469"/>
                <a:gd name="T67" fmla="*/ 3 h 2213"/>
                <a:gd name="T68" fmla="*/ 64 w 2469"/>
                <a:gd name="T6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69" h="2213">
                  <a:moveTo>
                    <a:pt x="169" y="124"/>
                  </a:moveTo>
                  <a:lnTo>
                    <a:pt x="1271" y="2090"/>
                  </a:lnTo>
                  <a:lnTo>
                    <a:pt x="2300" y="2090"/>
                  </a:lnTo>
                  <a:lnTo>
                    <a:pt x="1136" y="124"/>
                  </a:lnTo>
                  <a:lnTo>
                    <a:pt x="169" y="124"/>
                  </a:lnTo>
                  <a:close/>
                  <a:moveTo>
                    <a:pt x="64" y="0"/>
                  </a:moveTo>
                  <a:lnTo>
                    <a:pt x="1173" y="0"/>
                  </a:lnTo>
                  <a:lnTo>
                    <a:pt x="1190" y="3"/>
                  </a:lnTo>
                  <a:lnTo>
                    <a:pt x="1205" y="9"/>
                  </a:lnTo>
                  <a:lnTo>
                    <a:pt x="1218" y="18"/>
                  </a:lnTo>
                  <a:lnTo>
                    <a:pt x="1228" y="31"/>
                  </a:lnTo>
                  <a:lnTo>
                    <a:pt x="2460" y="2121"/>
                  </a:lnTo>
                  <a:lnTo>
                    <a:pt x="2466" y="2135"/>
                  </a:lnTo>
                  <a:lnTo>
                    <a:pt x="2469" y="2151"/>
                  </a:lnTo>
                  <a:lnTo>
                    <a:pt x="2469" y="2151"/>
                  </a:lnTo>
                  <a:lnTo>
                    <a:pt x="2466" y="2167"/>
                  </a:lnTo>
                  <a:lnTo>
                    <a:pt x="2460" y="2182"/>
                  </a:lnTo>
                  <a:lnTo>
                    <a:pt x="2449" y="2194"/>
                  </a:lnTo>
                  <a:lnTo>
                    <a:pt x="2437" y="2204"/>
                  </a:lnTo>
                  <a:lnTo>
                    <a:pt x="2421" y="2211"/>
                  </a:lnTo>
                  <a:lnTo>
                    <a:pt x="2405" y="2213"/>
                  </a:lnTo>
                  <a:lnTo>
                    <a:pt x="1234" y="2213"/>
                  </a:lnTo>
                  <a:lnTo>
                    <a:pt x="1217" y="2211"/>
                  </a:lnTo>
                  <a:lnTo>
                    <a:pt x="1202" y="2204"/>
                  </a:lnTo>
                  <a:lnTo>
                    <a:pt x="1189" y="2194"/>
                  </a:lnTo>
                  <a:lnTo>
                    <a:pt x="1179" y="2182"/>
                  </a:lnTo>
                  <a:lnTo>
                    <a:pt x="9" y="93"/>
                  </a:lnTo>
                  <a:lnTo>
                    <a:pt x="2" y="77"/>
                  </a:lnTo>
                  <a:lnTo>
                    <a:pt x="0" y="62"/>
                  </a:lnTo>
                  <a:lnTo>
                    <a:pt x="2" y="46"/>
                  </a:lnTo>
                  <a:lnTo>
                    <a:pt x="9" y="31"/>
                  </a:lnTo>
                  <a:lnTo>
                    <a:pt x="20" y="18"/>
                  </a:lnTo>
                  <a:lnTo>
                    <a:pt x="32" y="9"/>
                  </a:lnTo>
                  <a:lnTo>
                    <a:pt x="48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3" name="Group 872"/>
          <p:cNvGrpSpPr/>
          <p:nvPr/>
        </p:nvGrpSpPr>
        <p:grpSpPr>
          <a:xfrm>
            <a:off x="2561558" y="3451226"/>
            <a:ext cx="511175" cy="576263"/>
            <a:chOff x="2590800" y="3451226"/>
            <a:chExt cx="511175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9" name="Freeform 232"/>
            <p:cNvSpPr>
              <a:spLocks noEditPoints="1"/>
            </p:cNvSpPr>
            <p:nvPr/>
          </p:nvSpPr>
          <p:spPr bwMode="auto">
            <a:xfrm>
              <a:off x="2590800" y="3451226"/>
              <a:ext cx="312738" cy="576263"/>
            </a:xfrm>
            <a:custGeom>
              <a:avLst/>
              <a:gdLst>
                <a:gd name="T0" fmla="*/ 122 w 1965"/>
                <a:gd name="T1" fmla="*/ 203 h 3632"/>
                <a:gd name="T2" fmla="*/ 122 w 1965"/>
                <a:gd name="T3" fmla="*/ 3422 h 3632"/>
                <a:gd name="T4" fmla="*/ 1811 w 1965"/>
                <a:gd name="T5" fmla="*/ 1784 h 3632"/>
                <a:gd name="T6" fmla="*/ 122 w 1965"/>
                <a:gd name="T7" fmla="*/ 203 h 3632"/>
                <a:gd name="T8" fmla="*/ 55 w 1965"/>
                <a:gd name="T9" fmla="*/ 0 h 3632"/>
                <a:gd name="T10" fmla="*/ 73 w 1965"/>
                <a:gd name="T11" fmla="*/ 0 h 3632"/>
                <a:gd name="T12" fmla="*/ 89 w 1965"/>
                <a:gd name="T13" fmla="*/ 6 h 3632"/>
                <a:gd name="T14" fmla="*/ 103 w 1965"/>
                <a:gd name="T15" fmla="*/ 17 h 3632"/>
                <a:gd name="T16" fmla="*/ 1947 w 1965"/>
                <a:gd name="T17" fmla="*/ 1741 h 3632"/>
                <a:gd name="T18" fmla="*/ 1957 w 1965"/>
                <a:gd name="T19" fmla="*/ 1755 h 3632"/>
                <a:gd name="T20" fmla="*/ 1963 w 1965"/>
                <a:gd name="T21" fmla="*/ 1768 h 3632"/>
                <a:gd name="T22" fmla="*/ 1965 w 1965"/>
                <a:gd name="T23" fmla="*/ 1784 h 3632"/>
                <a:gd name="T24" fmla="*/ 1963 w 1965"/>
                <a:gd name="T25" fmla="*/ 1801 h 3632"/>
                <a:gd name="T26" fmla="*/ 1957 w 1965"/>
                <a:gd name="T27" fmla="*/ 1815 h 3632"/>
                <a:gd name="T28" fmla="*/ 1947 w 1965"/>
                <a:gd name="T29" fmla="*/ 1827 h 3632"/>
                <a:gd name="T30" fmla="*/ 103 w 1965"/>
                <a:gd name="T31" fmla="*/ 3613 h 3632"/>
                <a:gd name="T32" fmla="*/ 91 w 1965"/>
                <a:gd name="T33" fmla="*/ 3624 h 3632"/>
                <a:gd name="T34" fmla="*/ 77 w 1965"/>
                <a:gd name="T35" fmla="*/ 3630 h 3632"/>
                <a:gd name="T36" fmla="*/ 61 w 1965"/>
                <a:gd name="T37" fmla="*/ 3632 h 3632"/>
                <a:gd name="T38" fmla="*/ 53 w 1965"/>
                <a:gd name="T39" fmla="*/ 3632 h 3632"/>
                <a:gd name="T40" fmla="*/ 44 w 1965"/>
                <a:gd name="T41" fmla="*/ 3630 h 3632"/>
                <a:gd name="T42" fmla="*/ 36 w 1965"/>
                <a:gd name="T43" fmla="*/ 3625 h 3632"/>
                <a:gd name="T44" fmla="*/ 20 w 1965"/>
                <a:gd name="T45" fmla="*/ 3615 h 3632"/>
                <a:gd name="T46" fmla="*/ 9 w 1965"/>
                <a:gd name="T47" fmla="*/ 3602 h 3632"/>
                <a:gd name="T48" fmla="*/ 2 w 1965"/>
                <a:gd name="T49" fmla="*/ 3588 h 3632"/>
                <a:gd name="T50" fmla="*/ 0 w 1965"/>
                <a:gd name="T51" fmla="*/ 3570 h 3632"/>
                <a:gd name="T52" fmla="*/ 0 w 1965"/>
                <a:gd name="T53" fmla="*/ 60 h 3632"/>
                <a:gd name="T54" fmla="*/ 1 w 1965"/>
                <a:gd name="T55" fmla="*/ 46 h 3632"/>
                <a:gd name="T56" fmla="*/ 6 w 1965"/>
                <a:gd name="T57" fmla="*/ 33 h 3632"/>
                <a:gd name="T58" fmla="*/ 13 w 1965"/>
                <a:gd name="T59" fmla="*/ 21 h 3632"/>
                <a:gd name="T60" fmla="*/ 23 w 1965"/>
                <a:gd name="T61" fmla="*/ 11 h 3632"/>
                <a:gd name="T62" fmla="*/ 36 w 1965"/>
                <a:gd name="T63" fmla="*/ 5 h 3632"/>
                <a:gd name="T64" fmla="*/ 55 w 1965"/>
                <a:gd name="T65" fmla="*/ 0 h 3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65" h="3632">
                  <a:moveTo>
                    <a:pt x="122" y="203"/>
                  </a:moveTo>
                  <a:lnTo>
                    <a:pt x="122" y="3422"/>
                  </a:lnTo>
                  <a:lnTo>
                    <a:pt x="1811" y="1784"/>
                  </a:lnTo>
                  <a:lnTo>
                    <a:pt x="122" y="203"/>
                  </a:lnTo>
                  <a:close/>
                  <a:moveTo>
                    <a:pt x="55" y="0"/>
                  </a:moveTo>
                  <a:lnTo>
                    <a:pt x="73" y="0"/>
                  </a:lnTo>
                  <a:lnTo>
                    <a:pt x="89" y="6"/>
                  </a:lnTo>
                  <a:lnTo>
                    <a:pt x="103" y="17"/>
                  </a:lnTo>
                  <a:lnTo>
                    <a:pt x="1947" y="1741"/>
                  </a:lnTo>
                  <a:lnTo>
                    <a:pt x="1957" y="1755"/>
                  </a:lnTo>
                  <a:lnTo>
                    <a:pt x="1963" y="1768"/>
                  </a:lnTo>
                  <a:lnTo>
                    <a:pt x="1965" y="1784"/>
                  </a:lnTo>
                  <a:lnTo>
                    <a:pt x="1963" y="1801"/>
                  </a:lnTo>
                  <a:lnTo>
                    <a:pt x="1957" y="1815"/>
                  </a:lnTo>
                  <a:lnTo>
                    <a:pt x="1947" y="1827"/>
                  </a:lnTo>
                  <a:lnTo>
                    <a:pt x="103" y="3613"/>
                  </a:lnTo>
                  <a:lnTo>
                    <a:pt x="91" y="3624"/>
                  </a:lnTo>
                  <a:lnTo>
                    <a:pt x="77" y="3630"/>
                  </a:lnTo>
                  <a:lnTo>
                    <a:pt x="61" y="3632"/>
                  </a:lnTo>
                  <a:lnTo>
                    <a:pt x="53" y="3632"/>
                  </a:lnTo>
                  <a:lnTo>
                    <a:pt x="44" y="3630"/>
                  </a:lnTo>
                  <a:lnTo>
                    <a:pt x="36" y="3625"/>
                  </a:lnTo>
                  <a:lnTo>
                    <a:pt x="20" y="3615"/>
                  </a:lnTo>
                  <a:lnTo>
                    <a:pt x="9" y="3602"/>
                  </a:lnTo>
                  <a:lnTo>
                    <a:pt x="2" y="3588"/>
                  </a:lnTo>
                  <a:lnTo>
                    <a:pt x="0" y="3570"/>
                  </a:lnTo>
                  <a:lnTo>
                    <a:pt x="0" y="60"/>
                  </a:lnTo>
                  <a:lnTo>
                    <a:pt x="1" y="46"/>
                  </a:lnTo>
                  <a:lnTo>
                    <a:pt x="6" y="33"/>
                  </a:lnTo>
                  <a:lnTo>
                    <a:pt x="13" y="21"/>
                  </a:lnTo>
                  <a:lnTo>
                    <a:pt x="23" y="11"/>
                  </a:lnTo>
                  <a:lnTo>
                    <a:pt x="36" y="5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233"/>
            <p:cNvSpPr>
              <a:spLocks noEditPoints="1"/>
            </p:cNvSpPr>
            <p:nvPr/>
          </p:nvSpPr>
          <p:spPr bwMode="auto">
            <a:xfrm>
              <a:off x="2590800" y="3451226"/>
              <a:ext cx="388938" cy="292100"/>
            </a:xfrm>
            <a:custGeom>
              <a:avLst/>
              <a:gdLst>
                <a:gd name="T0" fmla="*/ 423 w 2450"/>
                <a:gd name="T1" fmla="*/ 320 h 1846"/>
                <a:gd name="T2" fmla="*/ 1903 w 2450"/>
                <a:gd name="T3" fmla="*/ 1698 h 1846"/>
                <a:gd name="T4" fmla="*/ 2284 w 2450"/>
                <a:gd name="T5" fmla="*/ 1310 h 1846"/>
                <a:gd name="T6" fmla="*/ 1620 w 2450"/>
                <a:gd name="T7" fmla="*/ 928 h 1846"/>
                <a:gd name="T8" fmla="*/ 423 w 2450"/>
                <a:gd name="T9" fmla="*/ 320 h 1846"/>
                <a:gd name="T10" fmla="*/ 55 w 2450"/>
                <a:gd name="T11" fmla="*/ 0 h 1846"/>
                <a:gd name="T12" fmla="*/ 73 w 2450"/>
                <a:gd name="T13" fmla="*/ 0 h 1846"/>
                <a:gd name="T14" fmla="*/ 90 w 2450"/>
                <a:gd name="T15" fmla="*/ 5 h 1846"/>
                <a:gd name="T16" fmla="*/ 1682 w 2450"/>
                <a:gd name="T17" fmla="*/ 824 h 1846"/>
                <a:gd name="T18" fmla="*/ 2419 w 2450"/>
                <a:gd name="T19" fmla="*/ 1249 h 1846"/>
                <a:gd name="T20" fmla="*/ 2431 w 2450"/>
                <a:gd name="T21" fmla="*/ 1258 h 1846"/>
                <a:gd name="T22" fmla="*/ 2441 w 2450"/>
                <a:gd name="T23" fmla="*/ 1268 h 1846"/>
                <a:gd name="T24" fmla="*/ 2448 w 2450"/>
                <a:gd name="T25" fmla="*/ 1279 h 1846"/>
                <a:gd name="T26" fmla="*/ 2450 w 2450"/>
                <a:gd name="T27" fmla="*/ 1292 h 1846"/>
                <a:gd name="T28" fmla="*/ 2448 w 2450"/>
                <a:gd name="T29" fmla="*/ 1310 h 1846"/>
                <a:gd name="T30" fmla="*/ 2441 w 2450"/>
                <a:gd name="T31" fmla="*/ 1328 h 1846"/>
                <a:gd name="T32" fmla="*/ 2431 w 2450"/>
                <a:gd name="T33" fmla="*/ 1341 h 1846"/>
                <a:gd name="T34" fmla="*/ 1952 w 2450"/>
                <a:gd name="T35" fmla="*/ 1827 h 1846"/>
                <a:gd name="T36" fmla="*/ 1935 w 2450"/>
                <a:gd name="T37" fmla="*/ 1838 h 1846"/>
                <a:gd name="T38" fmla="*/ 1919 w 2450"/>
                <a:gd name="T39" fmla="*/ 1844 h 1846"/>
                <a:gd name="T40" fmla="*/ 1903 w 2450"/>
                <a:gd name="T41" fmla="*/ 1846 h 1846"/>
                <a:gd name="T42" fmla="*/ 1889 w 2450"/>
                <a:gd name="T43" fmla="*/ 1844 h 1846"/>
                <a:gd name="T44" fmla="*/ 1874 w 2450"/>
                <a:gd name="T45" fmla="*/ 1838 h 1846"/>
                <a:gd name="T46" fmla="*/ 1860 w 2450"/>
                <a:gd name="T47" fmla="*/ 1827 h 1846"/>
                <a:gd name="T48" fmla="*/ 17 w 2450"/>
                <a:gd name="T49" fmla="*/ 103 h 1846"/>
                <a:gd name="T50" fmla="*/ 9 w 2450"/>
                <a:gd name="T51" fmla="*/ 93 h 1846"/>
                <a:gd name="T52" fmla="*/ 3 w 2450"/>
                <a:gd name="T53" fmla="*/ 80 h 1846"/>
                <a:gd name="T54" fmla="*/ 0 w 2450"/>
                <a:gd name="T55" fmla="*/ 66 h 1846"/>
                <a:gd name="T56" fmla="*/ 0 w 2450"/>
                <a:gd name="T57" fmla="*/ 52 h 1846"/>
                <a:gd name="T58" fmla="*/ 3 w 2450"/>
                <a:gd name="T59" fmla="*/ 37 h 1846"/>
                <a:gd name="T60" fmla="*/ 11 w 2450"/>
                <a:gd name="T61" fmla="*/ 24 h 1846"/>
                <a:gd name="T62" fmla="*/ 23 w 2450"/>
                <a:gd name="T63" fmla="*/ 11 h 1846"/>
                <a:gd name="T64" fmla="*/ 38 w 2450"/>
                <a:gd name="T65" fmla="*/ 3 h 1846"/>
                <a:gd name="T66" fmla="*/ 55 w 2450"/>
                <a:gd name="T67" fmla="*/ 0 h 1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50" h="1846">
                  <a:moveTo>
                    <a:pt x="423" y="320"/>
                  </a:moveTo>
                  <a:lnTo>
                    <a:pt x="1903" y="1698"/>
                  </a:lnTo>
                  <a:lnTo>
                    <a:pt x="2284" y="1310"/>
                  </a:lnTo>
                  <a:lnTo>
                    <a:pt x="1620" y="928"/>
                  </a:lnTo>
                  <a:lnTo>
                    <a:pt x="423" y="320"/>
                  </a:lnTo>
                  <a:close/>
                  <a:moveTo>
                    <a:pt x="55" y="0"/>
                  </a:moveTo>
                  <a:lnTo>
                    <a:pt x="73" y="0"/>
                  </a:lnTo>
                  <a:lnTo>
                    <a:pt x="90" y="5"/>
                  </a:lnTo>
                  <a:lnTo>
                    <a:pt x="1682" y="824"/>
                  </a:lnTo>
                  <a:lnTo>
                    <a:pt x="2419" y="1249"/>
                  </a:lnTo>
                  <a:lnTo>
                    <a:pt x="2431" y="1258"/>
                  </a:lnTo>
                  <a:lnTo>
                    <a:pt x="2441" y="1268"/>
                  </a:lnTo>
                  <a:lnTo>
                    <a:pt x="2448" y="1279"/>
                  </a:lnTo>
                  <a:lnTo>
                    <a:pt x="2450" y="1292"/>
                  </a:lnTo>
                  <a:lnTo>
                    <a:pt x="2448" y="1310"/>
                  </a:lnTo>
                  <a:lnTo>
                    <a:pt x="2441" y="1328"/>
                  </a:lnTo>
                  <a:lnTo>
                    <a:pt x="2431" y="1341"/>
                  </a:lnTo>
                  <a:lnTo>
                    <a:pt x="1952" y="1827"/>
                  </a:lnTo>
                  <a:lnTo>
                    <a:pt x="1935" y="1838"/>
                  </a:lnTo>
                  <a:lnTo>
                    <a:pt x="1919" y="1844"/>
                  </a:lnTo>
                  <a:lnTo>
                    <a:pt x="1903" y="1846"/>
                  </a:lnTo>
                  <a:lnTo>
                    <a:pt x="1889" y="1844"/>
                  </a:lnTo>
                  <a:lnTo>
                    <a:pt x="1874" y="1838"/>
                  </a:lnTo>
                  <a:lnTo>
                    <a:pt x="1860" y="1827"/>
                  </a:lnTo>
                  <a:lnTo>
                    <a:pt x="17" y="103"/>
                  </a:lnTo>
                  <a:lnTo>
                    <a:pt x="9" y="93"/>
                  </a:lnTo>
                  <a:lnTo>
                    <a:pt x="3" y="80"/>
                  </a:lnTo>
                  <a:lnTo>
                    <a:pt x="0" y="66"/>
                  </a:lnTo>
                  <a:lnTo>
                    <a:pt x="0" y="52"/>
                  </a:lnTo>
                  <a:lnTo>
                    <a:pt x="3" y="37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Freeform 234"/>
            <p:cNvSpPr>
              <a:spLocks noEditPoints="1"/>
            </p:cNvSpPr>
            <p:nvPr/>
          </p:nvSpPr>
          <p:spPr bwMode="auto">
            <a:xfrm>
              <a:off x="2590800" y="3724276"/>
              <a:ext cx="387350" cy="303213"/>
            </a:xfrm>
            <a:custGeom>
              <a:avLst/>
              <a:gdLst>
                <a:gd name="T0" fmla="*/ 1904 w 2444"/>
                <a:gd name="T1" fmla="*/ 153 h 1915"/>
                <a:gd name="T2" fmla="*/ 429 w 2444"/>
                <a:gd name="T3" fmla="*/ 1576 h 1915"/>
                <a:gd name="T4" fmla="*/ 1621 w 2444"/>
                <a:gd name="T5" fmla="*/ 918 h 1915"/>
                <a:gd name="T6" fmla="*/ 2285 w 2444"/>
                <a:gd name="T7" fmla="*/ 536 h 1915"/>
                <a:gd name="T8" fmla="*/ 1904 w 2444"/>
                <a:gd name="T9" fmla="*/ 153 h 1915"/>
                <a:gd name="T10" fmla="*/ 1904 w 2444"/>
                <a:gd name="T11" fmla="*/ 0 h 1915"/>
                <a:gd name="T12" fmla="*/ 1919 w 2444"/>
                <a:gd name="T13" fmla="*/ 2 h 1915"/>
                <a:gd name="T14" fmla="*/ 1934 w 2444"/>
                <a:gd name="T15" fmla="*/ 8 h 1915"/>
                <a:gd name="T16" fmla="*/ 1947 w 2444"/>
                <a:gd name="T17" fmla="*/ 19 h 1915"/>
                <a:gd name="T18" fmla="*/ 2427 w 2444"/>
                <a:gd name="T19" fmla="*/ 505 h 1915"/>
                <a:gd name="T20" fmla="*/ 2436 w 2444"/>
                <a:gd name="T21" fmla="*/ 519 h 1915"/>
                <a:gd name="T22" fmla="*/ 2442 w 2444"/>
                <a:gd name="T23" fmla="*/ 536 h 1915"/>
                <a:gd name="T24" fmla="*/ 2444 w 2444"/>
                <a:gd name="T25" fmla="*/ 554 h 1915"/>
                <a:gd name="T26" fmla="*/ 2442 w 2444"/>
                <a:gd name="T27" fmla="*/ 568 h 1915"/>
                <a:gd name="T28" fmla="*/ 2436 w 2444"/>
                <a:gd name="T29" fmla="*/ 580 h 1915"/>
                <a:gd name="T30" fmla="*/ 2427 w 2444"/>
                <a:gd name="T31" fmla="*/ 590 h 1915"/>
                <a:gd name="T32" fmla="*/ 2413 w 2444"/>
                <a:gd name="T33" fmla="*/ 597 h 1915"/>
                <a:gd name="T34" fmla="*/ 1683 w 2444"/>
                <a:gd name="T35" fmla="*/ 1023 h 1915"/>
                <a:gd name="T36" fmla="*/ 91 w 2444"/>
                <a:gd name="T37" fmla="*/ 1908 h 1915"/>
                <a:gd name="T38" fmla="*/ 81 w 2444"/>
                <a:gd name="T39" fmla="*/ 1913 h 1915"/>
                <a:gd name="T40" fmla="*/ 72 w 2444"/>
                <a:gd name="T41" fmla="*/ 1915 h 1915"/>
                <a:gd name="T42" fmla="*/ 61 w 2444"/>
                <a:gd name="T43" fmla="*/ 1915 h 1915"/>
                <a:gd name="T44" fmla="*/ 48 w 2444"/>
                <a:gd name="T45" fmla="*/ 1915 h 1915"/>
                <a:gd name="T46" fmla="*/ 39 w 2444"/>
                <a:gd name="T47" fmla="*/ 1913 h 1915"/>
                <a:gd name="T48" fmla="*/ 30 w 2444"/>
                <a:gd name="T49" fmla="*/ 1908 h 1915"/>
                <a:gd name="T50" fmla="*/ 18 w 2444"/>
                <a:gd name="T51" fmla="*/ 1898 h 1915"/>
                <a:gd name="T52" fmla="*/ 8 w 2444"/>
                <a:gd name="T53" fmla="*/ 1885 h 1915"/>
                <a:gd name="T54" fmla="*/ 2 w 2444"/>
                <a:gd name="T55" fmla="*/ 1871 h 1915"/>
                <a:gd name="T56" fmla="*/ 0 w 2444"/>
                <a:gd name="T57" fmla="*/ 1853 h 1915"/>
                <a:gd name="T58" fmla="*/ 1 w 2444"/>
                <a:gd name="T59" fmla="*/ 1836 h 1915"/>
                <a:gd name="T60" fmla="*/ 8 w 2444"/>
                <a:gd name="T61" fmla="*/ 1818 h 1915"/>
                <a:gd name="T62" fmla="*/ 18 w 2444"/>
                <a:gd name="T63" fmla="*/ 1805 h 1915"/>
                <a:gd name="T64" fmla="*/ 1861 w 2444"/>
                <a:gd name="T65" fmla="*/ 19 h 1915"/>
                <a:gd name="T66" fmla="*/ 1874 w 2444"/>
                <a:gd name="T67" fmla="*/ 8 h 1915"/>
                <a:gd name="T68" fmla="*/ 1888 w 2444"/>
                <a:gd name="T69" fmla="*/ 2 h 1915"/>
                <a:gd name="T70" fmla="*/ 1904 w 2444"/>
                <a:gd name="T7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44" h="1915">
                  <a:moveTo>
                    <a:pt x="1904" y="153"/>
                  </a:moveTo>
                  <a:lnTo>
                    <a:pt x="429" y="1576"/>
                  </a:lnTo>
                  <a:lnTo>
                    <a:pt x="1621" y="918"/>
                  </a:lnTo>
                  <a:lnTo>
                    <a:pt x="2285" y="536"/>
                  </a:lnTo>
                  <a:lnTo>
                    <a:pt x="1904" y="153"/>
                  </a:lnTo>
                  <a:close/>
                  <a:moveTo>
                    <a:pt x="1904" y="0"/>
                  </a:moveTo>
                  <a:lnTo>
                    <a:pt x="1919" y="2"/>
                  </a:lnTo>
                  <a:lnTo>
                    <a:pt x="1934" y="8"/>
                  </a:lnTo>
                  <a:lnTo>
                    <a:pt x="1947" y="19"/>
                  </a:lnTo>
                  <a:lnTo>
                    <a:pt x="2427" y="505"/>
                  </a:lnTo>
                  <a:lnTo>
                    <a:pt x="2436" y="519"/>
                  </a:lnTo>
                  <a:lnTo>
                    <a:pt x="2442" y="536"/>
                  </a:lnTo>
                  <a:lnTo>
                    <a:pt x="2444" y="554"/>
                  </a:lnTo>
                  <a:lnTo>
                    <a:pt x="2442" y="568"/>
                  </a:lnTo>
                  <a:lnTo>
                    <a:pt x="2436" y="580"/>
                  </a:lnTo>
                  <a:lnTo>
                    <a:pt x="2427" y="590"/>
                  </a:lnTo>
                  <a:lnTo>
                    <a:pt x="2413" y="597"/>
                  </a:lnTo>
                  <a:lnTo>
                    <a:pt x="1683" y="1023"/>
                  </a:lnTo>
                  <a:lnTo>
                    <a:pt x="91" y="1908"/>
                  </a:lnTo>
                  <a:lnTo>
                    <a:pt x="81" y="1913"/>
                  </a:lnTo>
                  <a:lnTo>
                    <a:pt x="72" y="1915"/>
                  </a:lnTo>
                  <a:lnTo>
                    <a:pt x="61" y="1915"/>
                  </a:lnTo>
                  <a:lnTo>
                    <a:pt x="48" y="1915"/>
                  </a:lnTo>
                  <a:lnTo>
                    <a:pt x="39" y="1913"/>
                  </a:lnTo>
                  <a:lnTo>
                    <a:pt x="30" y="1908"/>
                  </a:lnTo>
                  <a:lnTo>
                    <a:pt x="18" y="1898"/>
                  </a:lnTo>
                  <a:lnTo>
                    <a:pt x="8" y="1885"/>
                  </a:lnTo>
                  <a:lnTo>
                    <a:pt x="2" y="1871"/>
                  </a:lnTo>
                  <a:lnTo>
                    <a:pt x="0" y="1853"/>
                  </a:lnTo>
                  <a:lnTo>
                    <a:pt x="1" y="1836"/>
                  </a:lnTo>
                  <a:lnTo>
                    <a:pt x="8" y="1818"/>
                  </a:lnTo>
                  <a:lnTo>
                    <a:pt x="18" y="1805"/>
                  </a:lnTo>
                  <a:lnTo>
                    <a:pt x="1861" y="19"/>
                  </a:lnTo>
                  <a:lnTo>
                    <a:pt x="1874" y="8"/>
                  </a:lnTo>
                  <a:lnTo>
                    <a:pt x="1888" y="2"/>
                  </a:lnTo>
                  <a:lnTo>
                    <a:pt x="19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235"/>
            <p:cNvSpPr>
              <a:spLocks noEditPoints="1"/>
            </p:cNvSpPr>
            <p:nvPr/>
          </p:nvSpPr>
          <p:spPr bwMode="auto">
            <a:xfrm>
              <a:off x="2882900" y="3646488"/>
              <a:ext cx="219075" cy="174625"/>
            </a:xfrm>
            <a:custGeom>
              <a:avLst/>
              <a:gdLst>
                <a:gd name="T0" fmla="*/ 554 w 1377"/>
                <a:gd name="T1" fmla="*/ 143 h 1097"/>
                <a:gd name="T2" fmla="*/ 148 w 1377"/>
                <a:gd name="T3" fmla="*/ 548 h 1097"/>
                <a:gd name="T4" fmla="*/ 547 w 1377"/>
                <a:gd name="T5" fmla="*/ 955 h 1097"/>
                <a:gd name="T6" fmla="*/ 1254 w 1377"/>
                <a:gd name="T7" fmla="*/ 548 h 1097"/>
                <a:gd name="T8" fmla="*/ 554 w 1377"/>
                <a:gd name="T9" fmla="*/ 143 h 1097"/>
                <a:gd name="T10" fmla="*/ 541 w 1377"/>
                <a:gd name="T11" fmla="*/ 0 h 1097"/>
                <a:gd name="T12" fmla="*/ 556 w 1377"/>
                <a:gd name="T13" fmla="*/ 1 h 1097"/>
                <a:gd name="T14" fmla="*/ 571 w 1377"/>
                <a:gd name="T15" fmla="*/ 7 h 1097"/>
                <a:gd name="T16" fmla="*/ 1315 w 1377"/>
                <a:gd name="T17" fmla="*/ 438 h 1097"/>
                <a:gd name="T18" fmla="*/ 1336 w 1377"/>
                <a:gd name="T19" fmla="*/ 455 h 1097"/>
                <a:gd name="T20" fmla="*/ 1353 w 1377"/>
                <a:gd name="T21" fmla="*/ 473 h 1097"/>
                <a:gd name="T22" fmla="*/ 1366 w 1377"/>
                <a:gd name="T23" fmla="*/ 494 h 1097"/>
                <a:gd name="T24" fmla="*/ 1374 w 1377"/>
                <a:gd name="T25" fmla="*/ 518 h 1097"/>
                <a:gd name="T26" fmla="*/ 1377 w 1377"/>
                <a:gd name="T27" fmla="*/ 543 h 1097"/>
                <a:gd name="T28" fmla="*/ 1375 w 1377"/>
                <a:gd name="T29" fmla="*/ 564 h 1097"/>
                <a:gd name="T30" fmla="*/ 1369 w 1377"/>
                <a:gd name="T31" fmla="*/ 585 h 1097"/>
                <a:gd name="T32" fmla="*/ 1359 w 1377"/>
                <a:gd name="T33" fmla="*/ 605 h 1097"/>
                <a:gd name="T34" fmla="*/ 1347 w 1377"/>
                <a:gd name="T35" fmla="*/ 621 h 1097"/>
                <a:gd name="T36" fmla="*/ 1333 w 1377"/>
                <a:gd name="T37" fmla="*/ 636 h 1097"/>
                <a:gd name="T38" fmla="*/ 1315 w 1377"/>
                <a:gd name="T39" fmla="*/ 648 h 1097"/>
                <a:gd name="T40" fmla="*/ 571 w 1377"/>
                <a:gd name="T41" fmla="*/ 1078 h 1097"/>
                <a:gd name="T42" fmla="*/ 561 w 1377"/>
                <a:gd name="T43" fmla="*/ 1089 h 1097"/>
                <a:gd name="T44" fmla="*/ 552 w 1377"/>
                <a:gd name="T45" fmla="*/ 1094 h 1097"/>
                <a:gd name="T46" fmla="*/ 541 w 1377"/>
                <a:gd name="T47" fmla="*/ 1097 h 1097"/>
                <a:gd name="T48" fmla="*/ 524 w 1377"/>
                <a:gd name="T49" fmla="*/ 1094 h 1097"/>
                <a:gd name="T50" fmla="*/ 511 w 1377"/>
                <a:gd name="T51" fmla="*/ 1089 h 1097"/>
                <a:gd name="T52" fmla="*/ 498 w 1377"/>
                <a:gd name="T53" fmla="*/ 1078 h 1097"/>
                <a:gd name="T54" fmla="*/ 19 w 1377"/>
                <a:gd name="T55" fmla="*/ 591 h 1097"/>
                <a:gd name="T56" fmla="*/ 9 w 1377"/>
                <a:gd name="T57" fmla="*/ 578 h 1097"/>
                <a:gd name="T58" fmla="*/ 2 w 1377"/>
                <a:gd name="T59" fmla="*/ 564 h 1097"/>
                <a:gd name="T60" fmla="*/ 0 w 1377"/>
                <a:gd name="T61" fmla="*/ 548 h 1097"/>
                <a:gd name="T62" fmla="*/ 2 w 1377"/>
                <a:gd name="T63" fmla="*/ 533 h 1097"/>
                <a:gd name="T64" fmla="*/ 9 w 1377"/>
                <a:gd name="T65" fmla="*/ 519 h 1097"/>
                <a:gd name="T66" fmla="*/ 19 w 1377"/>
                <a:gd name="T67" fmla="*/ 505 h 1097"/>
                <a:gd name="T68" fmla="*/ 498 w 1377"/>
                <a:gd name="T69" fmla="*/ 19 h 1097"/>
                <a:gd name="T70" fmla="*/ 511 w 1377"/>
                <a:gd name="T71" fmla="*/ 10 h 1097"/>
                <a:gd name="T72" fmla="*/ 525 w 1377"/>
                <a:gd name="T73" fmla="*/ 4 h 1097"/>
                <a:gd name="T74" fmla="*/ 541 w 1377"/>
                <a:gd name="T75" fmla="*/ 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77" h="1097">
                  <a:moveTo>
                    <a:pt x="554" y="143"/>
                  </a:moveTo>
                  <a:lnTo>
                    <a:pt x="148" y="548"/>
                  </a:lnTo>
                  <a:lnTo>
                    <a:pt x="547" y="955"/>
                  </a:lnTo>
                  <a:lnTo>
                    <a:pt x="1254" y="548"/>
                  </a:lnTo>
                  <a:lnTo>
                    <a:pt x="554" y="143"/>
                  </a:lnTo>
                  <a:close/>
                  <a:moveTo>
                    <a:pt x="541" y="0"/>
                  </a:moveTo>
                  <a:lnTo>
                    <a:pt x="556" y="1"/>
                  </a:lnTo>
                  <a:lnTo>
                    <a:pt x="571" y="7"/>
                  </a:lnTo>
                  <a:lnTo>
                    <a:pt x="1315" y="438"/>
                  </a:lnTo>
                  <a:lnTo>
                    <a:pt x="1336" y="455"/>
                  </a:lnTo>
                  <a:lnTo>
                    <a:pt x="1353" y="473"/>
                  </a:lnTo>
                  <a:lnTo>
                    <a:pt x="1366" y="494"/>
                  </a:lnTo>
                  <a:lnTo>
                    <a:pt x="1374" y="518"/>
                  </a:lnTo>
                  <a:lnTo>
                    <a:pt x="1377" y="543"/>
                  </a:lnTo>
                  <a:lnTo>
                    <a:pt x="1375" y="564"/>
                  </a:lnTo>
                  <a:lnTo>
                    <a:pt x="1369" y="585"/>
                  </a:lnTo>
                  <a:lnTo>
                    <a:pt x="1359" y="605"/>
                  </a:lnTo>
                  <a:lnTo>
                    <a:pt x="1347" y="621"/>
                  </a:lnTo>
                  <a:lnTo>
                    <a:pt x="1333" y="636"/>
                  </a:lnTo>
                  <a:lnTo>
                    <a:pt x="1315" y="648"/>
                  </a:lnTo>
                  <a:lnTo>
                    <a:pt x="571" y="1078"/>
                  </a:lnTo>
                  <a:lnTo>
                    <a:pt x="561" y="1089"/>
                  </a:lnTo>
                  <a:lnTo>
                    <a:pt x="552" y="1094"/>
                  </a:lnTo>
                  <a:lnTo>
                    <a:pt x="541" y="1097"/>
                  </a:lnTo>
                  <a:lnTo>
                    <a:pt x="524" y="1094"/>
                  </a:lnTo>
                  <a:lnTo>
                    <a:pt x="511" y="1089"/>
                  </a:lnTo>
                  <a:lnTo>
                    <a:pt x="498" y="1078"/>
                  </a:lnTo>
                  <a:lnTo>
                    <a:pt x="19" y="591"/>
                  </a:lnTo>
                  <a:lnTo>
                    <a:pt x="9" y="578"/>
                  </a:lnTo>
                  <a:lnTo>
                    <a:pt x="2" y="564"/>
                  </a:lnTo>
                  <a:lnTo>
                    <a:pt x="0" y="548"/>
                  </a:lnTo>
                  <a:lnTo>
                    <a:pt x="2" y="533"/>
                  </a:lnTo>
                  <a:lnTo>
                    <a:pt x="9" y="519"/>
                  </a:lnTo>
                  <a:lnTo>
                    <a:pt x="19" y="505"/>
                  </a:lnTo>
                  <a:lnTo>
                    <a:pt x="498" y="19"/>
                  </a:lnTo>
                  <a:lnTo>
                    <a:pt x="511" y="10"/>
                  </a:lnTo>
                  <a:lnTo>
                    <a:pt x="525" y="4"/>
                  </a:lnTo>
                  <a:lnTo>
                    <a:pt x="5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4" name="Group 873"/>
          <p:cNvGrpSpPr/>
          <p:nvPr/>
        </p:nvGrpSpPr>
        <p:grpSpPr>
          <a:xfrm>
            <a:off x="1593520" y="3556000"/>
            <a:ext cx="576263" cy="365125"/>
            <a:chOff x="1593850" y="3556000"/>
            <a:chExt cx="576263" cy="365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6" name="Freeform 240"/>
            <p:cNvSpPr>
              <a:spLocks noEditPoints="1"/>
            </p:cNvSpPr>
            <p:nvPr/>
          </p:nvSpPr>
          <p:spPr bwMode="auto">
            <a:xfrm>
              <a:off x="1593850" y="3556000"/>
              <a:ext cx="363538" cy="365125"/>
            </a:xfrm>
            <a:custGeom>
              <a:avLst/>
              <a:gdLst>
                <a:gd name="T0" fmla="*/ 831 w 2287"/>
                <a:gd name="T1" fmla="*/ 173 h 2296"/>
                <a:gd name="T2" fmla="*/ 482 w 2287"/>
                <a:gd name="T3" fmla="*/ 366 h 2296"/>
                <a:gd name="T4" fmla="*/ 237 w 2287"/>
                <a:gd name="T5" fmla="*/ 674 h 2296"/>
                <a:gd name="T6" fmla="*/ 124 w 2287"/>
                <a:gd name="T7" fmla="*/ 1064 h 2296"/>
                <a:gd name="T8" fmla="*/ 174 w 2287"/>
                <a:gd name="T9" fmla="*/ 1476 h 2296"/>
                <a:gd name="T10" fmla="*/ 370 w 2287"/>
                <a:gd name="T11" fmla="*/ 1819 h 2296"/>
                <a:gd name="T12" fmla="*/ 681 w 2287"/>
                <a:gd name="T13" fmla="*/ 2062 h 2296"/>
                <a:gd name="T14" fmla="*/ 1076 w 2287"/>
                <a:gd name="T15" fmla="*/ 2172 h 2296"/>
                <a:gd name="T16" fmla="*/ 1481 w 2287"/>
                <a:gd name="T17" fmla="*/ 2137 h 2296"/>
                <a:gd name="T18" fmla="*/ 1805 w 2287"/>
                <a:gd name="T19" fmla="*/ 1982 h 2296"/>
                <a:gd name="T20" fmla="*/ 2034 w 2287"/>
                <a:gd name="T21" fmla="*/ 1719 h 2296"/>
                <a:gd name="T22" fmla="*/ 2154 w 2287"/>
                <a:gd name="T23" fmla="*/ 1360 h 2296"/>
                <a:gd name="T24" fmla="*/ 2166 w 2287"/>
                <a:gd name="T25" fmla="*/ 1025 h 2296"/>
                <a:gd name="T26" fmla="*/ 1815 w 2287"/>
                <a:gd name="T27" fmla="*/ 1342 h 2296"/>
                <a:gd name="T28" fmla="*/ 1684 w 2287"/>
                <a:gd name="T29" fmla="*/ 1622 h 2296"/>
                <a:gd name="T30" fmla="*/ 1455 w 2287"/>
                <a:gd name="T31" fmla="*/ 1807 h 2296"/>
                <a:gd name="T32" fmla="*/ 1156 w 2287"/>
                <a:gd name="T33" fmla="*/ 1873 h 2296"/>
                <a:gd name="T34" fmla="*/ 829 w 2287"/>
                <a:gd name="T35" fmla="*/ 1794 h 2296"/>
                <a:gd name="T36" fmla="*/ 576 w 2287"/>
                <a:gd name="T37" fmla="*/ 1584 h 2296"/>
                <a:gd name="T38" fmla="*/ 437 w 2287"/>
                <a:gd name="T39" fmla="*/ 1284 h 2296"/>
                <a:gd name="T40" fmla="*/ 453 w 2287"/>
                <a:gd name="T41" fmla="*/ 948 h 2296"/>
                <a:gd name="T42" fmla="*/ 619 w 2287"/>
                <a:gd name="T43" fmla="*/ 663 h 2296"/>
                <a:gd name="T44" fmla="*/ 893 w 2287"/>
                <a:gd name="T45" fmla="*/ 475 h 2296"/>
                <a:gd name="T46" fmla="*/ 1224 w 2287"/>
                <a:gd name="T47" fmla="*/ 425 h 2296"/>
                <a:gd name="T48" fmla="*/ 1497 w 2287"/>
                <a:gd name="T49" fmla="*/ 502 h 2296"/>
                <a:gd name="T50" fmla="*/ 1714 w 2287"/>
                <a:gd name="T51" fmla="*/ 254 h 2296"/>
                <a:gd name="T52" fmla="*/ 1393 w 2287"/>
                <a:gd name="T53" fmla="*/ 141 h 2296"/>
                <a:gd name="T54" fmla="*/ 1250 w 2287"/>
                <a:gd name="T55" fmla="*/ 4 h 2296"/>
                <a:gd name="T56" fmla="*/ 1642 w 2287"/>
                <a:gd name="T57" fmla="*/ 86 h 2296"/>
                <a:gd name="T58" fmla="*/ 1948 w 2287"/>
                <a:gd name="T59" fmla="*/ 285 h 2296"/>
                <a:gd name="T60" fmla="*/ 1470 w 2287"/>
                <a:gd name="T61" fmla="*/ 626 h 2296"/>
                <a:gd name="T62" fmla="*/ 1220 w 2287"/>
                <a:gd name="T63" fmla="*/ 546 h 2296"/>
                <a:gd name="T64" fmla="*/ 913 w 2287"/>
                <a:gd name="T65" fmla="*/ 600 h 2296"/>
                <a:gd name="T66" fmla="*/ 668 w 2287"/>
                <a:gd name="T67" fmla="*/ 798 h 2296"/>
                <a:gd name="T68" fmla="*/ 548 w 2287"/>
                <a:gd name="T69" fmla="*/ 1086 h 2296"/>
                <a:gd name="T70" fmla="*/ 602 w 2287"/>
                <a:gd name="T71" fmla="*/ 1392 h 2296"/>
                <a:gd name="T72" fmla="*/ 803 w 2287"/>
                <a:gd name="T73" fmla="*/ 1633 h 2296"/>
                <a:gd name="T74" fmla="*/ 1097 w 2287"/>
                <a:gd name="T75" fmla="*/ 1749 h 2296"/>
                <a:gd name="T76" fmla="*/ 1388 w 2287"/>
                <a:gd name="T77" fmla="*/ 1708 h 2296"/>
                <a:gd name="T78" fmla="*/ 1599 w 2287"/>
                <a:gd name="T79" fmla="*/ 1541 h 2296"/>
                <a:gd name="T80" fmla="*/ 1089 w 2287"/>
                <a:gd name="T81" fmla="*/ 846 h 2296"/>
                <a:gd name="T82" fmla="*/ 2284 w 2287"/>
                <a:gd name="T83" fmla="*/ 1041 h 2296"/>
                <a:gd name="T84" fmla="*/ 2269 w 2287"/>
                <a:gd name="T85" fmla="*/ 1378 h 2296"/>
                <a:gd name="T86" fmla="*/ 2147 w 2287"/>
                <a:gd name="T87" fmla="*/ 1761 h 2296"/>
                <a:gd name="T88" fmla="*/ 1911 w 2287"/>
                <a:gd name="T89" fmla="*/ 2050 h 2296"/>
                <a:gd name="T90" fmla="*/ 1576 w 2287"/>
                <a:gd name="T91" fmla="*/ 2232 h 2296"/>
                <a:gd name="T92" fmla="*/ 1162 w 2287"/>
                <a:gd name="T93" fmla="*/ 2296 h 2296"/>
                <a:gd name="T94" fmla="*/ 743 w 2287"/>
                <a:gd name="T95" fmla="*/ 2222 h 2296"/>
                <a:gd name="T96" fmla="*/ 395 w 2287"/>
                <a:gd name="T97" fmla="*/ 2019 h 2296"/>
                <a:gd name="T98" fmla="*/ 143 w 2287"/>
                <a:gd name="T99" fmla="*/ 1711 h 2296"/>
                <a:gd name="T100" fmla="*/ 12 w 2287"/>
                <a:gd name="T101" fmla="*/ 1321 h 2296"/>
                <a:gd name="T102" fmla="*/ 28 w 2287"/>
                <a:gd name="T103" fmla="*/ 893 h 2296"/>
                <a:gd name="T104" fmla="*/ 184 w 2287"/>
                <a:gd name="T105" fmla="*/ 518 h 2296"/>
                <a:gd name="T106" fmla="*/ 458 w 2287"/>
                <a:gd name="T107" fmla="*/ 228 h 2296"/>
                <a:gd name="T108" fmla="*/ 822 w 2287"/>
                <a:gd name="T109" fmla="*/ 49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87" h="2296">
                  <a:moveTo>
                    <a:pt x="1162" y="121"/>
                  </a:moveTo>
                  <a:lnTo>
                    <a:pt x="1076" y="125"/>
                  </a:lnTo>
                  <a:lnTo>
                    <a:pt x="991" y="134"/>
                  </a:lnTo>
                  <a:lnTo>
                    <a:pt x="910" y="151"/>
                  </a:lnTo>
                  <a:lnTo>
                    <a:pt x="831" y="173"/>
                  </a:lnTo>
                  <a:lnTo>
                    <a:pt x="754" y="201"/>
                  </a:lnTo>
                  <a:lnTo>
                    <a:pt x="681" y="235"/>
                  </a:lnTo>
                  <a:lnTo>
                    <a:pt x="611" y="274"/>
                  </a:lnTo>
                  <a:lnTo>
                    <a:pt x="545" y="318"/>
                  </a:lnTo>
                  <a:lnTo>
                    <a:pt x="482" y="366"/>
                  </a:lnTo>
                  <a:lnTo>
                    <a:pt x="424" y="420"/>
                  </a:lnTo>
                  <a:lnTo>
                    <a:pt x="370" y="477"/>
                  </a:lnTo>
                  <a:lnTo>
                    <a:pt x="320" y="540"/>
                  </a:lnTo>
                  <a:lnTo>
                    <a:pt x="275" y="605"/>
                  </a:lnTo>
                  <a:lnTo>
                    <a:pt x="237" y="674"/>
                  </a:lnTo>
                  <a:lnTo>
                    <a:pt x="202" y="746"/>
                  </a:lnTo>
                  <a:lnTo>
                    <a:pt x="174" y="821"/>
                  </a:lnTo>
                  <a:lnTo>
                    <a:pt x="151" y="900"/>
                  </a:lnTo>
                  <a:lnTo>
                    <a:pt x="134" y="980"/>
                  </a:lnTo>
                  <a:lnTo>
                    <a:pt x="124" y="1064"/>
                  </a:lnTo>
                  <a:lnTo>
                    <a:pt x="121" y="1148"/>
                  </a:lnTo>
                  <a:lnTo>
                    <a:pt x="124" y="1234"/>
                  </a:lnTo>
                  <a:lnTo>
                    <a:pt x="134" y="1317"/>
                  </a:lnTo>
                  <a:lnTo>
                    <a:pt x="151" y="1398"/>
                  </a:lnTo>
                  <a:lnTo>
                    <a:pt x="174" y="1476"/>
                  </a:lnTo>
                  <a:lnTo>
                    <a:pt x="202" y="1551"/>
                  </a:lnTo>
                  <a:lnTo>
                    <a:pt x="237" y="1624"/>
                  </a:lnTo>
                  <a:lnTo>
                    <a:pt x="275" y="1693"/>
                  </a:lnTo>
                  <a:lnTo>
                    <a:pt x="320" y="1758"/>
                  </a:lnTo>
                  <a:lnTo>
                    <a:pt x="370" y="1819"/>
                  </a:lnTo>
                  <a:lnTo>
                    <a:pt x="424" y="1878"/>
                  </a:lnTo>
                  <a:lnTo>
                    <a:pt x="482" y="1930"/>
                  </a:lnTo>
                  <a:lnTo>
                    <a:pt x="545" y="1980"/>
                  </a:lnTo>
                  <a:lnTo>
                    <a:pt x="611" y="2024"/>
                  </a:lnTo>
                  <a:lnTo>
                    <a:pt x="681" y="2062"/>
                  </a:lnTo>
                  <a:lnTo>
                    <a:pt x="754" y="2096"/>
                  </a:lnTo>
                  <a:lnTo>
                    <a:pt x="831" y="2124"/>
                  </a:lnTo>
                  <a:lnTo>
                    <a:pt x="910" y="2147"/>
                  </a:lnTo>
                  <a:lnTo>
                    <a:pt x="991" y="2162"/>
                  </a:lnTo>
                  <a:lnTo>
                    <a:pt x="1076" y="2172"/>
                  </a:lnTo>
                  <a:lnTo>
                    <a:pt x="1162" y="2175"/>
                  </a:lnTo>
                  <a:lnTo>
                    <a:pt x="1246" y="2173"/>
                  </a:lnTo>
                  <a:lnTo>
                    <a:pt x="1328" y="2165"/>
                  </a:lnTo>
                  <a:lnTo>
                    <a:pt x="1406" y="2153"/>
                  </a:lnTo>
                  <a:lnTo>
                    <a:pt x="1481" y="2137"/>
                  </a:lnTo>
                  <a:lnTo>
                    <a:pt x="1553" y="2115"/>
                  </a:lnTo>
                  <a:lnTo>
                    <a:pt x="1621" y="2088"/>
                  </a:lnTo>
                  <a:lnTo>
                    <a:pt x="1686" y="2058"/>
                  </a:lnTo>
                  <a:lnTo>
                    <a:pt x="1748" y="2021"/>
                  </a:lnTo>
                  <a:lnTo>
                    <a:pt x="1805" y="1982"/>
                  </a:lnTo>
                  <a:lnTo>
                    <a:pt x="1859" y="1938"/>
                  </a:lnTo>
                  <a:lnTo>
                    <a:pt x="1909" y="1890"/>
                  </a:lnTo>
                  <a:lnTo>
                    <a:pt x="1955" y="1837"/>
                  </a:lnTo>
                  <a:lnTo>
                    <a:pt x="1997" y="1781"/>
                  </a:lnTo>
                  <a:lnTo>
                    <a:pt x="2034" y="1719"/>
                  </a:lnTo>
                  <a:lnTo>
                    <a:pt x="2067" y="1656"/>
                  </a:lnTo>
                  <a:lnTo>
                    <a:pt x="2096" y="1588"/>
                  </a:lnTo>
                  <a:lnTo>
                    <a:pt x="2120" y="1515"/>
                  </a:lnTo>
                  <a:lnTo>
                    <a:pt x="2140" y="1439"/>
                  </a:lnTo>
                  <a:lnTo>
                    <a:pt x="2154" y="1360"/>
                  </a:lnTo>
                  <a:lnTo>
                    <a:pt x="2164" y="1292"/>
                  </a:lnTo>
                  <a:lnTo>
                    <a:pt x="2170" y="1221"/>
                  </a:lnTo>
                  <a:lnTo>
                    <a:pt x="2173" y="1148"/>
                  </a:lnTo>
                  <a:lnTo>
                    <a:pt x="2170" y="1087"/>
                  </a:lnTo>
                  <a:lnTo>
                    <a:pt x="2166" y="1025"/>
                  </a:lnTo>
                  <a:lnTo>
                    <a:pt x="2160" y="967"/>
                  </a:lnTo>
                  <a:lnTo>
                    <a:pt x="1210" y="967"/>
                  </a:lnTo>
                  <a:lnTo>
                    <a:pt x="1210" y="1269"/>
                  </a:lnTo>
                  <a:lnTo>
                    <a:pt x="1833" y="1269"/>
                  </a:lnTo>
                  <a:lnTo>
                    <a:pt x="1815" y="1342"/>
                  </a:lnTo>
                  <a:lnTo>
                    <a:pt x="1799" y="1404"/>
                  </a:lnTo>
                  <a:lnTo>
                    <a:pt x="1777" y="1463"/>
                  </a:lnTo>
                  <a:lnTo>
                    <a:pt x="1750" y="1521"/>
                  </a:lnTo>
                  <a:lnTo>
                    <a:pt x="1719" y="1573"/>
                  </a:lnTo>
                  <a:lnTo>
                    <a:pt x="1684" y="1622"/>
                  </a:lnTo>
                  <a:lnTo>
                    <a:pt x="1646" y="1668"/>
                  </a:lnTo>
                  <a:lnTo>
                    <a:pt x="1603" y="1708"/>
                  </a:lnTo>
                  <a:lnTo>
                    <a:pt x="1558" y="1746"/>
                  </a:lnTo>
                  <a:lnTo>
                    <a:pt x="1508" y="1779"/>
                  </a:lnTo>
                  <a:lnTo>
                    <a:pt x="1455" y="1807"/>
                  </a:lnTo>
                  <a:lnTo>
                    <a:pt x="1400" y="1830"/>
                  </a:lnTo>
                  <a:lnTo>
                    <a:pt x="1343" y="1849"/>
                  </a:lnTo>
                  <a:lnTo>
                    <a:pt x="1283" y="1862"/>
                  </a:lnTo>
                  <a:lnTo>
                    <a:pt x="1220" y="1871"/>
                  </a:lnTo>
                  <a:lnTo>
                    <a:pt x="1156" y="1873"/>
                  </a:lnTo>
                  <a:lnTo>
                    <a:pt x="1087" y="1870"/>
                  </a:lnTo>
                  <a:lnTo>
                    <a:pt x="1020" y="1860"/>
                  </a:lnTo>
                  <a:lnTo>
                    <a:pt x="954" y="1843"/>
                  </a:lnTo>
                  <a:lnTo>
                    <a:pt x="891" y="1822"/>
                  </a:lnTo>
                  <a:lnTo>
                    <a:pt x="829" y="1794"/>
                  </a:lnTo>
                  <a:lnTo>
                    <a:pt x="772" y="1761"/>
                  </a:lnTo>
                  <a:lnTo>
                    <a:pt x="717" y="1724"/>
                  </a:lnTo>
                  <a:lnTo>
                    <a:pt x="667" y="1681"/>
                  </a:lnTo>
                  <a:lnTo>
                    <a:pt x="619" y="1635"/>
                  </a:lnTo>
                  <a:lnTo>
                    <a:pt x="576" y="1584"/>
                  </a:lnTo>
                  <a:lnTo>
                    <a:pt x="538" y="1529"/>
                  </a:lnTo>
                  <a:lnTo>
                    <a:pt x="504" y="1472"/>
                  </a:lnTo>
                  <a:lnTo>
                    <a:pt x="476" y="1412"/>
                  </a:lnTo>
                  <a:lnTo>
                    <a:pt x="453" y="1349"/>
                  </a:lnTo>
                  <a:lnTo>
                    <a:pt x="437" y="1284"/>
                  </a:lnTo>
                  <a:lnTo>
                    <a:pt x="427" y="1217"/>
                  </a:lnTo>
                  <a:lnTo>
                    <a:pt x="424" y="1148"/>
                  </a:lnTo>
                  <a:lnTo>
                    <a:pt x="427" y="1080"/>
                  </a:lnTo>
                  <a:lnTo>
                    <a:pt x="437" y="1013"/>
                  </a:lnTo>
                  <a:lnTo>
                    <a:pt x="453" y="948"/>
                  </a:lnTo>
                  <a:lnTo>
                    <a:pt x="476" y="885"/>
                  </a:lnTo>
                  <a:lnTo>
                    <a:pt x="504" y="824"/>
                  </a:lnTo>
                  <a:lnTo>
                    <a:pt x="538" y="767"/>
                  </a:lnTo>
                  <a:lnTo>
                    <a:pt x="576" y="713"/>
                  </a:lnTo>
                  <a:lnTo>
                    <a:pt x="619" y="663"/>
                  </a:lnTo>
                  <a:lnTo>
                    <a:pt x="667" y="617"/>
                  </a:lnTo>
                  <a:lnTo>
                    <a:pt x="718" y="574"/>
                  </a:lnTo>
                  <a:lnTo>
                    <a:pt x="773" y="536"/>
                  </a:lnTo>
                  <a:lnTo>
                    <a:pt x="832" y="503"/>
                  </a:lnTo>
                  <a:lnTo>
                    <a:pt x="893" y="475"/>
                  </a:lnTo>
                  <a:lnTo>
                    <a:pt x="957" y="453"/>
                  </a:lnTo>
                  <a:lnTo>
                    <a:pt x="1024" y="438"/>
                  </a:lnTo>
                  <a:lnTo>
                    <a:pt x="1092" y="427"/>
                  </a:lnTo>
                  <a:lnTo>
                    <a:pt x="1162" y="423"/>
                  </a:lnTo>
                  <a:lnTo>
                    <a:pt x="1224" y="425"/>
                  </a:lnTo>
                  <a:lnTo>
                    <a:pt x="1284" y="433"/>
                  </a:lnTo>
                  <a:lnTo>
                    <a:pt x="1341" y="444"/>
                  </a:lnTo>
                  <a:lnTo>
                    <a:pt x="1396" y="460"/>
                  </a:lnTo>
                  <a:lnTo>
                    <a:pt x="1448" y="479"/>
                  </a:lnTo>
                  <a:lnTo>
                    <a:pt x="1497" y="502"/>
                  </a:lnTo>
                  <a:lnTo>
                    <a:pt x="1542" y="531"/>
                  </a:lnTo>
                  <a:lnTo>
                    <a:pt x="1585" y="563"/>
                  </a:lnTo>
                  <a:lnTo>
                    <a:pt x="1821" y="327"/>
                  </a:lnTo>
                  <a:lnTo>
                    <a:pt x="1769" y="289"/>
                  </a:lnTo>
                  <a:lnTo>
                    <a:pt x="1714" y="254"/>
                  </a:lnTo>
                  <a:lnTo>
                    <a:pt x="1656" y="224"/>
                  </a:lnTo>
                  <a:lnTo>
                    <a:pt x="1594" y="197"/>
                  </a:lnTo>
                  <a:lnTo>
                    <a:pt x="1530" y="174"/>
                  </a:lnTo>
                  <a:lnTo>
                    <a:pt x="1463" y="155"/>
                  </a:lnTo>
                  <a:lnTo>
                    <a:pt x="1393" y="141"/>
                  </a:lnTo>
                  <a:lnTo>
                    <a:pt x="1319" y="130"/>
                  </a:lnTo>
                  <a:lnTo>
                    <a:pt x="1242" y="123"/>
                  </a:lnTo>
                  <a:lnTo>
                    <a:pt x="1162" y="121"/>
                  </a:lnTo>
                  <a:close/>
                  <a:moveTo>
                    <a:pt x="1162" y="0"/>
                  </a:moveTo>
                  <a:lnTo>
                    <a:pt x="1250" y="4"/>
                  </a:lnTo>
                  <a:lnTo>
                    <a:pt x="1334" y="10"/>
                  </a:lnTo>
                  <a:lnTo>
                    <a:pt x="1416" y="22"/>
                  </a:lnTo>
                  <a:lnTo>
                    <a:pt x="1495" y="39"/>
                  </a:lnTo>
                  <a:lnTo>
                    <a:pt x="1571" y="60"/>
                  </a:lnTo>
                  <a:lnTo>
                    <a:pt x="1642" y="86"/>
                  </a:lnTo>
                  <a:lnTo>
                    <a:pt x="1712" y="117"/>
                  </a:lnTo>
                  <a:lnTo>
                    <a:pt x="1777" y="152"/>
                  </a:lnTo>
                  <a:lnTo>
                    <a:pt x="1838" y="192"/>
                  </a:lnTo>
                  <a:lnTo>
                    <a:pt x="1895" y="235"/>
                  </a:lnTo>
                  <a:lnTo>
                    <a:pt x="1948" y="285"/>
                  </a:lnTo>
                  <a:lnTo>
                    <a:pt x="1997" y="327"/>
                  </a:lnTo>
                  <a:lnTo>
                    <a:pt x="1592" y="732"/>
                  </a:lnTo>
                  <a:lnTo>
                    <a:pt x="1549" y="689"/>
                  </a:lnTo>
                  <a:lnTo>
                    <a:pt x="1510" y="655"/>
                  </a:lnTo>
                  <a:lnTo>
                    <a:pt x="1470" y="626"/>
                  </a:lnTo>
                  <a:lnTo>
                    <a:pt x="1426" y="601"/>
                  </a:lnTo>
                  <a:lnTo>
                    <a:pt x="1378" y="580"/>
                  </a:lnTo>
                  <a:lnTo>
                    <a:pt x="1328" y="565"/>
                  </a:lnTo>
                  <a:lnTo>
                    <a:pt x="1275" y="554"/>
                  </a:lnTo>
                  <a:lnTo>
                    <a:pt x="1220" y="546"/>
                  </a:lnTo>
                  <a:lnTo>
                    <a:pt x="1162" y="544"/>
                  </a:lnTo>
                  <a:lnTo>
                    <a:pt x="1097" y="548"/>
                  </a:lnTo>
                  <a:lnTo>
                    <a:pt x="1034" y="559"/>
                  </a:lnTo>
                  <a:lnTo>
                    <a:pt x="972" y="577"/>
                  </a:lnTo>
                  <a:lnTo>
                    <a:pt x="913" y="600"/>
                  </a:lnTo>
                  <a:lnTo>
                    <a:pt x="857" y="630"/>
                  </a:lnTo>
                  <a:lnTo>
                    <a:pt x="803" y="665"/>
                  </a:lnTo>
                  <a:lnTo>
                    <a:pt x="754" y="704"/>
                  </a:lnTo>
                  <a:lnTo>
                    <a:pt x="708" y="749"/>
                  </a:lnTo>
                  <a:lnTo>
                    <a:pt x="668" y="798"/>
                  </a:lnTo>
                  <a:lnTo>
                    <a:pt x="631" y="849"/>
                  </a:lnTo>
                  <a:lnTo>
                    <a:pt x="602" y="904"/>
                  </a:lnTo>
                  <a:lnTo>
                    <a:pt x="578" y="963"/>
                  </a:lnTo>
                  <a:lnTo>
                    <a:pt x="560" y="1023"/>
                  </a:lnTo>
                  <a:lnTo>
                    <a:pt x="548" y="1086"/>
                  </a:lnTo>
                  <a:lnTo>
                    <a:pt x="545" y="1148"/>
                  </a:lnTo>
                  <a:lnTo>
                    <a:pt x="548" y="1212"/>
                  </a:lnTo>
                  <a:lnTo>
                    <a:pt x="560" y="1275"/>
                  </a:lnTo>
                  <a:lnTo>
                    <a:pt x="578" y="1334"/>
                  </a:lnTo>
                  <a:lnTo>
                    <a:pt x="602" y="1392"/>
                  </a:lnTo>
                  <a:lnTo>
                    <a:pt x="631" y="1448"/>
                  </a:lnTo>
                  <a:lnTo>
                    <a:pt x="668" y="1500"/>
                  </a:lnTo>
                  <a:lnTo>
                    <a:pt x="708" y="1548"/>
                  </a:lnTo>
                  <a:lnTo>
                    <a:pt x="754" y="1592"/>
                  </a:lnTo>
                  <a:lnTo>
                    <a:pt x="803" y="1633"/>
                  </a:lnTo>
                  <a:lnTo>
                    <a:pt x="857" y="1668"/>
                  </a:lnTo>
                  <a:lnTo>
                    <a:pt x="913" y="1696"/>
                  </a:lnTo>
                  <a:lnTo>
                    <a:pt x="972" y="1720"/>
                  </a:lnTo>
                  <a:lnTo>
                    <a:pt x="1034" y="1738"/>
                  </a:lnTo>
                  <a:lnTo>
                    <a:pt x="1097" y="1749"/>
                  </a:lnTo>
                  <a:lnTo>
                    <a:pt x="1162" y="1752"/>
                  </a:lnTo>
                  <a:lnTo>
                    <a:pt x="1222" y="1750"/>
                  </a:lnTo>
                  <a:lnTo>
                    <a:pt x="1280" y="1741"/>
                  </a:lnTo>
                  <a:lnTo>
                    <a:pt x="1335" y="1727"/>
                  </a:lnTo>
                  <a:lnTo>
                    <a:pt x="1388" y="1708"/>
                  </a:lnTo>
                  <a:lnTo>
                    <a:pt x="1437" y="1684"/>
                  </a:lnTo>
                  <a:lnTo>
                    <a:pt x="1483" y="1656"/>
                  </a:lnTo>
                  <a:lnTo>
                    <a:pt x="1526" y="1622"/>
                  </a:lnTo>
                  <a:lnTo>
                    <a:pt x="1564" y="1583"/>
                  </a:lnTo>
                  <a:lnTo>
                    <a:pt x="1599" y="1541"/>
                  </a:lnTo>
                  <a:lnTo>
                    <a:pt x="1631" y="1494"/>
                  </a:lnTo>
                  <a:lnTo>
                    <a:pt x="1659" y="1445"/>
                  </a:lnTo>
                  <a:lnTo>
                    <a:pt x="1682" y="1390"/>
                  </a:lnTo>
                  <a:lnTo>
                    <a:pt x="1089" y="1390"/>
                  </a:lnTo>
                  <a:lnTo>
                    <a:pt x="1089" y="846"/>
                  </a:lnTo>
                  <a:lnTo>
                    <a:pt x="2263" y="846"/>
                  </a:lnTo>
                  <a:lnTo>
                    <a:pt x="2269" y="894"/>
                  </a:lnTo>
                  <a:lnTo>
                    <a:pt x="2275" y="941"/>
                  </a:lnTo>
                  <a:lnTo>
                    <a:pt x="2280" y="989"/>
                  </a:lnTo>
                  <a:lnTo>
                    <a:pt x="2284" y="1041"/>
                  </a:lnTo>
                  <a:lnTo>
                    <a:pt x="2286" y="1094"/>
                  </a:lnTo>
                  <a:lnTo>
                    <a:pt x="2287" y="1148"/>
                  </a:lnTo>
                  <a:lnTo>
                    <a:pt x="2285" y="1227"/>
                  </a:lnTo>
                  <a:lnTo>
                    <a:pt x="2279" y="1304"/>
                  </a:lnTo>
                  <a:lnTo>
                    <a:pt x="2269" y="1378"/>
                  </a:lnTo>
                  <a:lnTo>
                    <a:pt x="2254" y="1461"/>
                  </a:lnTo>
                  <a:lnTo>
                    <a:pt x="2235" y="1541"/>
                  </a:lnTo>
                  <a:lnTo>
                    <a:pt x="2210" y="1618"/>
                  </a:lnTo>
                  <a:lnTo>
                    <a:pt x="2181" y="1692"/>
                  </a:lnTo>
                  <a:lnTo>
                    <a:pt x="2147" y="1761"/>
                  </a:lnTo>
                  <a:lnTo>
                    <a:pt x="2108" y="1827"/>
                  </a:lnTo>
                  <a:lnTo>
                    <a:pt x="2065" y="1889"/>
                  </a:lnTo>
                  <a:lnTo>
                    <a:pt x="2017" y="1947"/>
                  </a:lnTo>
                  <a:lnTo>
                    <a:pt x="1966" y="2001"/>
                  </a:lnTo>
                  <a:lnTo>
                    <a:pt x="1911" y="2050"/>
                  </a:lnTo>
                  <a:lnTo>
                    <a:pt x="1850" y="2096"/>
                  </a:lnTo>
                  <a:lnTo>
                    <a:pt x="1788" y="2137"/>
                  </a:lnTo>
                  <a:lnTo>
                    <a:pt x="1720" y="2173"/>
                  </a:lnTo>
                  <a:lnTo>
                    <a:pt x="1650" y="2205"/>
                  </a:lnTo>
                  <a:lnTo>
                    <a:pt x="1576" y="2232"/>
                  </a:lnTo>
                  <a:lnTo>
                    <a:pt x="1499" y="2255"/>
                  </a:lnTo>
                  <a:lnTo>
                    <a:pt x="1419" y="2273"/>
                  </a:lnTo>
                  <a:lnTo>
                    <a:pt x="1337" y="2286"/>
                  </a:lnTo>
                  <a:lnTo>
                    <a:pt x="1250" y="2294"/>
                  </a:lnTo>
                  <a:lnTo>
                    <a:pt x="1162" y="2296"/>
                  </a:lnTo>
                  <a:lnTo>
                    <a:pt x="1074" y="2294"/>
                  </a:lnTo>
                  <a:lnTo>
                    <a:pt x="988" y="2284"/>
                  </a:lnTo>
                  <a:lnTo>
                    <a:pt x="903" y="2270"/>
                  </a:lnTo>
                  <a:lnTo>
                    <a:pt x="822" y="2249"/>
                  </a:lnTo>
                  <a:lnTo>
                    <a:pt x="743" y="2222"/>
                  </a:lnTo>
                  <a:lnTo>
                    <a:pt x="667" y="2192"/>
                  </a:lnTo>
                  <a:lnTo>
                    <a:pt x="594" y="2155"/>
                  </a:lnTo>
                  <a:lnTo>
                    <a:pt x="524" y="2115"/>
                  </a:lnTo>
                  <a:lnTo>
                    <a:pt x="458" y="2069"/>
                  </a:lnTo>
                  <a:lnTo>
                    <a:pt x="395" y="2019"/>
                  </a:lnTo>
                  <a:lnTo>
                    <a:pt x="336" y="1965"/>
                  </a:lnTo>
                  <a:lnTo>
                    <a:pt x="281" y="1907"/>
                  </a:lnTo>
                  <a:lnTo>
                    <a:pt x="230" y="1845"/>
                  </a:lnTo>
                  <a:lnTo>
                    <a:pt x="184" y="1779"/>
                  </a:lnTo>
                  <a:lnTo>
                    <a:pt x="143" y="1711"/>
                  </a:lnTo>
                  <a:lnTo>
                    <a:pt x="106" y="1638"/>
                  </a:lnTo>
                  <a:lnTo>
                    <a:pt x="75" y="1562"/>
                  </a:lnTo>
                  <a:lnTo>
                    <a:pt x="48" y="1484"/>
                  </a:lnTo>
                  <a:lnTo>
                    <a:pt x="28" y="1404"/>
                  </a:lnTo>
                  <a:lnTo>
                    <a:pt x="12" y="1321"/>
                  </a:lnTo>
                  <a:lnTo>
                    <a:pt x="3" y="1236"/>
                  </a:lnTo>
                  <a:lnTo>
                    <a:pt x="0" y="1148"/>
                  </a:lnTo>
                  <a:lnTo>
                    <a:pt x="3" y="1061"/>
                  </a:lnTo>
                  <a:lnTo>
                    <a:pt x="12" y="976"/>
                  </a:lnTo>
                  <a:lnTo>
                    <a:pt x="28" y="893"/>
                  </a:lnTo>
                  <a:lnTo>
                    <a:pt x="48" y="812"/>
                  </a:lnTo>
                  <a:lnTo>
                    <a:pt x="75" y="734"/>
                  </a:lnTo>
                  <a:lnTo>
                    <a:pt x="106" y="659"/>
                  </a:lnTo>
                  <a:lnTo>
                    <a:pt x="143" y="587"/>
                  </a:lnTo>
                  <a:lnTo>
                    <a:pt x="184" y="518"/>
                  </a:lnTo>
                  <a:lnTo>
                    <a:pt x="230" y="453"/>
                  </a:lnTo>
                  <a:lnTo>
                    <a:pt x="281" y="390"/>
                  </a:lnTo>
                  <a:lnTo>
                    <a:pt x="336" y="332"/>
                  </a:lnTo>
                  <a:lnTo>
                    <a:pt x="395" y="278"/>
                  </a:lnTo>
                  <a:lnTo>
                    <a:pt x="458" y="228"/>
                  </a:lnTo>
                  <a:lnTo>
                    <a:pt x="524" y="183"/>
                  </a:lnTo>
                  <a:lnTo>
                    <a:pt x="594" y="142"/>
                  </a:lnTo>
                  <a:lnTo>
                    <a:pt x="667" y="106"/>
                  </a:lnTo>
                  <a:lnTo>
                    <a:pt x="743" y="74"/>
                  </a:lnTo>
                  <a:lnTo>
                    <a:pt x="822" y="49"/>
                  </a:lnTo>
                  <a:lnTo>
                    <a:pt x="903" y="28"/>
                  </a:lnTo>
                  <a:lnTo>
                    <a:pt x="988" y="12"/>
                  </a:lnTo>
                  <a:lnTo>
                    <a:pt x="1074" y="4"/>
                  </a:lnTo>
                  <a:lnTo>
                    <a:pt x="11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241"/>
            <p:cNvSpPr>
              <a:spLocks noEditPoints="1"/>
            </p:cNvSpPr>
            <p:nvPr/>
          </p:nvSpPr>
          <p:spPr bwMode="auto">
            <a:xfrm>
              <a:off x="1987550" y="3633788"/>
              <a:ext cx="182563" cy="182563"/>
            </a:xfrm>
            <a:custGeom>
              <a:avLst/>
              <a:gdLst>
                <a:gd name="T0" fmla="*/ 484 w 1149"/>
                <a:gd name="T1" fmla="*/ 121 h 1147"/>
                <a:gd name="T2" fmla="*/ 484 w 1149"/>
                <a:gd name="T3" fmla="*/ 483 h 1147"/>
                <a:gd name="T4" fmla="*/ 121 w 1149"/>
                <a:gd name="T5" fmla="*/ 483 h 1147"/>
                <a:gd name="T6" fmla="*/ 121 w 1149"/>
                <a:gd name="T7" fmla="*/ 664 h 1147"/>
                <a:gd name="T8" fmla="*/ 484 w 1149"/>
                <a:gd name="T9" fmla="*/ 664 h 1147"/>
                <a:gd name="T10" fmla="*/ 484 w 1149"/>
                <a:gd name="T11" fmla="*/ 1027 h 1147"/>
                <a:gd name="T12" fmla="*/ 665 w 1149"/>
                <a:gd name="T13" fmla="*/ 1027 h 1147"/>
                <a:gd name="T14" fmla="*/ 665 w 1149"/>
                <a:gd name="T15" fmla="*/ 664 h 1147"/>
                <a:gd name="T16" fmla="*/ 1028 w 1149"/>
                <a:gd name="T17" fmla="*/ 664 h 1147"/>
                <a:gd name="T18" fmla="*/ 1028 w 1149"/>
                <a:gd name="T19" fmla="*/ 483 h 1147"/>
                <a:gd name="T20" fmla="*/ 665 w 1149"/>
                <a:gd name="T21" fmla="*/ 483 h 1147"/>
                <a:gd name="T22" fmla="*/ 665 w 1149"/>
                <a:gd name="T23" fmla="*/ 121 h 1147"/>
                <a:gd name="T24" fmla="*/ 484 w 1149"/>
                <a:gd name="T25" fmla="*/ 121 h 1147"/>
                <a:gd name="T26" fmla="*/ 363 w 1149"/>
                <a:gd name="T27" fmla="*/ 0 h 1147"/>
                <a:gd name="T28" fmla="*/ 786 w 1149"/>
                <a:gd name="T29" fmla="*/ 0 h 1147"/>
                <a:gd name="T30" fmla="*/ 786 w 1149"/>
                <a:gd name="T31" fmla="*/ 362 h 1147"/>
                <a:gd name="T32" fmla="*/ 1149 w 1149"/>
                <a:gd name="T33" fmla="*/ 362 h 1147"/>
                <a:gd name="T34" fmla="*/ 1149 w 1149"/>
                <a:gd name="T35" fmla="*/ 785 h 1147"/>
                <a:gd name="T36" fmla="*/ 786 w 1149"/>
                <a:gd name="T37" fmla="*/ 785 h 1147"/>
                <a:gd name="T38" fmla="*/ 786 w 1149"/>
                <a:gd name="T39" fmla="*/ 1147 h 1147"/>
                <a:gd name="T40" fmla="*/ 363 w 1149"/>
                <a:gd name="T41" fmla="*/ 1147 h 1147"/>
                <a:gd name="T42" fmla="*/ 363 w 1149"/>
                <a:gd name="T43" fmla="*/ 785 h 1147"/>
                <a:gd name="T44" fmla="*/ 0 w 1149"/>
                <a:gd name="T45" fmla="*/ 785 h 1147"/>
                <a:gd name="T46" fmla="*/ 0 w 1149"/>
                <a:gd name="T47" fmla="*/ 362 h 1147"/>
                <a:gd name="T48" fmla="*/ 363 w 1149"/>
                <a:gd name="T49" fmla="*/ 362 h 1147"/>
                <a:gd name="T50" fmla="*/ 363 w 1149"/>
                <a:gd name="T51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49" h="1147">
                  <a:moveTo>
                    <a:pt x="484" y="121"/>
                  </a:moveTo>
                  <a:lnTo>
                    <a:pt x="484" y="483"/>
                  </a:lnTo>
                  <a:lnTo>
                    <a:pt x="121" y="483"/>
                  </a:lnTo>
                  <a:lnTo>
                    <a:pt x="121" y="664"/>
                  </a:lnTo>
                  <a:lnTo>
                    <a:pt x="484" y="664"/>
                  </a:lnTo>
                  <a:lnTo>
                    <a:pt x="484" y="1027"/>
                  </a:lnTo>
                  <a:lnTo>
                    <a:pt x="665" y="1027"/>
                  </a:lnTo>
                  <a:lnTo>
                    <a:pt x="665" y="664"/>
                  </a:lnTo>
                  <a:lnTo>
                    <a:pt x="1028" y="664"/>
                  </a:lnTo>
                  <a:lnTo>
                    <a:pt x="1028" y="483"/>
                  </a:lnTo>
                  <a:lnTo>
                    <a:pt x="665" y="483"/>
                  </a:lnTo>
                  <a:lnTo>
                    <a:pt x="665" y="121"/>
                  </a:lnTo>
                  <a:lnTo>
                    <a:pt x="484" y="121"/>
                  </a:lnTo>
                  <a:close/>
                  <a:moveTo>
                    <a:pt x="363" y="0"/>
                  </a:moveTo>
                  <a:lnTo>
                    <a:pt x="786" y="0"/>
                  </a:lnTo>
                  <a:lnTo>
                    <a:pt x="786" y="362"/>
                  </a:lnTo>
                  <a:lnTo>
                    <a:pt x="1149" y="362"/>
                  </a:lnTo>
                  <a:lnTo>
                    <a:pt x="1149" y="785"/>
                  </a:lnTo>
                  <a:lnTo>
                    <a:pt x="786" y="785"/>
                  </a:lnTo>
                  <a:lnTo>
                    <a:pt x="786" y="1147"/>
                  </a:lnTo>
                  <a:lnTo>
                    <a:pt x="363" y="1147"/>
                  </a:lnTo>
                  <a:lnTo>
                    <a:pt x="363" y="785"/>
                  </a:lnTo>
                  <a:lnTo>
                    <a:pt x="0" y="785"/>
                  </a:lnTo>
                  <a:lnTo>
                    <a:pt x="0" y="362"/>
                  </a:lnTo>
                  <a:lnTo>
                    <a:pt x="363" y="362"/>
                  </a:lnTo>
                  <a:lnTo>
                    <a:pt x="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5" name="Group 874"/>
          <p:cNvGrpSpPr/>
          <p:nvPr/>
        </p:nvGrpSpPr>
        <p:grpSpPr>
          <a:xfrm>
            <a:off x="658026" y="3451225"/>
            <a:ext cx="576262" cy="574675"/>
            <a:chOff x="671513" y="3451225"/>
            <a:chExt cx="576262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1" name="Freeform 246"/>
            <p:cNvSpPr>
              <a:spLocks noEditPoints="1"/>
            </p:cNvSpPr>
            <p:nvPr/>
          </p:nvSpPr>
          <p:spPr bwMode="auto">
            <a:xfrm>
              <a:off x="671513" y="3451225"/>
              <a:ext cx="576262" cy="574675"/>
            </a:xfrm>
            <a:custGeom>
              <a:avLst/>
              <a:gdLst>
                <a:gd name="T0" fmla="*/ 879 w 3630"/>
                <a:gd name="T1" fmla="*/ 134 h 3620"/>
                <a:gd name="T2" fmla="*/ 663 w 3630"/>
                <a:gd name="T3" fmla="*/ 200 h 3620"/>
                <a:gd name="T4" fmla="*/ 473 w 3630"/>
                <a:gd name="T5" fmla="*/ 315 h 3620"/>
                <a:gd name="T6" fmla="*/ 316 w 3630"/>
                <a:gd name="T7" fmla="*/ 472 h 3620"/>
                <a:gd name="T8" fmla="*/ 200 w 3630"/>
                <a:gd name="T9" fmla="*/ 661 h 3620"/>
                <a:gd name="T10" fmla="*/ 134 w 3630"/>
                <a:gd name="T11" fmla="*/ 876 h 3620"/>
                <a:gd name="T12" fmla="*/ 121 w 3630"/>
                <a:gd name="T13" fmla="*/ 2589 h 3620"/>
                <a:gd name="T14" fmla="*/ 151 w 3630"/>
                <a:gd name="T15" fmla="*/ 2817 h 3620"/>
                <a:gd name="T16" fmla="*/ 234 w 3630"/>
                <a:gd name="T17" fmla="*/ 3025 h 3620"/>
                <a:gd name="T18" fmla="*/ 364 w 3630"/>
                <a:gd name="T19" fmla="*/ 3205 h 3620"/>
                <a:gd name="T20" fmla="*/ 532 w 3630"/>
                <a:gd name="T21" fmla="*/ 3348 h 3620"/>
                <a:gd name="T22" fmla="*/ 733 w 3630"/>
                <a:gd name="T23" fmla="*/ 3448 h 3620"/>
                <a:gd name="T24" fmla="*/ 956 w 3630"/>
                <a:gd name="T25" fmla="*/ 3496 h 3620"/>
                <a:gd name="T26" fmla="*/ 2674 w 3630"/>
                <a:gd name="T27" fmla="*/ 3496 h 3620"/>
                <a:gd name="T28" fmla="*/ 2897 w 3630"/>
                <a:gd name="T29" fmla="*/ 3448 h 3620"/>
                <a:gd name="T30" fmla="*/ 3098 w 3630"/>
                <a:gd name="T31" fmla="*/ 3348 h 3620"/>
                <a:gd name="T32" fmla="*/ 3266 w 3630"/>
                <a:gd name="T33" fmla="*/ 3205 h 3620"/>
                <a:gd name="T34" fmla="*/ 3396 w 3630"/>
                <a:gd name="T35" fmla="*/ 3025 h 3620"/>
                <a:gd name="T36" fmla="*/ 3479 w 3630"/>
                <a:gd name="T37" fmla="*/ 2817 h 3620"/>
                <a:gd name="T38" fmla="*/ 3509 w 3630"/>
                <a:gd name="T39" fmla="*/ 2589 h 3620"/>
                <a:gd name="T40" fmla="*/ 3496 w 3630"/>
                <a:gd name="T41" fmla="*/ 876 h 3620"/>
                <a:gd name="T42" fmla="*/ 3430 w 3630"/>
                <a:gd name="T43" fmla="*/ 661 h 3620"/>
                <a:gd name="T44" fmla="*/ 3314 w 3630"/>
                <a:gd name="T45" fmla="*/ 472 h 3620"/>
                <a:gd name="T46" fmla="*/ 3157 w 3630"/>
                <a:gd name="T47" fmla="*/ 315 h 3620"/>
                <a:gd name="T48" fmla="*/ 2967 w 3630"/>
                <a:gd name="T49" fmla="*/ 200 h 3620"/>
                <a:gd name="T50" fmla="*/ 2751 w 3630"/>
                <a:gd name="T51" fmla="*/ 134 h 3620"/>
                <a:gd name="T52" fmla="*/ 1035 w 3630"/>
                <a:gd name="T53" fmla="*/ 121 h 3620"/>
                <a:gd name="T54" fmla="*/ 2680 w 3630"/>
                <a:gd name="T55" fmla="*/ 3 h 3620"/>
                <a:gd name="T56" fmla="*/ 2922 w 3630"/>
                <a:gd name="T57" fmla="*/ 53 h 3620"/>
                <a:gd name="T58" fmla="*/ 3139 w 3630"/>
                <a:gd name="T59" fmla="*/ 155 h 3620"/>
                <a:gd name="T60" fmla="*/ 3326 w 3630"/>
                <a:gd name="T61" fmla="*/ 303 h 3620"/>
                <a:gd name="T62" fmla="*/ 3475 w 3630"/>
                <a:gd name="T63" fmla="*/ 489 h 3620"/>
                <a:gd name="T64" fmla="*/ 3577 w 3630"/>
                <a:gd name="T65" fmla="*/ 706 h 3620"/>
                <a:gd name="T66" fmla="*/ 3627 w 3630"/>
                <a:gd name="T67" fmla="*/ 948 h 3620"/>
                <a:gd name="T68" fmla="*/ 3627 w 3630"/>
                <a:gd name="T69" fmla="*/ 2672 h 3620"/>
                <a:gd name="T70" fmla="*/ 3577 w 3630"/>
                <a:gd name="T71" fmla="*/ 2914 h 3620"/>
                <a:gd name="T72" fmla="*/ 3475 w 3630"/>
                <a:gd name="T73" fmla="*/ 3131 h 3620"/>
                <a:gd name="T74" fmla="*/ 3326 w 3630"/>
                <a:gd name="T75" fmla="*/ 3317 h 3620"/>
                <a:gd name="T76" fmla="*/ 3139 w 3630"/>
                <a:gd name="T77" fmla="*/ 3465 h 3620"/>
                <a:gd name="T78" fmla="*/ 2922 w 3630"/>
                <a:gd name="T79" fmla="*/ 3567 h 3620"/>
                <a:gd name="T80" fmla="*/ 2680 w 3630"/>
                <a:gd name="T81" fmla="*/ 3617 h 3620"/>
                <a:gd name="T82" fmla="*/ 950 w 3630"/>
                <a:gd name="T83" fmla="*/ 3617 h 3620"/>
                <a:gd name="T84" fmla="*/ 708 w 3630"/>
                <a:gd name="T85" fmla="*/ 3567 h 3620"/>
                <a:gd name="T86" fmla="*/ 491 w 3630"/>
                <a:gd name="T87" fmla="*/ 3465 h 3620"/>
                <a:gd name="T88" fmla="*/ 304 w 3630"/>
                <a:gd name="T89" fmla="*/ 3317 h 3620"/>
                <a:gd name="T90" fmla="*/ 155 w 3630"/>
                <a:gd name="T91" fmla="*/ 3131 h 3620"/>
                <a:gd name="T92" fmla="*/ 53 w 3630"/>
                <a:gd name="T93" fmla="*/ 2914 h 3620"/>
                <a:gd name="T94" fmla="*/ 3 w 3630"/>
                <a:gd name="T95" fmla="*/ 2672 h 3620"/>
                <a:gd name="T96" fmla="*/ 3 w 3630"/>
                <a:gd name="T97" fmla="*/ 948 h 3620"/>
                <a:gd name="T98" fmla="*/ 53 w 3630"/>
                <a:gd name="T99" fmla="*/ 706 h 3620"/>
                <a:gd name="T100" fmla="*/ 155 w 3630"/>
                <a:gd name="T101" fmla="*/ 489 h 3620"/>
                <a:gd name="T102" fmla="*/ 304 w 3630"/>
                <a:gd name="T103" fmla="*/ 303 h 3620"/>
                <a:gd name="T104" fmla="*/ 491 w 3630"/>
                <a:gd name="T105" fmla="*/ 155 h 3620"/>
                <a:gd name="T106" fmla="*/ 708 w 3630"/>
                <a:gd name="T107" fmla="*/ 53 h 3620"/>
                <a:gd name="T108" fmla="*/ 950 w 3630"/>
                <a:gd name="T109" fmla="*/ 3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30" h="3620">
                  <a:moveTo>
                    <a:pt x="1035" y="121"/>
                  </a:moveTo>
                  <a:lnTo>
                    <a:pt x="956" y="124"/>
                  </a:lnTo>
                  <a:lnTo>
                    <a:pt x="879" y="134"/>
                  </a:lnTo>
                  <a:lnTo>
                    <a:pt x="805" y="150"/>
                  </a:lnTo>
                  <a:lnTo>
                    <a:pt x="733" y="172"/>
                  </a:lnTo>
                  <a:lnTo>
                    <a:pt x="663" y="200"/>
                  </a:lnTo>
                  <a:lnTo>
                    <a:pt x="596" y="234"/>
                  </a:lnTo>
                  <a:lnTo>
                    <a:pt x="532" y="272"/>
                  </a:lnTo>
                  <a:lnTo>
                    <a:pt x="473" y="315"/>
                  </a:lnTo>
                  <a:lnTo>
                    <a:pt x="416" y="363"/>
                  </a:lnTo>
                  <a:lnTo>
                    <a:pt x="364" y="415"/>
                  </a:lnTo>
                  <a:lnTo>
                    <a:pt x="316" y="472"/>
                  </a:lnTo>
                  <a:lnTo>
                    <a:pt x="273" y="531"/>
                  </a:lnTo>
                  <a:lnTo>
                    <a:pt x="234" y="595"/>
                  </a:lnTo>
                  <a:lnTo>
                    <a:pt x="200" y="661"/>
                  </a:lnTo>
                  <a:lnTo>
                    <a:pt x="173" y="731"/>
                  </a:lnTo>
                  <a:lnTo>
                    <a:pt x="151" y="803"/>
                  </a:lnTo>
                  <a:lnTo>
                    <a:pt x="134" y="876"/>
                  </a:lnTo>
                  <a:lnTo>
                    <a:pt x="124" y="953"/>
                  </a:lnTo>
                  <a:lnTo>
                    <a:pt x="121" y="1032"/>
                  </a:lnTo>
                  <a:lnTo>
                    <a:pt x="121" y="2589"/>
                  </a:lnTo>
                  <a:lnTo>
                    <a:pt x="124" y="2667"/>
                  </a:lnTo>
                  <a:lnTo>
                    <a:pt x="134" y="2744"/>
                  </a:lnTo>
                  <a:lnTo>
                    <a:pt x="151" y="2817"/>
                  </a:lnTo>
                  <a:lnTo>
                    <a:pt x="173" y="2889"/>
                  </a:lnTo>
                  <a:lnTo>
                    <a:pt x="200" y="2959"/>
                  </a:lnTo>
                  <a:lnTo>
                    <a:pt x="234" y="3025"/>
                  </a:lnTo>
                  <a:lnTo>
                    <a:pt x="273" y="3089"/>
                  </a:lnTo>
                  <a:lnTo>
                    <a:pt x="316" y="3148"/>
                  </a:lnTo>
                  <a:lnTo>
                    <a:pt x="364" y="3205"/>
                  </a:lnTo>
                  <a:lnTo>
                    <a:pt x="416" y="3257"/>
                  </a:lnTo>
                  <a:lnTo>
                    <a:pt x="473" y="3305"/>
                  </a:lnTo>
                  <a:lnTo>
                    <a:pt x="532" y="3348"/>
                  </a:lnTo>
                  <a:lnTo>
                    <a:pt x="596" y="3386"/>
                  </a:lnTo>
                  <a:lnTo>
                    <a:pt x="663" y="3420"/>
                  </a:lnTo>
                  <a:lnTo>
                    <a:pt x="733" y="3448"/>
                  </a:lnTo>
                  <a:lnTo>
                    <a:pt x="805" y="3470"/>
                  </a:lnTo>
                  <a:lnTo>
                    <a:pt x="879" y="3486"/>
                  </a:lnTo>
                  <a:lnTo>
                    <a:pt x="956" y="3496"/>
                  </a:lnTo>
                  <a:lnTo>
                    <a:pt x="1035" y="3499"/>
                  </a:lnTo>
                  <a:lnTo>
                    <a:pt x="2596" y="3499"/>
                  </a:lnTo>
                  <a:lnTo>
                    <a:pt x="2674" y="3496"/>
                  </a:lnTo>
                  <a:lnTo>
                    <a:pt x="2751" y="3486"/>
                  </a:lnTo>
                  <a:lnTo>
                    <a:pt x="2825" y="3470"/>
                  </a:lnTo>
                  <a:lnTo>
                    <a:pt x="2897" y="3448"/>
                  </a:lnTo>
                  <a:lnTo>
                    <a:pt x="2967" y="3420"/>
                  </a:lnTo>
                  <a:lnTo>
                    <a:pt x="3034" y="3386"/>
                  </a:lnTo>
                  <a:lnTo>
                    <a:pt x="3098" y="3348"/>
                  </a:lnTo>
                  <a:lnTo>
                    <a:pt x="3157" y="3305"/>
                  </a:lnTo>
                  <a:lnTo>
                    <a:pt x="3214" y="3257"/>
                  </a:lnTo>
                  <a:lnTo>
                    <a:pt x="3266" y="3205"/>
                  </a:lnTo>
                  <a:lnTo>
                    <a:pt x="3314" y="3148"/>
                  </a:lnTo>
                  <a:lnTo>
                    <a:pt x="3357" y="3089"/>
                  </a:lnTo>
                  <a:lnTo>
                    <a:pt x="3396" y="3025"/>
                  </a:lnTo>
                  <a:lnTo>
                    <a:pt x="3430" y="2959"/>
                  </a:lnTo>
                  <a:lnTo>
                    <a:pt x="3457" y="2889"/>
                  </a:lnTo>
                  <a:lnTo>
                    <a:pt x="3479" y="2817"/>
                  </a:lnTo>
                  <a:lnTo>
                    <a:pt x="3496" y="2744"/>
                  </a:lnTo>
                  <a:lnTo>
                    <a:pt x="3506" y="2667"/>
                  </a:lnTo>
                  <a:lnTo>
                    <a:pt x="3509" y="2589"/>
                  </a:lnTo>
                  <a:lnTo>
                    <a:pt x="3509" y="1032"/>
                  </a:lnTo>
                  <a:lnTo>
                    <a:pt x="3506" y="953"/>
                  </a:lnTo>
                  <a:lnTo>
                    <a:pt x="3496" y="876"/>
                  </a:lnTo>
                  <a:lnTo>
                    <a:pt x="3479" y="803"/>
                  </a:lnTo>
                  <a:lnTo>
                    <a:pt x="3457" y="731"/>
                  </a:lnTo>
                  <a:lnTo>
                    <a:pt x="3430" y="661"/>
                  </a:lnTo>
                  <a:lnTo>
                    <a:pt x="3396" y="595"/>
                  </a:lnTo>
                  <a:lnTo>
                    <a:pt x="3357" y="531"/>
                  </a:lnTo>
                  <a:lnTo>
                    <a:pt x="3314" y="472"/>
                  </a:lnTo>
                  <a:lnTo>
                    <a:pt x="3266" y="415"/>
                  </a:lnTo>
                  <a:lnTo>
                    <a:pt x="3214" y="363"/>
                  </a:lnTo>
                  <a:lnTo>
                    <a:pt x="3157" y="315"/>
                  </a:lnTo>
                  <a:lnTo>
                    <a:pt x="3098" y="272"/>
                  </a:lnTo>
                  <a:lnTo>
                    <a:pt x="3034" y="234"/>
                  </a:lnTo>
                  <a:lnTo>
                    <a:pt x="2967" y="200"/>
                  </a:lnTo>
                  <a:lnTo>
                    <a:pt x="2897" y="172"/>
                  </a:lnTo>
                  <a:lnTo>
                    <a:pt x="2825" y="150"/>
                  </a:lnTo>
                  <a:lnTo>
                    <a:pt x="2751" y="134"/>
                  </a:lnTo>
                  <a:lnTo>
                    <a:pt x="2674" y="124"/>
                  </a:lnTo>
                  <a:lnTo>
                    <a:pt x="2596" y="121"/>
                  </a:lnTo>
                  <a:lnTo>
                    <a:pt x="1035" y="121"/>
                  </a:lnTo>
                  <a:close/>
                  <a:moveTo>
                    <a:pt x="1035" y="0"/>
                  </a:moveTo>
                  <a:lnTo>
                    <a:pt x="2596" y="0"/>
                  </a:lnTo>
                  <a:lnTo>
                    <a:pt x="2680" y="3"/>
                  </a:lnTo>
                  <a:lnTo>
                    <a:pt x="2762" y="13"/>
                  </a:lnTo>
                  <a:lnTo>
                    <a:pt x="2844" y="30"/>
                  </a:lnTo>
                  <a:lnTo>
                    <a:pt x="2922" y="53"/>
                  </a:lnTo>
                  <a:lnTo>
                    <a:pt x="2998" y="81"/>
                  </a:lnTo>
                  <a:lnTo>
                    <a:pt x="3070" y="115"/>
                  </a:lnTo>
                  <a:lnTo>
                    <a:pt x="3139" y="155"/>
                  </a:lnTo>
                  <a:lnTo>
                    <a:pt x="3205" y="200"/>
                  </a:lnTo>
                  <a:lnTo>
                    <a:pt x="3268" y="249"/>
                  </a:lnTo>
                  <a:lnTo>
                    <a:pt x="3326" y="303"/>
                  </a:lnTo>
                  <a:lnTo>
                    <a:pt x="3380" y="361"/>
                  </a:lnTo>
                  <a:lnTo>
                    <a:pt x="3430" y="423"/>
                  </a:lnTo>
                  <a:lnTo>
                    <a:pt x="3475" y="489"/>
                  </a:lnTo>
                  <a:lnTo>
                    <a:pt x="3515" y="558"/>
                  </a:lnTo>
                  <a:lnTo>
                    <a:pt x="3549" y="631"/>
                  </a:lnTo>
                  <a:lnTo>
                    <a:pt x="3577" y="706"/>
                  </a:lnTo>
                  <a:lnTo>
                    <a:pt x="3600" y="784"/>
                  </a:lnTo>
                  <a:lnTo>
                    <a:pt x="3617" y="866"/>
                  </a:lnTo>
                  <a:lnTo>
                    <a:pt x="3627" y="948"/>
                  </a:lnTo>
                  <a:lnTo>
                    <a:pt x="3630" y="1032"/>
                  </a:lnTo>
                  <a:lnTo>
                    <a:pt x="3630" y="2589"/>
                  </a:lnTo>
                  <a:lnTo>
                    <a:pt x="3627" y="2672"/>
                  </a:lnTo>
                  <a:lnTo>
                    <a:pt x="3617" y="2754"/>
                  </a:lnTo>
                  <a:lnTo>
                    <a:pt x="3600" y="2836"/>
                  </a:lnTo>
                  <a:lnTo>
                    <a:pt x="3577" y="2914"/>
                  </a:lnTo>
                  <a:lnTo>
                    <a:pt x="3549" y="2989"/>
                  </a:lnTo>
                  <a:lnTo>
                    <a:pt x="3515" y="3062"/>
                  </a:lnTo>
                  <a:lnTo>
                    <a:pt x="3475" y="3131"/>
                  </a:lnTo>
                  <a:lnTo>
                    <a:pt x="3430" y="3197"/>
                  </a:lnTo>
                  <a:lnTo>
                    <a:pt x="3380" y="3259"/>
                  </a:lnTo>
                  <a:lnTo>
                    <a:pt x="3326" y="3317"/>
                  </a:lnTo>
                  <a:lnTo>
                    <a:pt x="3268" y="3371"/>
                  </a:lnTo>
                  <a:lnTo>
                    <a:pt x="3205" y="3420"/>
                  </a:lnTo>
                  <a:lnTo>
                    <a:pt x="3139" y="3465"/>
                  </a:lnTo>
                  <a:lnTo>
                    <a:pt x="3070" y="3505"/>
                  </a:lnTo>
                  <a:lnTo>
                    <a:pt x="2998" y="3539"/>
                  </a:lnTo>
                  <a:lnTo>
                    <a:pt x="2922" y="3567"/>
                  </a:lnTo>
                  <a:lnTo>
                    <a:pt x="2844" y="3590"/>
                  </a:lnTo>
                  <a:lnTo>
                    <a:pt x="2762" y="3607"/>
                  </a:lnTo>
                  <a:lnTo>
                    <a:pt x="2680" y="3617"/>
                  </a:lnTo>
                  <a:lnTo>
                    <a:pt x="2596" y="3620"/>
                  </a:lnTo>
                  <a:lnTo>
                    <a:pt x="1035" y="3620"/>
                  </a:lnTo>
                  <a:lnTo>
                    <a:pt x="950" y="3617"/>
                  </a:lnTo>
                  <a:lnTo>
                    <a:pt x="868" y="3607"/>
                  </a:lnTo>
                  <a:lnTo>
                    <a:pt x="787" y="3590"/>
                  </a:lnTo>
                  <a:lnTo>
                    <a:pt x="708" y="3567"/>
                  </a:lnTo>
                  <a:lnTo>
                    <a:pt x="633" y="3539"/>
                  </a:lnTo>
                  <a:lnTo>
                    <a:pt x="560" y="3505"/>
                  </a:lnTo>
                  <a:lnTo>
                    <a:pt x="491" y="3465"/>
                  </a:lnTo>
                  <a:lnTo>
                    <a:pt x="425" y="3420"/>
                  </a:lnTo>
                  <a:lnTo>
                    <a:pt x="362" y="3371"/>
                  </a:lnTo>
                  <a:lnTo>
                    <a:pt x="304" y="3317"/>
                  </a:lnTo>
                  <a:lnTo>
                    <a:pt x="250" y="3259"/>
                  </a:lnTo>
                  <a:lnTo>
                    <a:pt x="200" y="3197"/>
                  </a:lnTo>
                  <a:lnTo>
                    <a:pt x="155" y="3131"/>
                  </a:lnTo>
                  <a:lnTo>
                    <a:pt x="116" y="3062"/>
                  </a:lnTo>
                  <a:lnTo>
                    <a:pt x="81" y="2989"/>
                  </a:lnTo>
                  <a:lnTo>
                    <a:pt x="53" y="2914"/>
                  </a:lnTo>
                  <a:lnTo>
                    <a:pt x="30" y="2836"/>
                  </a:lnTo>
                  <a:lnTo>
                    <a:pt x="13" y="2754"/>
                  </a:lnTo>
                  <a:lnTo>
                    <a:pt x="3" y="2672"/>
                  </a:lnTo>
                  <a:lnTo>
                    <a:pt x="0" y="2589"/>
                  </a:lnTo>
                  <a:lnTo>
                    <a:pt x="0" y="1032"/>
                  </a:lnTo>
                  <a:lnTo>
                    <a:pt x="3" y="948"/>
                  </a:lnTo>
                  <a:lnTo>
                    <a:pt x="13" y="866"/>
                  </a:lnTo>
                  <a:lnTo>
                    <a:pt x="30" y="784"/>
                  </a:lnTo>
                  <a:lnTo>
                    <a:pt x="53" y="706"/>
                  </a:lnTo>
                  <a:lnTo>
                    <a:pt x="81" y="631"/>
                  </a:lnTo>
                  <a:lnTo>
                    <a:pt x="116" y="558"/>
                  </a:lnTo>
                  <a:lnTo>
                    <a:pt x="155" y="489"/>
                  </a:lnTo>
                  <a:lnTo>
                    <a:pt x="200" y="423"/>
                  </a:lnTo>
                  <a:lnTo>
                    <a:pt x="250" y="361"/>
                  </a:lnTo>
                  <a:lnTo>
                    <a:pt x="304" y="303"/>
                  </a:lnTo>
                  <a:lnTo>
                    <a:pt x="362" y="249"/>
                  </a:lnTo>
                  <a:lnTo>
                    <a:pt x="425" y="200"/>
                  </a:lnTo>
                  <a:lnTo>
                    <a:pt x="491" y="155"/>
                  </a:lnTo>
                  <a:lnTo>
                    <a:pt x="560" y="115"/>
                  </a:lnTo>
                  <a:lnTo>
                    <a:pt x="633" y="81"/>
                  </a:lnTo>
                  <a:lnTo>
                    <a:pt x="708" y="53"/>
                  </a:lnTo>
                  <a:lnTo>
                    <a:pt x="787" y="30"/>
                  </a:lnTo>
                  <a:lnTo>
                    <a:pt x="868" y="13"/>
                  </a:lnTo>
                  <a:lnTo>
                    <a:pt x="950" y="3"/>
                  </a:lnTo>
                  <a:lnTo>
                    <a:pt x="10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Freeform 247"/>
            <p:cNvSpPr>
              <a:spLocks noEditPoints="1"/>
            </p:cNvSpPr>
            <p:nvPr/>
          </p:nvSpPr>
          <p:spPr bwMode="auto">
            <a:xfrm>
              <a:off x="728663" y="3508375"/>
              <a:ext cx="461962" cy="460375"/>
            </a:xfrm>
            <a:custGeom>
              <a:avLst/>
              <a:gdLst>
                <a:gd name="T0" fmla="*/ 554 w 2904"/>
                <a:gd name="T1" fmla="*/ 134 h 2896"/>
                <a:gd name="T2" fmla="*/ 395 w 2904"/>
                <a:gd name="T3" fmla="*/ 196 h 2896"/>
                <a:gd name="T4" fmla="*/ 263 w 2904"/>
                <a:gd name="T5" fmla="*/ 303 h 2896"/>
                <a:gd name="T6" fmla="*/ 171 w 2904"/>
                <a:gd name="T7" fmla="*/ 443 h 2896"/>
                <a:gd name="T8" fmla="*/ 124 w 2904"/>
                <a:gd name="T9" fmla="*/ 610 h 2896"/>
                <a:gd name="T10" fmla="*/ 124 w 2904"/>
                <a:gd name="T11" fmla="*/ 2286 h 2896"/>
                <a:gd name="T12" fmla="*/ 171 w 2904"/>
                <a:gd name="T13" fmla="*/ 2453 h 2896"/>
                <a:gd name="T14" fmla="*/ 263 w 2904"/>
                <a:gd name="T15" fmla="*/ 2593 h 2896"/>
                <a:gd name="T16" fmla="*/ 395 w 2904"/>
                <a:gd name="T17" fmla="*/ 2700 h 2896"/>
                <a:gd name="T18" fmla="*/ 554 w 2904"/>
                <a:gd name="T19" fmla="*/ 2762 h 2896"/>
                <a:gd name="T20" fmla="*/ 2233 w 2904"/>
                <a:gd name="T21" fmla="*/ 2775 h 2896"/>
                <a:gd name="T22" fmla="*/ 2406 w 2904"/>
                <a:gd name="T23" fmla="*/ 2747 h 2896"/>
                <a:gd name="T24" fmla="*/ 2556 w 2904"/>
                <a:gd name="T25" fmla="*/ 2669 h 2896"/>
                <a:gd name="T26" fmla="*/ 2676 w 2904"/>
                <a:gd name="T27" fmla="*/ 2549 h 2896"/>
                <a:gd name="T28" fmla="*/ 2754 w 2904"/>
                <a:gd name="T29" fmla="*/ 2399 h 2896"/>
                <a:gd name="T30" fmla="*/ 2783 w 2904"/>
                <a:gd name="T31" fmla="*/ 2227 h 2896"/>
                <a:gd name="T32" fmla="*/ 2770 w 2904"/>
                <a:gd name="T33" fmla="*/ 553 h 2896"/>
                <a:gd name="T34" fmla="*/ 2707 w 2904"/>
                <a:gd name="T35" fmla="*/ 394 h 2896"/>
                <a:gd name="T36" fmla="*/ 2600 w 2904"/>
                <a:gd name="T37" fmla="*/ 262 h 2896"/>
                <a:gd name="T38" fmla="*/ 2460 w 2904"/>
                <a:gd name="T39" fmla="*/ 170 h 2896"/>
                <a:gd name="T40" fmla="*/ 2292 w 2904"/>
                <a:gd name="T41" fmla="*/ 124 h 2896"/>
                <a:gd name="T42" fmla="*/ 672 w 2904"/>
                <a:gd name="T43" fmla="*/ 0 h 2896"/>
                <a:gd name="T44" fmla="*/ 2367 w 2904"/>
                <a:gd name="T45" fmla="*/ 13 h 2896"/>
                <a:gd name="T46" fmla="*/ 2552 w 2904"/>
                <a:gd name="T47" fmla="*/ 81 h 2896"/>
                <a:gd name="T48" fmla="*/ 2707 w 2904"/>
                <a:gd name="T49" fmla="*/ 196 h 2896"/>
                <a:gd name="T50" fmla="*/ 2823 w 2904"/>
                <a:gd name="T51" fmla="*/ 351 h 2896"/>
                <a:gd name="T52" fmla="*/ 2891 w 2904"/>
                <a:gd name="T53" fmla="*/ 535 h 2896"/>
                <a:gd name="T54" fmla="*/ 2904 w 2904"/>
                <a:gd name="T55" fmla="*/ 2227 h 2896"/>
                <a:gd name="T56" fmla="*/ 2873 w 2904"/>
                <a:gd name="T57" fmla="*/ 2424 h 2896"/>
                <a:gd name="T58" fmla="*/ 2789 w 2904"/>
                <a:gd name="T59" fmla="*/ 2600 h 2896"/>
                <a:gd name="T60" fmla="*/ 2659 w 2904"/>
                <a:gd name="T61" fmla="*/ 2742 h 2896"/>
                <a:gd name="T62" fmla="*/ 2493 w 2904"/>
                <a:gd name="T63" fmla="*/ 2843 h 2896"/>
                <a:gd name="T64" fmla="*/ 2301 w 2904"/>
                <a:gd name="T65" fmla="*/ 2893 h 2896"/>
                <a:gd name="T66" fmla="*/ 603 w 2904"/>
                <a:gd name="T67" fmla="*/ 2893 h 2896"/>
                <a:gd name="T68" fmla="*/ 411 w 2904"/>
                <a:gd name="T69" fmla="*/ 2843 h 2896"/>
                <a:gd name="T70" fmla="*/ 245 w 2904"/>
                <a:gd name="T71" fmla="*/ 2742 h 2896"/>
                <a:gd name="T72" fmla="*/ 116 w 2904"/>
                <a:gd name="T73" fmla="*/ 2600 h 2896"/>
                <a:gd name="T74" fmla="*/ 31 w 2904"/>
                <a:gd name="T75" fmla="*/ 2424 h 2896"/>
                <a:gd name="T76" fmla="*/ 0 w 2904"/>
                <a:gd name="T77" fmla="*/ 2227 h 2896"/>
                <a:gd name="T78" fmla="*/ 13 w 2904"/>
                <a:gd name="T79" fmla="*/ 535 h 2896"/>
                <a:gd name="T80" fmla="*/ 81 w 2904"/>
                <a:gd name="T81" fmla="*/ 351 h 2896"/>
                <a:gd name="T82" fmla="*/ 197 w 2904"/>
                <a:gd name="T83" fmla="*/ 196 h 2896"/>
                <a:gd name="T84" fmla="*/ 352 w 2904"/>
                <a:gd name="T85" fmla="*/ 81 h 2896"/>
                <a:gd name="T86" fmla="*/ 537 w 2904"/>
                <a:gd name="T87" fmla="*/ 13 h 2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4" h="2896">
                  <a:moveTo>
                    <a:pt x="672" y="121"/>
                  </a:moveTo>
                  <a:lnTo>
                    <a:pt x="612" y="124"/>
                  </a:lnTo>
                  <a:lnTo>
                    <a:pt x="554" y="134"/>
                  </a:lnTo>
                  <a:lnTo>
                    <a:pt x="498" y="149"/>
                  </a:lnTo>
                  <a:lnTo>
                    <a:pt x="444" y="170"/>
                  </a:lnTo>
                  <a:lnTo>
                    <a:pt x="395" y="196"/>
                  </a:lnTo>
                  <a:lnTo>
                    <a:pt x="348" y="227"/>
                  </a:lnTo>
                  <a:lnTo>
                    <a:pt x="304" y="262"/>
                  </a:lnTo>
                  <a:lnTo>
                    <a:pt x="263" y="303"/>
                  </a:lnTo>
                  <a:lnTo>
                    <a:pt x="228" y="347"/>
                  </a:lnTo>
                  <a:lnTo>
                    <a:pt x="197" y="394"/>
                  </a:lnTo>
                  <a:lnTo>
                    <a:pt x="171" y="443"/>
                  </a:lnTo>
                  <a:lnTo>
                    <a:pt x="150" y="497"/>
                  </a:lnTo>
                  <a:lnTo>
                    <a:pt x="134" y="553"/>
                  </a:lnTo>
                  <a:lnTo>
                    <a:pt x="124" y="610"/>
                  </a:lnTo>
                  <a:lnTo>
                    <a:pt x="121" y="670"/>
                  </a:lnTo>
                  <a:lnTo>
                    <a:pt x="121" y="2227"/>
                  </a:lnTo>
                  <a:lnTo>
                    <a:pt x="124" y="2286"/>
                  </a:lnTo>
                  <a:lnTo>
                    <a:pt x="134" y="2343"/>
                  </a:lnTo>
                  <a:lnTo>
                    <a:pt x="150" y="2399"/>
                  </a:lnTo>
                  <a:lnTo>
                    <a:pt x="171" y="2453"/>
                  </a:lnTo>
                  <a:lnTo>
                    <a:pt x="197" y="2502"/>
                  </a:lnTo>
                  <a:lnTo>
                    <a:pt x="228" y="2549"/>
                  </a:lnTo>
                  <a:lnTo>
                    <a:pt x="263" y="2593"/>
                  </a:lnTo>
                  <a:lnTo>
                    <a:pt x="304" y="2634"/>
                  </a:lnTo>
                  <a:lnTo>
                    <a:pt x="348" y="2669"/>
                  </a:lnTo>
                  <a:lnTo>
                    <a:pt x="395" y="2700"/>
                  </a:lnTo>
                  <a:lnTo>
                    <a:pt x="444" y="2726"/>
                  </a:lnTo>
                  <a:lnTo>
                    <a:pt x="498" y="2747"/>
                  </a:lnTo>
                  <a:lnTo>
                    <a:pt x="554" y="2762"/>
                  </a:lnTo>
                  <a:lnTo>
                    <a:pt x="612" y="2772"/>
                  </a:lnTo>
                  <a:lnTo>
                    <a:pt x="672" y="2775"/>
                  </a:lnTo>
                  <a:lnTo>
                    <a:pt x="2233" y="2775"/>
                  </a:lnTo>
                  <a:lnTo>
                    <a:pt x="2292" y="2772"/>
                  </a:lnTo>
                  <a:lnTo>
                    <a:pt x="2350" y="2762"/>
                  </a:lnTo>
                  <a:lnTo>
                    <a:pt x="2406" y="2747"/>
                  </a:lnTo>
                  <a:lnTo>
                    <a:pt x="2460" y="2726"/>
                  </a:lnTo>
                  <a:lnTo>
                    <a:pt x="2509" y="2700"/>
                  </a:lnTo>
                  <a:lnTo>
                    <a:pt x="2556" y="2669"/>
                  </a:lnTo>
                  <a:lnTo>
                    <a:pt x="2600" y="2634"/>
                  </a:lnTo>
                  <a:lnTo>
                    <a:pt x="2641" y="2593"/>
                  </a:lnTo>
                  <a:lnTo>
                    <a:pt x="2676" y="2549"/>
                  </a:lnTo>
                  <a:lnTo>
                    <a:pt x="2707" y="2502"/>
                  </a:lnTo>
                  <a:lnTo>
                    <a:pt x="2734" y="2453"/>
                  </a:lnTo>
                  <a:lnTo>
                    <a:pt x="2754" y="2399"/>
                  </a:lnTo>
                  <a:lnTo>
                    <a:pt x="2770" y="2343"/>
                  </a:lnTo>
                  <a:lnTo>
                    <a:pt x="2780" y="2286"/>
                  </a:lnTo>
                  <a:lnTo>
                    <a:pt x="2783" y="2227"/>
                  </a:lnTo>
                  <a:lnTo>
                    <a:pt x="2783" y="670"/>
                  </a:lnTo>
                  <a:lnTo>
                    <a:pt x="2780" y="610"/>
                  </a:lnTo>
                  <a:lnTo>
                    <a:pt x="2770" y="553"/>
                  </a:lnTo>
                  <a:lnTo>
                    <a:pt x="2754" y="497"/>
                  </a:lnTo>
                  <a:lnTo>
                    <a:pt x="2734" y="443"/>
                  </a:lnTo>
                  <a:lnTo>
                    <a:pt x="2707" y="394"/>
                  </a:lnTo>
                  <a:lnTo>
                    <a:pt x="2676" y="347"/>
                  </a:lnTo>
                  <a:lnTo>
                    <a:pt x="2641" y="303"/>
                  </a:lnTo>
                  <a:lnTo>
                    <a:pt x="2600" y="262"/>
                  </a:lnTo>
                  <a:lnTo>
                    <a:pt x="2556" y="227"/>
                  </a:lnTo>
                  <a:lnTo>
                    <a:pt x="2509" y="196"/>
                  </a:lnTo>
                  <a:lnTo>
                    <a:pt x="2460" y="170"/>
                  </a:lnTo>
                  <a:lnTo>
                    <a:pt x="2406" y="149"/>
                  </a:lnTo>
                  <a:lnTo>
                    <a:pt x="2350" y="134"/>
                  </a:lnTo>
                  <a:lnTo>
                    <a:pt x="2292" y="124"/>
                  </a:lnTo>
                  <a:lnTo>
                    <a:pt x="2233" y="121"/>
                  </a:lnTo>
                  <a:lnTo>
                    <a:pt x="672" y="121"/>
                  </a:lnTo>
                  <a:close/>
                  <a:moveTo>
                    <a:pt x="672" y="0"/>
                  </a:moveTo>
                  <a:lnTo>
                    <a:pt x="2233" y="0"/>
                  </a:lnTo>
                  <a:lnTo>
                    <a:pt x="2301" y="3"/>
                  </a:lnTo>
                  <a:lnTo>
                    <a:pt x="2367" y="13"/>
                  </a:lnTo>
                  <a:lnTo>
                    <a:pt x="2431" y="31"/>
                  </a:lnTo>
                  <a:lnTo>
                    <a:pt x="2493" y="53"/>
                  </a:lnTo>
                  <a:lnTo>
                    <a:pt x="2552" y="81"/>
                  </a:lnTo>
                  <a:lnTo>
                    <a:pt x="2607" y="115"/>
                  </a:lnTo>
                  <a:lnTo>
                    <a:pt x="2659" y="154"/>
                  </a:lnTo>
                  <a:lnTo>
                    <a:pt x="2707" y="196"/>
                  </a:lnTo>
                  <a:lnTo>
                    <a:pt x="2750" y="245"/>
                  </a:lnTo>
                  <a:lnTo>
                    <a:pt x="2789" y="296"/>
                  </a:lnTo>
                  <a:lnTo>
                    <a:pt x="2823" y="351"/>
                  </a:lnTo>
                  <a:lnTo>
                    <a:pt x="2851" y="410"/>
                  </a:lnTo>
                  <a:lnTo>
                    <a:pt x="2873" y="472"/>
                  </a:lnTo>
                  <a:lnTo>
                    <a:pt x="2891" y="535"/>
                  </a:lnTo>
                  <a:lnTo>
                    <a:pt x="2901" y="601"/>
                  </a:lnTo>
                  <a:lnTo>
                    <a:pt x="2904" y="670"/>
                  </a:lnTo>
                  <a:lnTo>
                    <a:pt x="2904" y="2227"/>
                  </a:lnTo>
                  <a:lnTo>
                    <a:pt x="2901" y="2295"/>
                  </a:lnTo>
                  <a:lnTo>
                    <a:pt x="2891" y="2361"/>
                  </a:lnTo>
                  <a:lnTo>
                    <a:pt x="2873" y="2424"/>
                  </a:lnTo>
                  <a:lnTo>
                    <a:pt x="2851" y="2486"/>
                  </a:lnTo>
                  <a:lnTo>
                    <a:pt x="2823" y="2545"/>
                  </a:lnTo>
                  <a:lnTo>
                    <a:pt x="2789" y="2600"/>
                  </a:lnTo>
                  <a:lnTo>
                    <a:pt x="2750" y="2651"/>
                  </a:lnTo>
                  <a:lnTo>
                    <a:pt x="2707" y="2700"/>
                  </a:lnTo>
                  <a:lnTo>
                    <a:pt x="2659" y="2742"/>
                  </a:lnTo>
                  <a:lnTo>
                    <a:pt x="2607" y="2781"/>
                  </a:lnTo>
                  <a:lnTo>
                    <a:pt x="2552" y="2815"/>
                  </a:lnTo>
                  <a:lnTo>
                    <a:pt x="2493" y="2843"/>
                  </a:lnTo>
                  <a:lnTo>
                    <a:pt x="2431" y="2865"/>
                  </a:lnTo>
                  <a:lnTo>
                    <a:pt x="2367" y="2883"/>
                  </a:lnTo>
                  <a:lnTo>
                    <a:pt x="2301" y="2893"/>
                  </a:lnTo>
                  <a:lnTo>
                    <a:pt x="2233" y="2896"/>
                  </a:lnTo>
                  <a:lnTo>
                    <a:pt x="672" y="2896"/>
                  </a:lnTo>
                  <a:lnTo>
                    <a:pt x="603" y="2893"/>
                  </a:lnTo>
                  <a:lnTo>
                    <a:pt x="537" y="2883"/>
                  </a:lnTo>
                  <a:lnTo>
                    <a:pt x="473" y="2865"/>
                  </a:lnTo>
                  <a:lnTo>
                    <a:pt x="411" y="2843"/>
                  </a:lnTo>
                  <a:lnTo>
                    <a:pt x="352" y="2815"/>
                  </a:lnTo>
                  <a:lnTo>
                    <a:pt x="297" y="2781"/>
                  </a:lnTo>
                  <a:lnTo>
                    <a:pt x="245" y="2742"/>
                  </a:lnTo>
                  <a:lnTo>
                    <a:pt x="197" y="2700"/>
                  </a:lnTo>
                  <a:lnTo>
                    <a:pt x="154" y="2651"/>
                  </a:lnTo>
                  <a:lnTo>
                    <a:pt x="116" y="2600"/>
                  </a:lnTo>
                  <a:lnTo>
                    <a:pt x="81" y="2545"/>
                  </a:lnTo>
                  <a:lnTo>
                    <a:pt x="53" y="2486"/>
                  </a:lnTo>
                  <a:lnTo>
                    <a:pt x="31" y="2424"/>
                  </a:lnTo>
                  <a:lnTo>
                    <a:pt x="13" y="2361"/>
                  </a:lnTo>
                  <a:lnTo>
                    <a:pt x="3" y="2295"/>
                  </a:lnTo>
                  <a:lnTo>
                    <a:pt x="0" y="2227"/>
                  </a:lnTo>
                  <a:lnTo>
                    <a:pt x="0" y="670"/>
                  </a:lnTo>
                  <a:lnTo>
                    <a:pt x="3" y="601"/>
                  </a:lnTo>
                  <a:lnTo>
                    <a:pt x="13" y="535"/>
                  </a:lnTo>
                  <a:lnTo>
                    <a:pt x="31" y="472"/>
                  </a:lnTo>
                  <a:lnTo>
                    <a:pt x="53" y="410"/>
                  </a:lnTo>
                  <a:lnTo>
                    <a:pt x="81" y="351"/>
                  </a:lnTo>
                  <a:lnTo>
                    <a:pt x="116" y="296"/>
                  </a:lnTo>
                  <a:lnTo>
                    <a:pt x="154" y="245"/>
                  </a:lnTo>
                  <a:lnTo>
                    <a:pt x="197" y="196"/>
                  </a:lnTo>
                  <a:lnTo>
                    <a:pt x="245" y="154"/>
                  </a:lnTo>
                  <a:lnTo>
                    <a:pt x="297" y="115"/>
                  </a:lnTo>
                  <a:lnTo>
                    <a:pt x="352" y="81"/>
                  </a:lnTo>
                  <a:lnTo>
                    <a:pt x="411" y="53"/>
                  </a:lnTo>
                  <a:lnTo>
                    <a:pt x="473" y="31"/>
                  </a:lnTo>
                  <a:lnTo>
                    <a:pt x="537" y="13"/>
                  </a:lnTo>
                  <a:lnTo>
                    <a:pt x="603" y="3"/>
                  </a:lnTo>
                  <a:lnTo>
                    <a:pt x="6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248"/>
            <p:cNvSpPr>
              <a:spLocks noEditPoints="1"/>
            </p:cNvSpPr>
            <p:nvPr/>
          </p:nvSpPr>
          <p:spPr bwMode="auto">
            <a:xfrm>
              <a:off x="806450" y="3584575"/>
              <a:ext cx="306387" cy="307975"/>
            </a:xfrm>
            <a:custGeom>
              <a:avLst/>
              <a:gdLst>
                <a:gd name="T0" fmla="*/ 816 w 1936"/>
                <a:gd name="T1" fmla="*/ 133 h 1930"/>
                <a:gd name="T2" fmla="*/ 606 w 1936"/>
                <a:gd name="T3" fmla="*/ 202 h 1930"/>
                <a:gd name="T4" fmla="*/ 424 w 1936"/>
                <a:gd name="T5" fmla="*/ 320 h 1930"/>
                <a:gd name="T6" fmla="*/ 276 w 1936"/>
                <a:gd name="T7" fmla="*/ 479 h 1930"/>
                <a:gd name="T8" fmla="*/ 174 w 1936"/>
                <a:gd name="T9" fmla="*/ 671 h 1930"/>
                <a:gd name="T10" fmla="*/ 124 w 1936"/>
                <a:gd name="T11" fmla="*/ 888 h 1930"/>
                <a:gd name="T12" fmla="*/ 134 w 1936"/>
                <a:gd name="T13" fmla="*/ 1116 h 1930"/>
                <a:gd name="T14" fmla="*/ 202 w 1936"/>
                <a:gd name="T15" fmla="*/ 1326 h 1930"/>
                <a:gd name="T16" fmla="*/ 321 w 1936"/>
                <a:gd name="T17" fmla="*/ 1508 h 1930"/>
                <a:gd name="T18" fmla="*/ 481 w 1936"/>
                <a:gd name="T19" fmla="*/ 1655 h 1930"/>
                <a:gd name="T20" fmla="*/ 673 w 1936"/>
                <a:gd name="T21" fmla="*/ 1757 h 1930"/>
                <a:gd name="T22" fmla="*/ 891 w 1936"/>
                <a:gd name="T23" fmla="*/ 1806 h 1930"/>
                <a:gd name="T24" fmla="*/ 1120 w 1936"/>
                <a:gd name="T25" fmla="*/ 1797 h 1930"/>
                <a:gd name="T26" fmla="*/ 1330 w 1936"/>
                <a:gd name="T27" fmla="*/ 1728 h 1930"/>
                <a:gd name="T28" fmla="*/ 1513 w 1936"/>
                <a:gd name="T29" fmla="*/ 1610 h 1930"/>
                <a:gd name="T30" fmla="*/ 1660 w 1936"/>
                <a:gd name="T31" fmla="*/ 1451 h 1930"/>
                <a:gd name="T32" fmla="*/ 1762 w 1936"/>
                <a:gd name="T33" fmla="*/ 1259 h 1930"/>
                <a:gd name="T34" fmla="*/ 1812 w 1936"/>
                <a:gd name="T35" fmla="*/ 1042 h 1930"/>
                <a:gd name="T36" fmla="*/ 1802 w 1936"/>
                <a:gd name="T37" fmla="*/ 814 h 1930"/>
                <a:gd name="T38" fmla="*/ 1734 w 1936"/>
                <a:gd name="T39" fmla="*/ 604 h 1930"/>
                <a:gd name="T40" fmla="*/ 1615 w 1936"/>
                <a:gd name="T41" fmla="*/ 422 h 1930"/>
                <a:gd name="T42" fmla="*/ 1455 w 1936"/>
                <a:gd name="T43" fmla="*/ 275 h 1930"/>
                <a:gd name="T44" fmla="*/ 1263 w 1936"/>
                <a:gd name="T45" fmla="*/ 173 h 1930"/>
                <a:gd name="T46" fmla="*/ 1045 w 1936"/>
                <a:gd name="T47" fmla="*/ 124 h 1930"/>
                <a:gd name="T48" fmla="*/ 1047 w 1936"/>
                <a:gd name="T49" fmla="*/ 3 h 1930"/>
                <a:gd name="T50" fmla="*/ 1273 w 1936"/>
                <a:gd name="T51" fmla="*/ 49 h 1930"/>
                <a:gd name="T52" fmla="*/ 1477 w 1936"/>
                <a:gd name="T53" fmla="*/ 144 h 1930"/>
                <a:gd name="T54" fmla="*/ 1651 w 1936"/>
                <a:gd name="T55" fmla="*/ 284 h 1930"/>
                <a:gd name="T56" fmla="*/ 1791 w 1936"/>
                <a:gd name="T57" fmla="*/ 457 h 1930"/>
                <a:gd name="T58" fmla="*/ 1887 w 1936"/>
                <a:gd name="T59" fmla="*/ 661 h 1930"/>
                <a:gd name="T60" fmla="*/ 1933 w 1936"/>
                <a:gd name="T61" fmla="*/ 886 h 1930"/>
                <a:gd name="T62" fmla="*/ 1923 w 1936"/>
                <a:gd name="T63" fmla="*/ 1121 h 1930"/>
                <a:gd name="T64" fmla="*/ 1860 w 1936"/>
                <a:gd name="T65" fmla="*/ 1340 h 1930"/>
                <a:gd name="T66" fmla="*/ 1749 w 1936"/>
                <a:gd name="T67" fmla="*/ 1534 h 1930"/>
                <a:gd name="T68" fmla="*/ 1597 w 1936"/>
                <a:gd name="T69" fmla="*/ 1697 h 1930"/>
                <a:gd name="T70" fmla="*/ 1412 w 1936"/>
                <a:gd name="T71" fmla="*/ 1822 h 1930"/>
                <a:gd name="T72" fmla="*/ 1200 w 1936"/>
                <a:gd name="T73" fmla="*/ 1902 h 1930"/>
                <a:gd name="T74" fmla="*/ 968 w 1936"/>
                <a:gd name="T75" fmla="*/ 1930 h 1930"/>
                <a:gd name="T76" fmla="*/ 736 w 1936"/>
                <a:gd name="T77" fmla="*/ 1902 h 1930"/>
                <a:gd name="T78" fmla="*/ 524 w 1936"/>
                <a:gd name="T79" fmla="*/ 1822 h 1930"/>
                <a:gd name="T80" fmla="*/ 339 w 1936"/>
                <a:gd name="T81" fmla="*/ 1697 h 1930"/>
                <a:gd name="T82" fmla="*/ 187 w 1936"/>
                <a:gd name="T83" fmla="*/ 1534 h 1930"/>
                <a:gd name="T84" fmla="*/ 76 w 1936"/>
                <a:gd name="T85" fmla="*/ 1340 h 1930"/>
                <a:gd name="T86" fmla="*/ 13 w 1936"/>
                <a:gd name="T87" fmla="*/ 1121 h 1930"/>
                <a:gd name="T88" fmla="*/ 3 w 1936"/>
                <a:gd name="T89" fmla="*/ 886 h 1930"/>
                <a:gd name="T90" fmla="*/ 50 w 1936"/>
                <a:gd name="T91" fmla="*/ 661 h 1930"/>
                <a:gd name="T92" fmla="*/ 145 w 1936"/>
                <a:gd name="T93" fmla="*/ 457 h 1930"/>
                <a:gd name="T94" fmla="*/ 285 w 1936"/>
                <a:gd name="T95" fmla="*/ 284 h 1930"/>
                <a:gd name="T96" fmla="*/ 459 w 1936"/>
                <a:gd name="T97" fmla="*/ 144 h 1930"/>
                <a:gd name="T98" fmla="*/ 663 w 1936"/>
                <a:gd name="T99" fmla="*/ 49 h 1930"/>
                <a:gd name="T100" fmla="*/ 889 w 1936"/>
                <a:gd name="T101" fmla="*/ 3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36" h="1930">
                  <a:moveTo>
                    <a:pt x="968" y="120"/>
                  </a:moveTo>
                  <a:lnTo>
                    <a:pt x="891" y="124"/>
                  </a:lnTo>
                  <a:lnTo>
                    <a:pt x="816" y="133"/>
                  </a:lnTo>
                  <a:lnTo>
                    <a:pt x="744" y="151"/>
                  </a:lnTo>
                  <a:lnTo>
                    <a:pt x="673" y="173"/>
                  </a:lnTo>
                  <a:lnTo>
                    <a:pt x="606" y="202"/>
                  </a:lnTo>
                  <a:lnTo>
                    <a:pt x="541" y="237"/>
                  </a:lnTo>
                  <a:lnTo>
                    <a:pt x="481" y="275"/>
                  </a:lnTo>
                  <a:lnTo>
                    <a:pt x="424" y="320"/>
                  </a:lnTo>
                  <a:lnTo>
                    <a:pt x="370" y="368"/>
                  </a:lnTo>
                  <a:lnTo>
                    <a:pt x="321" y="422"/>
                  </a:lnTo>
                  <a:lnTo>
                    <a:pt x="276" y="479"/>
                  </a:lnTo>
                  <a:lnTo>
                    <a:pt x="238" y="539"/>
                  </a:lnTo>
                  <a:lnTo>
                    <a:pt x="202" y="604"/>
                  </a:lnTo>
                  <a:lnTo>
                    <a:pt x="174" y="671"/>
                  </a:lnTo>
                  <a:lnTo>
                    <a:pt x="152" y="741"/>
                  </a:lnTo>
                  <a:lnTo>
                    <a:pt x="134" y="814"/>
                  </a:lnTo>
                  <a:lnTo>
                    <a:pt x="124" y="888"/>
                  </a:lnTo>
                  <a:lnTo>
                    <a:pt x="121" y="965"/>
                  </a:lnTo>
                  <a:lnTo>
                    <a:pt x="124" y="1042"/>
                  </a:lnTo>
                  <a:lnTo>
                    <a:pt x="134" y="1116"/>
                  </a:lnTo>
                  <a:lnTo>
                    <a:pt x="152" y="1189"/>
                  </a:lnTo>
                  <a:lnTo>
                    <a:pt x="174" y="1259"/>
                  </a:lnTo>
                  <a:lnTo>
                    <a:pt x="202" y="1326"/>
                  </a:lnTo>
                  <a:lnTo>
                    <a:pt x="238" y="1391"/>
                  </a:lnTo>
                  <a:lnTo>
                    <a:pt x="276" y="1451"/>
                  </a:lnTo>
                  <a:lnTo>
                    <a:pt x="321" y="1508"/>
                  </a:lnTo>
                  <a:lnTo>
                    <a:pt x="370" y="1562"/>
                  </a:lnTo>
                  <a:lnTo>
                    <a:pt x="424" y="1610"/>
                  </a:lnTo>
                  <a:lnTo>
                    <a:pt x="481" y="1655"/>
                  </a:lnTo>
                  <a:lnTo>
                    <a:pt x="541" y="1693"/>
                  </a:lnTo>
                  <a:lnTo>
                    <a:pt x="606" y="1728"/>
                  </a:lnTo>
                  <a:lnTo>
                    <a:pt x="673" y="1757"/>
                  </a:lnTo>
                  <a:lnTo>
                    <a:pt x="744" y="1779"/>
                  </a:lnTo>
                  <a:lnTo>
                    <a:pt x="816" y="1797"/>
                  </a:lnTo>
                  <a:lnTo>
                    <a:pt x="891" y="1806"/>
                  </a:lnTo>
                  <a:lnTo>
                    <a:pt x="968" y="1810"/>
                  </a:lnTo>
                  <a:lnTo>
                    <a:pt x="1045" y="1806"/>
                  </a:lnTo>
                  <a:lnTo>
                    <a:pt x="1120" y="1797"/>
                  </a:lnTo>
                  <a:lnTo>
                    <a:pt x="1192" y="1779"/>
                  </a:lnTo>
                  <a:lnTo>
                    <a:pt x="1263" y="1757"/>
                  </a:lnTo>
                  <a:lnTo>
                    <a:pt x="1330" y="1728"/>
                  </a:lnTo>
                  <a:lnTo>
                    <a:pt x="1395" y="1693"/>
                  </a:lnTo>
                  <a:lnTo>
                    <a:pt x="1455" y="1655"/>
                  </a:lnTo>
                  <a:lnTo>
                    <a:pt x="1513" y="1610"/>
                  </a:lnTo>
                  <a:lnTo>
                    <a:pt x="1566" y="1562"/>
                  </a:lnTo>
                  <a:lnTo>
                    <a:pt x="1615" y="1508"/>
                  </a:lnTo>
                  <a:lnTo>
                    <a:pt x="1660" y="1451"/>
                  </a:lnTo>
                  <a:lnTo>
                    <a:pt x="1698" y="1391"/>
                  </a:lnTo>
                  <a:lnTo>
                    <a:pt x="1734" y="1326"/>
                  </a:lnTo>
                  <a:lnTo>
                    <a:pt x="1762" y="1259"/>
                  </a:lnTo>
                  <a:lnTo>
                    <a:pt x="1784" y="1189"/>
                  </a:lnTo>
                  <a:lnTo>
                    <a:pt x="1802" y="1116"/>
                  </a:lnTo>
                  <a:lnTo>
                    <a:pt x="1812" y="1042"/>
                  </a:lnTo>
                  <a:lnTo>
                    <a:pt x="1815" y="965"/>
                  </a:lnTo>
                  <a:lnTo>
                    <a:pt x="1812" y="888"/>
                  </a:lnTo>
                  <a:lnTo>
                    <a:pt x="1802" y="814"/>
                  </a:lnTo>
                  <a:lnTo>
                    <a:pt x="1784" y="741"/>
                  </a:lnTo>
                  <a:lnTo>
                    <a:pt x="1762" y="671"/>
                  </a:lnTo>
                  <a:lnTo>
                    <a:pt x="1734" y="604"/>
                  </a:lnTo>
                  <a:lnTo>
                    <a:pt x="1698" y="539"/>
                  </a:lnTo>
                  <a:lnTo>
                    <a:pt x="1660" y="479"/>
                  </a:lnTo>
                  <a:lnTo>
                    <a:pt x="1615" y="422"/>
                  </a:lnTo>
                  <a:lnTo>
                    <a:pt x="1566" y="368"/>
                  </a:lnTo>
                  <a:lnTo>
                    <a:pt x="1513" y="320"/>
                  </a:lnTo>
                  <a:lnTo>
                    <a:pt x="1455" y="275"/>
                  </a:lnTo>
                  <a:lnTo>
                    <a:pt x="1395" y="237"/>
                  </a:lnTo>
                  <a:lnTo>
                    <a:pt x="1330" y="202"/>
                  </a:lnTo>
                  <a:lnTo>
                    <a:pt x="1263" y="173"/>
                  </a:lnTo>
                  <a:lnTo>
                    <a:pt x="1192" y="151"/>
                  </a:lnTo>
                  <a:lnTo>
                    <a:pt x="1120" y="133"/>
                  </a:lnTo>
                  <a:lnTo>
                    <a:pt x="1045" y="124"/>
                  </a:lnTo>
                  <a:lnTo>
                    <a:pt x="968" y="120"/>
                  </a:lnTo>
                  <a:close/>
                  <a:moveTo>
                    <a:pt x="968" y="0"/>
                  </a:moveTo>
                  <a:lnTo>
                    <a:pt x="1047" y="3"/>
                  </a:lnTo>
                  <a:lnTo>
                    <a:pt x="1124" y="13"/>
                  </a:lnTo>
                  <a:lnTo>
                    <a:pt x="1200" y="28"/>
                  </a:lnTo>
                  <a:lnTo>
                    <a:pt x="1273" y="49"/>
                  </a:lnTo>
                  <a:lnTo>
                    <a:pt x="1344" y="75"/>
                  </a:lnTo>
                  <a:lnTo>
                    <a:pt x="1412" y="108"/>
                  </a:lnTo>
                  <a:lnTo>
                    <a:pt x="1477" y="144"/>
                  </a:lnTo>
                  <a:lnTo>
                    <a:pt x="1539" y="186"/>
                  </a:lnTo>
                  <a:lnTo>
                    <a:pt x="1597" y="233"/>
                  </a:lnTo>
                  <a:lnTo>
                    <a:pt x="1651" y="284"/>
                  </a:lnTo>
                  <a:lnTo>
                    <a:pt x="1702" y="338"/>
                  </a:lnTo>
                  <a:lnTo>
                    <a:pt x="1749" y="396"/>
                  </a:lnTo>
                  <a:lnTo>
                    <a:pt x="1791" y="457"/>
                  </a:lnTo>
                  <a:lnTo>
                    <a:pt x="1827" y="522"/>
                  </a:lnTo>
                  <a:lnTo>
                    <a:pt x="1860" y="590"/>
                  </a:lnTo>
                  <a:lnTo>
                    <a:pt x="1887" y="661"/>
                  </a:lnTo>
                  <a:lnTo>
                    <a:pt x="1907" y="734"/>
                  </a:lnTo>
                  <a:lnTo>
                    <a:pt x="1923" y="809"/>
                  </a:lnTo>
                  <a:lnTo>
                    <a:pt x="1933" y="886"/>
                  </a:lnTo>
                  <a:lnTo>
                    <a:pt x="1936" y="965"/>
                  </a:lnTo>
                  <a:lnTo>
                    <a:pt x="1933" y="1044"/>
                  </a:lnTo>
                  <a:lnTo>
                    <a:pt x="1923" y="1121"/>
                  </a:lnTo>
                  <a:lnTo>
                    <a:pt x="1907" y="1196"/>
                  </a:lnTo>
                  <a:lnTo>
                    <a:pt x="1887" y="1269"/>
                  </a:lnTo>
                  <a:lnTo>
                    <a:pt x="1860" y="1340"/>
                  </a:lnTo>
                  <a:lnTo>
                    <a:pt x="1827" y="1408"/>
                  </a:lnTo>
                  <a:lnTo>
                    <a:pt x="1791" y="1473"/>
                  </a:lnTo>
                  <a:lnTo>
                    <a:pt x="1749" y="1534"/>
                  </a:lnTo>
                  <a:lnTo>
                    <a:pt x="1702" y="1592"/>
                  </a:lnTo>
                  <a:lnTo>
                    <a:pt x="1651" y="1646"/>
                  </a:lnTo>
                  <a:lnTo>
                    <a:pt x="1597" y="1697"/>
                  </a:lnTo>
                  <a:lnTo>
                    <a:pt x="1539" y="1744"/>
                  </a:lnTo>
                  <a:lnTo>
                    <a:pt x="1477" y="1786"/>
                  </a:lnTo>
                  <a:lnTo>
                    <a:pt x="1412" y="1822"/>
                  </a:lnTo>
                  <a:lnTo>
                    <a:pt x="1344" y="1855"/>
                  </a:lnTo>
                  <a:lnTo>
                    <a:pt x="1273" y="1881"/>
                  </a:lnTo>
                  <a:lnTo>
                    <a:pt x="1200" y="1902"/>
                  </a:lnTo>
                  <a:lnTo>
                    <a:pt x="1124" y="1917"/>
                  </a:lnTo>
                  <a:lnTo>
                    <a:pt x="1047" y="1927"/>
                  </a:lnTo>
                  <a:lnTo>
                    <a:pt x="968" y="1930"/>
                  </a:lnTo>
                  <a:lnTo>
                    <a:pt x="889" y="1927"/>
                  </a:lnTo>
                  <a:lnTo>
                    <a:pt x="812" y="1917"/>
                  </a:lnTo>
                  <a:lnTo>
                    <a:pt x="736" y="1902"/>
                  </a:lnTo>
                  <a:lnTo>
                    <a:pt x="663" y="1881"/>
                  </a:lnTo>
                  <a:lnTo>
                    <a:pt x="592" y="1855"/>
                  </a:lnTo>
                  <a:lnTo>
                    <a:pt x="524" y="1822"/>
                  </a:lnTo>
                  <a:lnTo>
                    <a:pt x="459" y="1786"/>
                  </a:lnTo>
                  <a:lnTo>
                    <a:pt x="397" y="1744"/>
                  </a:lnTo>
                  <a:lnTo>
                    <a:pt x="339" y="1697"/>
                  </a:lnTo>
                  <a:lnTo>
                    <a:pt x="285" y="1646"/>
                  </a:lnTo>
                  <a:lnTo>
                    <a:pt x="234" y="1592"/>
                  </a:lnTo>
                  <a:lnTo>
                    <a:pt x="187" y="1534"/>
                  </a:lnTo>
                  <a:lnTo>
                    <a:pt x="145" y="1473"/>
                  </a:lnTo>
                  <a:lnTo>
                    <a:pt x="109" y="1408"/>
                  </a:lnTo>
                  <a:lnTo>
                    <a:pt x="76" y="1340"/>
                  </a:lnTo>
                  <a:lnTo>
                    <a:pt x="50" y="1269"/>
                  </a:lnTo>
                  <a:lnTo>
                    <a:pt x="29" y="1196"/>
                  </a:lnTo>
                  <a:lnTo>
                    <a:pt x="13" y="1121"/>
                  </a:lnTo>
                  <a:lnTo>
                    <a:pt x="3" y="1044"/>
                  </a:lnTo>
                  <a:lnTo>
                    <a:pt x="0" y="965"/>
                  </a:lnTo>
                  <a:lnTo>
                    <a:pt x="3" y="886"/>
                  </a:lnTo>
                  <a:lnTo>
                    <a:pt x="13" y="809"/>
                  </a:lnTo>
                  <a:lnTo>
                    <a:pt x="29" y="734"/>
                  </a:lnTo>
                  <a:lnTo>
                    <a:pt x="50" y="661"/>
                  </a:lnTo>
                  <a:lnTo>
                    <a:pt x="76" y="590"/>
                  </a:lnTo>
                  <a:lnTo>
                    <a:pt x="109" y="522"/>
                  </a:lnTo>
                  <a:lnTo>
                    <a:pt x="145" y="457"/>
                  </a:lnTo>
                  <a:lnTo>
                    <a:pt x="187" y="396"/>
                  </a:lnTo>
                  <a:lnTo>
                    <a:pt x="234" y="338"/>
                  </a:lnTo>
                  <a:lnTo>
                    <a:pt x="285" y="284"/>
                  </a:lnTo>
                  <a:lnTo>
                    <a:pt x="339" y="233"/>
                  </a:lnTo>
                  <a:lnTo>
                    <a:pt x="397" y="186"/>
                  </a:lnTo>
                  <a:lnTo>
                    <a:pt x="459" y="144"/>
                  </a:lnTo>
                  <a:lnTo>
                    <a:pt x="524" y="108"/>
                  </a:lnTo>
                  <a:lnTo>
                    <a:pt x="592" y="75"/>
                  </a:lnTo>
                  <a:lnTo>
                    <a:pt x="663" y="49"/>
                  </a:lnTo>
                  <a:lnTo>
                    <a:pt x="736" y="28"/>
                  </a:lnTo>
                  <a:lnTo>
                    <a:pt x="812" y="13"/>
                  </a:lnTo>
                  <a:lnTo>
                    <a:pt x="889" y="3"/>
                  </a:lnTo>
                  <a:lnTo>
                    <a:pt x="9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249"/>
            <p:cNvSpPr>
              <a:spLocks noEditPoints="1"/>
            </p:cNvSpPr>
            <p:nvPr/>
          </p:nvSpPr>
          <p:spPr bwMode="auto">
            <a:xfrm>
              <a:off x="854075" y="3633788"/>
              <a:ext cx="211137" cy="209550"/>
            </a:xfrm>
            <a:custGeom>
              <a:avLst/>
              <a:gdLst>
                <a:gd name="T0" fmla="*/ 606 w 1331"/>
                <a:gd name="T1" fmla="*/ 124 h 1328"/>
                <a:gd name="T2" fmla="*/ 492 w 1331"/>
                <a:gd name="T3" fmla="*/ 148 h 1328"/>
                <a:gd name="T4" fmla="*/ 389 w 1331"/>
                <a:gd name="T5" fmla="*/ 194 h 1328"/>
                <a:gd name="T6" fmla="*/ 300 w 1331"/>
                <a:gd name="T7" fmla="*/ 260 h 1328"/>
                <a:gd name="T8" fmla="*/ 225 w 1331"/>
                <a:gd name="T9" fmla="*/ 343 h 1328"/>
                <a:gd name="T10" fmla="*/ 169 w 1331"/>
                <a:gd name="T11" fmla="*/ 439 h 1328"/>
                <a:gd name="T12" fmla="*/ 133 w 1331"/>
                <a:gd name="T13" fmla="*/ 547 h 1328"/>
                <a:gd name="T14" fmla="*/ 121 w 1331"/>
                <a:gd name="T15" fmla="*/ 664 h 1328"/>
                <a:gd name="T16" fmla="*/ 133 w 1331"/>
                <a:gd name="T17" fmla="*/ 781 h 1328"/>
                <a:gd name="T18" fmla="*/ 169 w 1331"/>
                <a:gd name="T19" fmla="*/ 889 h 1328"/>
                <a:gd name="T20" fmla="*/ 225 w 1331"/>
                <a:gd name="T21" fmla="*/ 985 h 1328"/>
                <a:gd name="T22" fmla="*/ 300 w 1331"/>
                <a:gd name="T23" fmla="*/ 1068 h 1328"/>
                <a:gd name="T24" fmla="*/ 389 w 1331"/>
                <a:gd name="T25" fmla="*/ 1134 h 1328"/>
                <a:gd name="T26" fmla="*/ 492 w 1331"/>
                <a:gd name="T27" fmla="*/ 1180 h 1328"/>
                <a:gd name="T28" fmla="*/ 606 w 1331"/>
                <a:gd name="T29" fmla="*/ 1204 h 1328"/>
                <a:gd name="T30" fmla="*/ 724 w 1331"/>
                <a:gd name="T31" fmla="*/ 1204 h 1328"/>
                <a:gd name="T32" fmla="*/ 838 w 1331"/>
                <a:gd name="T33" fmla="*/ 1180 h 1328"/>
                <a:gd name="T34" fmla="*/ 941 w 1331"/>
                <a:gd name="T35" fmla="*/ 1134 h 1328"/>
                <a:gd name="T36" fmla="*/ 1030 w 1331"/>
                <a:gd name="T37" fmla="*/ 1068 h 1328"/>
                <a:gd name="T38" fmla="*/ 1105 w 1331"/>
                <a:gd name="T39" fmla="*/ 985 h 1328"/>
                <a:gd name="T40" fmla="*/ 1161 w 1331"/>
                <a:gd name="T41" fmla="*/ 889 h 1328"/>
                <a:gd name="T42" fmla="*/ 1197 w 1331"/>
                <a:gd name="T43" fmla="*/ 781 h 1328"/>
                <a:gd name="T44" fmla="*/ 1210 w 1331"/>
                <a:gd name="T45" fmla="*/ 664 h 1328"/>
                <a:gd name="T46" fmla="*/ 1197 w 1331"/>
                <a:gd name="T47" fmla="*/ 547 h 1328"/>
                <a:gd name="T48" fmla="*/ 1161 w 1331"/>
                <a:gd name="T49" fmla="*/ 439 h 1328"/>
                <a:gd name="T50" fmla="*/ 1105 w 1331"/>
                <a:gd name="T51" fmla="*/ 343 h 1328"/>
                <a:gd name="T52" fmla="*/ 1030 w 1331"/>
                <a:gd name="T53" fmla="*/ 260 h 1328"/>
                <a:gd name="T54" fmla="*/ 941 w 1331"/>
                <a:gd name="T55" fmla="*/ 194 h 1328"/>
                <a:gd name="T56" fmla="*/ 838 w 1331"/>
                <a:gd name="T57" fmla="*/ 148 h 1328"/>
                <a:gd name="T58" fmla="*/ 724 w 1331"/>
                <a:gd name="T59" fmla="*/ 124 h 1328"/>
                <a:gd name="T60" fmla="*/ 665 w 1331"/>
                <a:gd name="T61" fmla="*/ 0 h 1328"/>
                <a:gd name="T62" fmla="*/ 799 w 1331"/>
                <a:gd name="T63" fmla="*/ 13 h 1328"/>
                <a:gd name="T64" fmla="*/ 925 w 1331"/>
                <a:gd name="T65" fmla="*/ 52 h 1328"/>
                <a:gd name="T66" fmla="*/ 1038 w 1331"/>
                <a:gd name="T67" fmla="*/ 113 h 1328"/>
                <a:gd name="T68" fmla="*/ 1136 w 1331"/>
                <a:gd name="T69" fmla="*/ 194 h 1328"/>
                <a:gd name="T70" fmla="*/ 1217 w 1331"/>
                <a:gd name="T71" fmla="*/ 292 h 1328"/>
                <a:gd name="T72" fmla="*/ 1279 w 1331"/>
                <a:gd name="T73" fmla="*/ 405 h 1328"/>
                <a:gd name="T74" fmla="*/ 1317 w 1331"/>
                <a:gd name="T75" fmla="*/ 530 h 1328"/>
                <a:gd name="T76" fmla="*/ 1331 w 1331"/>
                <a:gd name="T77" fmla="*/ 664 h 1328"/>
                <a:gd name="T78" fmla="*/ 1317 w 1331"/>
                <a:gd name="T79" fmla="*/ 798 h 1328"/>
                <a:gd name="T80" fmla="*/ 1279 w 1331"/>
                <a:gd name="T81" fmla="*/ 923 h 1328"/>
                <a:gd name="T82" fmla="*/ 1217 w 1331"/>
                <a:gd name="T83" fmla="*/ 1036 h 1328"/>
                <a:gd name="T84" fmla="*/ 1136 w 1331"/>
                <a:gd name="T85" fmla="*/ 1134 h 1328"/>
                <a:gd name="T86" fmla="*/ 1038 w 1331"/>
                <a:gd name="T87" fmla="*/ 1215 h 1328"/>
                <a:gd name="T88" fmla="*/ 925 w 1331"/>
                <a:gd name="T89" fmla="*/ 1276 h 1328"/>
                <a:gd name="T90" fmla="*/ 799 w 1331"/>
                <a:gd name="T91" fmla="*/ 1315 h 1328"/>
                <a:gd name="T92" fmla="*/ 665 w 1331"/>
                <a:gd name="T93" fmla="*/ 1328 h 1328"/>
                <a:gd name="T94" fmla="*/ 531 w 1331"/>
                <a:gd name="T95" fmla="*/ 1315 h 1328"/>
                <a:gd name="T96" fmla="*/ 405 w 1331"/>
                <a:gd name="T97" fmla="*/ 1276 h 1328"/>
                <a:gd name="T98" fmla="*/ 292 w 1331"/>
                <a:gd name="T99" fmla="*/ 1215 h 1328"/>
                <a:gd name="T100" fmla="*/ 194 w 1331"/>
                <a:gd name="T101" fmla="*/ 1134 h 1328"/>
                <a:gd name="T102" fmla="*/ 113 w 1331"/>
                <a:gd name="T103" fmla="*/ 1036 h 1328"/>
                <a:gd name="T104" fmla="*/ 51 w 1331"/>
                <a:gd name="T105" fmla="*/ 923 h 1328"/>
                <a:gd name="T106" fmla="*/ 13 w 1331"/>
                <a:gd name="T107" fmla="*/ 798 h 1328"/>
                <a:gd name="T108" fmla="*/ 0 w 1331"/>
                <a:gd name="T109" fmla="*/ 664 h 1328"/>
                <a:gd name="T110" fmla="*/ 13 w 1331"/>
                <a:gd name="T111" fmla="*/ 530 h 1328"/>
                <a:gd name="T112" fmla="*/ 51 w 1331"/>
                <a:gd name="T113" fmla="*/ 405 h 1328"/>
                <a:gd name="T114" fmla="*/ 113 w 1331"/>
                <a:gd name="T115" fmla="*/ 292 h 1328"/>
                <a:gd name="T116" fmla="*/ 194 w 1331"/>
                <a:gd name="T117" fmla="*/ 194 h 1328"/>
                <a:gd name="T118" fmla="*/ 292 w 1331"/>
                <a:gd name="T119" fmla="*/ 113 h 1328"/>
                <a:gd name="T120" fmla="*/ 405 w 1331"/>
                <a:gd name="T121" fmla="*/ 52 h 1328"/>
                <a:gd name="T122" fmla="*/ 531 w 1331"/>
                <a:gd name="T123" fmla="*/ 13 h 1328"/>
                <a:gd name="T124" fmla="*/ 665 w 1331"/>
                <a:gd name="T125" fmla="*/ 0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1" h="1328">
                  <a:moveTo>
                    <a:pt x="665" y="121"/>
                  </a:moveTo>
                  <a:lnTo>
                    <a:pt x="606" y="124"/>
                  </a:lnTo>
                  <a:lnTo>
                    <a:pt x="547" y="133"/>
                  </a:lnTo>
                  <a:lnTo>
                    <a:pt x="492" y="148"/>
                  </a:lnTo>
                  <a:lnTo>
                    <a:pt x="440" y="169"/>
                  </a:lnTo>
                  <a:lnTo>
                    <a:pt x="389" y="194"/>
                  </a:lnTo>
                  <a:lnTo>
                    <a:pt x="343" y="225"/>
                  </a:lnTo>
                  <a:lnTo>
                    <a:pt x="300" y="260"/>
                  </a:lnTo>
                  <a:lnTo>
                    <a:pt x="260" y="300"/>
                  </a:lnTo>
                  <a:lnTo>
                    <a:pt x="225" y="343"/>
                  </a:lnTo>
                  <a:lnTo>
                    <a:pt x="194" y="389"/>
                  </a:lnTo>
                  <a:lnTo>
                    <a:pt x="169" y="439"/>
                  </a:lnTo>
                  <a:lnTo>
                    <a:pt x="148" y="492"/>
                  </a:lnTo>
                  <a:lnTo>
                    <a:pt x="133" y="547"/>
                  </a:lnTo>
                  <a:lnTo>
                    <a:pt x="124" y="605"/>
                  </a:lnTo>
                  <a:lnTo>
                    <a:pt x="121" y="664"/>
                  </a:lnTo>
                  <a:lnTo>
                    <a:pt x="124" y="723"/>
                  </a:lnTo>
                  <a:lnTo>
                    <a:pt x="133" y="781"/>
                  </a:lnTo>
                  <a:lnTo>
                    <a:pt x="148" y="836"/>
                  </a:lnTo>
                  <a:lnTo>
                    <a:pt x="169" y="889"/>
                  </a:lnTo>
                  <a:lnTo>
                    <a:pt x="194" y="939"/>
                  </a:lnTo>
                  <a:lnTo>
                    <a:pt x="225" y="985"/>
                  </a:lnTo>
                  <a:lnTo>
                    <a:pt x="260" y="1028"/>
                  </a:lnTo>
                  <a:lnTo>
                    <a:pt x="300" y="1068"/>
                  </a:lnTo>
                  <a:lnTo>
                    <a:pt x="343" y="1103"/>
                  </a:lnTo>
                  <a:lnTo>
                    <a:pt x="389" y="1134"/>
                  </a:lnTo>
                  <a:lnTo>
                    <a:pt x="440" y="1159"/>
                  </a:lnTo>
                  <a:lnTo>
                    <a:pt x="492" y="1180"/>
                  </a:lnTo>
                  <a:lnTo>
                    <a:pt x="547" y="1195"/>
                  </a:lnTo>
                  <a:lnTo>
                    <a:pt x="606" y="1204"/>
                  </a:lnTo>
                  <a:lnTo>
                    <a:pt x="665" y="1207"/>
                  </a:lnTo>
                  <a:lnTo>
                    <a:pt x="724" y="1204"/>
                  </a:lnTo>
                  <a:lnTo>
                    <a:pt x="783" y="1195"/>
                  </a:lnTo>
                  <a:lnTo>
                    <a:pt x="838" y="1180"/>
                  </a:lnTo>
                  <a:lnTo>
                    <a:pt x="891" y="1159"/>
                  </a:lnTo>
                  <a:lnTo>
                    <a:pt x="941" y="1134"/>
                  </a:lnTo>
                  <a:lnTo>
                    <a:pt x="987" y="1103"/>
                  </a:lnTo>
                  <a:lnTo>
                    <a:pt x="1030" y="1068"/>
                  </a:lnTo>
                  <a:lnTo>
                    <a:pt x="1070" y="1028"/>
                  </a:lnTo>
                  <a:lnTo>
                    <a:pt x="1105" y="985"/>
                  </a:lnTo>
                  <a:lnTo>
                    <a:pt x="1136" y="939"/>
                  </a:lnTo>
                  <a:lnTo>
                    <a:pt x="1161" y="889"/>
                  </a:lnTo>
                  <a:lnTo>
                    <a:pt x="1182" y="836"/>
                  </a:lnTo>
                  <a:lnTo>
                    <a:pt x="1197" y="781"/>
                  </a:lnTo>
                  <a:lnTo>
                    <a:pt x="1206" y="723"/>
                  </a:lnTo>
                  <a:lnTo>
                    <a:pt x="1210" y="664"/>
                  </a:lnTo>
                  <a:lnTo>
                    <a:pt x="1206" y="605"/>
                  </a:lnTo>
                  <a:lnTo>
                    <a:pt x="1197" y="547"/>
                  </a:lnTo>
                  <a:lnTo>
                    <a:pt x="1182" y="492"/>
                  </a:lnTo>
                  <a:lnTo>
                    <a:pt x="1161" y="439"/>
                  </a:lnTo>
                  <a:lnTo>
                    <a:pt x="1136" y="389"/>
                  </a:lnTo>
                  <a:lnTo>
                    <a:pt x="1105" y="343"/>
                  </a:lnTo>
                  <a:lnTo>
                    <a:pt x="1070" y="300"/>
                  </a:lnTo>
                  <a:lnTo>
                    <a:pt x="1030" y="260"/>
                  </a:lnTo>
                  <a:lnTo>
                    <a:pt x="987" y="225"/>
                  </a:lnTo>
                  <a:lnTo>
                    <a:pt x="941" y="194"/>
                  </a:lnTo>
                  <a:lnTo>
                    <a:pt x="891" y="169"/>
                  </a:lnTo>
                  <a:lnTo>
                    <a:pt x="838" y="148"/>
                  </a:lnTo>
                  <a:lnTo>
                    <a:pt x="783" y="133"/>
                  </a:lnTo>
                  <a:lnTo>
                    <a:pt x="724" y="124"/>
                  </a:lnTo>
                  <a:lnTo>
                    <a:pt x="665" y="121"/>
                  </a:lnTo>
                  <a:close/>
                  <a:moveTo>
                    <a:pt x="665" y="0"/>
                  </a:moveTo>
                  <a:lnTo>
                    <a:pt x="733" y="4"/>
                  </a:lnTo>
                  <a:lnTo>
                    <a:pt x="799" y="13"/>
                  </a:lnTo>
                  <a:lnTo>
                    <a:pt x="863" y="30"/>
                  </a:lnTo>
                  <a:lnTo>
                    <a:pt x="925" y="52"/>
                  </a:lnTo>
                  <a:lnTo>
                    <a:pt x="983" y="80"/>
                  </a:lnTo>
                  <a:lnTo>
                    <a:pt x="1038" y="113"/>
                  </a:lnTo>
                  <a:lnTo>
                    <a:pt x="1089" y="152"/>
                  </a:lnTo>
                  <a:lnTo>
                    <a:pt x="1136" y="194"/>
                  </a:lnTo>
                  <a:lnTo>
                    <a:pt x="1179" y="242"/>
                  </a:lnTo>
                  <a:lnTo>
                    <a:pt x="1217" y="292"/>
                  </a:lnTo>
                  <a:lnTo>
                    <a:pt x="1250" y="347"/>
                  </a:lnTo>
                  <a:lnTo>
                    <a:pt x="1279" y="405"/>
                  </a:lnTo>
                  <a:lnTo>
                    <a:pt x="1301" y="467"/>
                  </a:lnTo>
                  <a:lnTo>
                    <a:pt x="1317" y="530"/>
                  </a:lnTo>
                  <a:lnTo>
                    <a:pt x="1327" y="596"/>
                  </a:lnTo>
                  <a:lnTo>
                    <a:pt x="1331" y="664"/>
                  </a:lnTo>
                  <a:lnTo>
                    <a:pt x="1327" y="732"/>
                  </a:lnTo>
                  <a:lnTo>
                    <a:pt x="1317" y="798"/>
                  </a:lnTo>
                  <a:lnTo>
                    <a:pt x="1301" y="861"/>
                  </a:lnTo>
                  <a:lnTo>
                    <a:pt x="1279" y="923"/>
                  </a:lnTo>
                  <a:lnTo>
                    <a:pt x="1250" y="981"/>
                  </a:lnTo>
                  <a:lnTo>
                    <a:pt x="1217" y="1036"/>
                  </a:lnTo>
                  <a:lnTo>
                    <a:pt x="1179" y="1086"/>
                  </a:lnTo>
                  <a:lnTo>
                    <a:pt x="1136" y="1134"/>
                  </a:lnTo>
                  <a:lnTo>
                    <a:pt x="1089" y="1176"/>
                  </a:lnTo>
                  <a:lnTo>
                    <a:pt x="1038" y="1215"/>
                  </a:lnTo>
                  <a:lnTo>
                    <a:pt x="983" y="1248"/>
                  </a:lnTo>
                  <a:lnTo>
                    <a:pt x="925" y="1276"/>
                  </a:lnTo>
                  <a:lnTo>
                    <a:pt x="863" y="1298"/>
                  </a:lnTo>
                  <a:lnTo>
                    <a:pt x="799" y="1315"/>
                  </a:lnTo>
                  <a:lnTo>
                    <a:pt x="733" y="1324"/>
                  </a:lnTo>
                  <a:lnTo>
                    <a:pt x="665" y="1328"/>
                  </a:lnTo>
                  <a:lnTo>
                    <a:pt x="597" y="1324"/>
                  </a:lnTo>
                  <a:lnTo>
                    <a:pt x="531" y="1315"/>
                  </a:lnTo>
                  <a:lnTo>
                    <a:pt x="467" y="1298"/>
                  </a:lnTo>
                  <a:lnTo>
                    <a:pt x="405" y="1276"/>
                  </a:lnTo>
                  <a:lnTo>
                    <a:pt x="347" y="1248"/>
                  </a:lnTo>
                  <a:lnTo>
                    <a:pt x="292" y="1215"/>
                  </a:lnTo>
                  <a:lnTo>
                    <a:pt x="242" y="1176"/>
                  </a:lnTo>
                  <a:lnTo>
                    <a:pt x="194" y="1134"/>
                  </a:lnTo>
                  <a:lnTo>
                    <a:pt x="151" y="1086"/>
                  </a:lnTo>
                  <a:lnTo>
                    <a:pt x="113" y="1036"/>
                  </a:lnTo>
                  <a:lnTo>
                    <a:pt x="80" y="981"/>
                  </a:lnTo>
                  <a:lnTo>
                    <a:pt x="51" y="923"/>
                  </a:lnTo>
                  <a:lnTo>
                    <a:pt x="29" y="861"/>
                  </a:lnTo>
                  <a:lnTo>
                    <a:pt x="13" y="798"/>
                  </a:lnTo>
                  <a:lnTo>
                    <a:pt x="3" y="732"/>
                  </a:lnTo>
                  <a:lnTo>
                    <a:pt x="0" y="664"/>
                  </a:lnTo>
                  <a:lnTo>
                    <a:pt x="3" y="596"/>
                  </a:lnTo>
                  <a:lnTo>
                    <a:pt x="13" y="530"/>
                  </a:lnTo>
                  <a:lnTo>
                    <a:pt x="29" y="467"/>
                  </a:lnTo>
                  <a:lnTo>
                    <a:pt x="51" y="405"/>
                  </a:lnTo>
                  <a:lnTo>
                    <a:pt x="80" y="347"/>
                  </a:lnTo>
                  <a:lnTo>
                    <a:pt x="113" y="292"/>
                  </a:lnTo>
                  <a:lnTo>
                    <a:pt x="151" y="242"/>
                  </a:lnTo>
                  <a:lnTo>
                    <a:pt x="194" y="194"/>
                  </a:lnTo>
                  <a:lnTo>
                    <a:pt x="242" y="152"/>
                  </a:lnTo>
                  <a:lnTo>
                    <a:pt x="292" y="113"/>
                  </a:lnTo>
                  <a:lnTo>
                    <a:pt x="347" y="80"/>
                  </a:lnTo>
                  <a:lnTo>
                    <a:pt x="405" y="52"/>
                  </a:lnTo>
                  <a:lnTo>
                    <a:pt x="467" y="30"/>
                  </a:lnTo>
                  <a:lnTo>
                    <a:pt x="531" y="13"/>
                  </a:lnTo>
                  <a:lnTo>
                    <a:pt x="597" y="4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Freeform 250"/>
            <p:cNvSpPr>
              <a:spLocks/>
            </p:cNvSpPr>
            <p:nvPr/>
          </p:nvSpPr>
          <p:spPr bwMode="auto">
            <a:xfrm>
              <a:off x="1084263" y="3556000"/>
              <a:ext cx="57150" cy="58738"/>
            </a:xfrm>
            <a:custGeom>
              <a:avLst/>
              <a:gdLst>
                <a:gd name="T0" fmla="*/ 181 w 363"/>
                <a:gd name="T1" fmla="*/ 0 h 362"/>
                <a:gd name="T2" fmla="*/ 214 w 363"/>
                <a:gd name="T3" fmla="*/ 3 h 362"/>
                <a:gd name="T4" fmla="*/ 246 w 363"/>
                <a:gd name="T5" fmla="*/ 11 h 362"/>
                <a:gd name="T6" fmla="*/ 273 w 363"/>
                <a:gd name="T7" fmla="*/ 24 h 362"/>
                <a:gd name="T8" fmla="*/ 299 w 363"/>
                <a:gd name="T9" fmla="*/ 41 h 362"/>
                <a:gd name="T10" fmla="*/ 321 w 363"/>
                <a:gd name="T11" fmla="*/ 63 h 362"/>
                <a:gd name="T12" fmla="*/ 338 w 363"/>
                <a:gd name="T13" fmla="*/ 89 h 362"/>
                <a:gd name="T14" fmla="*/ 352 w 363"/>
                <a:gd name="T15" fmla="*/ 116 h 362"/>
                <a:gd name="T16" fmla="*/ 359 w 363"/>
                <a:gd name="T17" fmla="*/ 148 h 362"/>
                <a:gd name="T18" fmla="*/ 363 w 363"/>
                <a:gd name="T19" fmla="*/ 181 h 362"/>
                <a:gd name="T20" fmla="*/ 359 w 363"/>
                <a:gd name="T21" fmla="*/ 214 h 362"/>
                <a:gd name="T22" fmla="*/ 352 w 363"/>
                <a:gd name="T23" fmla="*/ 245 h 362"/>
                <a:gd name="T24" fmla="*/ 338 w 363"/>
                <a:gd name="T25" fmla="*/ 273 h 362"/>
                <a:gd name="T26" fmla="*/ 321 w 363"/>
                <a:gd name="T27" fmla="*/ 298 h 362"/>
                <a:gd name="T28" fmla="*/ 299 w 363"/>
                <a:gd name="T29" fmla="*/ 320 h 362"/>
                <a:gd name="T30" fmla="*/ 273 w 363"/>
                <a:gd name="T31" fmla="*/ 338 h 362"/>
                <a:gd name="T32" fmla="*/ 246 w 363"/>
                <a:gd name="T33" fmla="*/ 351 h 362"/>
                <a:gd name="T34" fmla="*/ 214 w 363"/>
                <a:gd name="T35" fmla="*/ 358 h 362"/>
                <a:gd name="T36" fmla="*/ 181 w 363"/>
                <a:gd name="T37" fmla="*/ 362 h 362"/>
                <a:gd name="T38" fmla="*/ 148 w 363"/>
                <a:gd name="T39" fmla="*/ 358 h 362"/>
                <a:gd name="T40" fmla="*/ 116 w 363"/>
                <a:gd name="T41" fmla="*/ 351 h 362"/>
                <a:gd name="T42" fmla="*/ 89 w 363"/>
                <a:gd name="T43" fmla="*/ 338 h 362"/>
                <a:gd name="T44" fmla="*/ 63 w 363"/>
                <a:gd name="T45" fmla="*/ 320 h 362"/>
                <a:gd name="T46" fmla="*/ 41 w 363"/>
                <a:gd name="T47" fmla="*/ 298 h 362"/>
                <a:gd name="T48" fmla="*/ 24 w 363"/>
                <a:gd name="T49" fmla="*/ 273 h 362"/>
                <a:gd name="T50" fmla="*/ 11 w 363"/>
                <a:gd name="T51" fmla="*/ 245 h 362"/>
                <a:gd name="T52" fmla="*/ 3 w 363"/>
                <a:gd name="T53" fmla="*/ 214 h 362"/>
                <a:gd name="T54" fmla="*/ 0 w 363"/>
                <a:gd name="T55" fmla="*/ 181 h 362"/>
                <a:gd name="T56" fmla="*/ 3 w 363"/>
                <a:gd name="T57" fmla="*/ 148 h 362"/>
                <a:gd name="T58" fmla="*/ 11 w 363"/>
                <a:gd name="T59" fmla="*/ 116 h 362"/>
                <a:gd name="T60" fmla="*/ 24 w 363"/>
                <a:gd name="T61" fmla="*/ 89 h 362"/>
                <a:gd name="T62" fmla="*/ 41 w 363"/>
                <a:gd name="T63" fmla="*/ 63 h 362"/>
                <a:gd name="T64" fmla="*/ 63 w 363"/>
                <a:gd name="T65" fmla="*/ 41 h 362"/>
                <a:gd name="T66" fmla="*/ 89 w 363"/>
                <a:gd name="T67" fmla="*/ 24 h 362"/>
                <a:gd name="T68" fmla="*/ 116 w 363"/>
                <a:gd name="T69" fmla="*/ 11 h 362"/>
                <a:gd name="T70" fmla="*/ 148 w 363"/>
                <a:gd name="T71" fmla="*/ 3 h 362"/>
                <a:gd name="T72" fmla="*/ 181 w 363"/>
                <a:gd name="T73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3" h="362">
                  <a:moveTo>
                    <a:pt x="181" y="0"/>
                  </a:moveTo>
                  <a:lnTo>
                    <a:pt x="214" y="3"/>
                  </a:lnTo>
                  <a:lnTo>
                    <a:pt x="246" y="11"/>
                  </a:lnTo>
                  <a:lnTo>
                    <a:pt x="273" y="24"/>
                  </a:lnTo>
                  <a:lnTo>
                    <a:pt x="299" y="41"/>
                  </a:lnTo>
                  <a:lnTo>
                    <a:pt x="321" y="63"/>
                  </a:lnTo>
                  <a:lnTo>
                    <a:pt x="338" y="89"/>
                  </a:lnTo>
                  <a:lnTo>
                    <a:pt x="352" y="116"/>
                  </a:lnTo>
                  <a:lnTo>
                    <a:pt x="359" y="148"/>
                  </a:lnTo>
                  <a:lnTo>
                    <a:pt x="363" y="181"/>
                  </a:lnTo>
                  <a:lnTo>
                    <a:pt x="359" y="214"/>
                  </a:lnTo>
                  <a:lnTo>
                    <a:pt x="352" y="245"/>
                  </a:lnTo>
                  <a:lnTo>
                    <a:pt x="338" y="273"/>
                  </a:lnTo>
                  <a:lnTo>
                    <a:pt x="321" y="298"/>
                  </a:lnTo>
                  <a:lnTo>
                    <a:pt x="299" y="320"/>
                  </a:lnTo>
                  <a:lnTo>
                    <a:pt x="273" y="338"/>
                  </a:lnTo>
                  <a:lnTo>
                    <a:pt x="246" y="351"/>
                  </a:lnTo>
                  <a:lnTo>
                    <a:pt x="214" y="358"/>
                  </a:lnTo>
                  <a:lnTo>
                    <a:pt x="181" y="362"/>
                  </a:lnTo>
                  <a:lnTo>
                    <a:pt x="148" y="358"/>
                  </a:lnTo>
                  <a:lnTo>
                    <a:pt x="116" y="351"/>
                  </a:lnTo>
                  <a:lnTo>
                    <a:pt x="89" y="338"/>
                  </a:lnTo>
                  <a:lnTo>
                    <a:pt x="63" y="320"/>
                  </a:lnTo>
                  <a:lnTo>
                    <a:pt x="41" y="298"/>
                  </a:lnTo>
                  <a:lnTo>
                    <a:pt x="24" y="273"/>
                  </a:lnTo>
                  <a:lnTo>
                    <a:pt x="11" y="245"/>
                  </a:lnTo>
                  <a:lnTo>
                    <a:pt x="3" y="214"/>
                  </a:lnTo>
                  <a:lnTo>
                    <a:pt x="0" y="181"/>
                  </a:lnTo>
                  <a:lnTo>
                    <a:pt x="3" y="148"/>
                  </a:lnTo>
                  <a:lnTo>
                    <a:pt x="11" y="116"/>
                  </a:lnTo>
                  <a:lnTo>
                    <a:pt x="24" y="89"/>
                  </a:lnTo>
                  <a:lnTo>
                    <a:pt x="41" y="63"/>
                  </a:lnTo>
                  <a:lnTo>
                    <a:pt x="63" y="41"/>
                  </a:lnTo>
                  <a:lnTo>
                    <a:pt x="89" y="24"/>
                  </a:lnTo>
                  <a:lnTo>
                    <a:pt x="116" y="11"/>
                  </a:lnTo>
                  <a:lnTo>
                    <a:pt x="14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7" name="Group 906"/>
          <p:cNvGrpSpPr/>
          <p:nvPr/>
        </p:nvGrpSpPr>
        <p:grpSpPr>
          <a:xfrm>
            <a:off x="3466095" y="4225925"/>
            <a:ext cx="573088" cy="571500"/>
            <a:chOff x="3444875" y="4225925"/>
            <a:chExt cx="573088" cy="571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9" name="Freeform 255"/>
            <p:cNvSpPr>
              <a:spLocks noEditPoints="1"/>
            </p:cNvSpPr>
            <p:nvPr/>
          </p:nvSpPr>
          <p:spPr bwMode="auto">
            <a:xfrm>
              <a:off x="3541713" y="4225925"/>
              <a:ext cx="355600" cy="420687"/>
            </a:xfrm>
            <a:custGeom>
              <a:avLst/>
              <a:gdLst>
                <a:gd name="T0" fmla="*/ 817 w 2242"/>
                <a:gd name="T1" fmla="*/ 143 h 2654"/>
                <a:gd name="T2" fmla="*/ 521 w 2242"/>
                <a:gd name="T3" fmla="*/ 264 h 2654"/>
                <a:gd name="T4" fmla="*/ 283 w 2242"/>
                <a:gd name="T5" fmla="*/ 518 h 2654"/>
                <a:gd name="T6" fmla="*/ 206 w 2242"/>
                <a:gd name="T7" fmla="*/ 752 h 2654"/>
                <a:gd name="T8" fmla="*/ 655 w 2242"/>
                <a:gd name="T9" fmla="*/ 797 h 2654"/>
                <a:gd name="T10" fmla="*/ 770 w 2242"/>
                <a:gd name="T11" fmla="*/ 563 h 2654"/>
                <a:gd name="T12" fmla="*/ 1049 w 2242"/>
                <a:gd name="T13" fmla="*/ 440 h 2654"/>
                <a:gd name="T14" fmla="*/ 1312 w 2242"/>
                <a:gd name="T15" fmla="*/ 529 h 2654"/>
                <a:gd name="T16" fmla="*/ 1430 w 2242"/>
                <a:gd name="T17" fmla="*/ 784 h 2654"/>
                <a:gd name="T18" fmla="*/ 1425 w 2242"/>
                <a:gd name="T19" fmla="*/ 1045 h 2654"/>
                <a:gd name="T20" fmla="*/ 1292 w 2242"/>
                <a:gd name="T21" fmla="*/ 1082 h 2654"/>
                <a:gd name="T22" fmla="*/ 983 w 2242"/>
                <a:gd name="T23" fmla="*/ 1118 h 2654"/>
                <a:gd name="T24" fmla="*/ 567 w 2242"/>
                <a:gd name="T25" fmla="*/ 1230 h 2654"/>
                <a:gd name="T26" fmla="*/ 241 w 2242"/>
                <a:gd name="T27" fmla="*/ 1489 h 2654"/>
                <a:gd name="T28" fmla="*/ 127 w 2242"/>
                <a:gd name="T29" fmla="*/ 1898 h 2654"/>
                <a:gd name="T30" fmla="*/ 271 w 2242"/>
                <a:gd name="T31" fmla="*/ 2332 h 2654"/>
                <a:gd name="T32" fmla="*/ 609 w 2242"/>
                <a:gd name="T33" fmla="*/ 2515 h 2654"/>
                <a:gd name="T34" fmla="*/ 1081 w 2242"/>
                <a:gd name="T35" fmla="*/ 2474 h 2654"/>
                <a:gd name="T36" fmla="*/ 1378 w 2242"/>
                <a:gd name="T37" fmla="*/ 2266 h 2654"/>
                <a:gd name="T38" fmla="*/ 1514 w 2242"/>
                <a:gd name="T39" fmla="*/ 2224 h 2654"/>
                <a:gd name="T40" fmla="*/ 1616 w 2242"/>
                <a:gd name="T41" fmla="*/ 2364 h 2654"/>
                <a:gd name="T42" fmla="*/ 1765 w 2242"/>
                <a:gd name="T43" fmla="*/ 2500 h 2654"/>
                <a:gd name="T44" fmla="*/ 1965 w 2242"/>
                <a:gd name="T45" fmla="*/ 2349 h 2654"/>
                <a:gd name="T46" fmla="*/ 2135 w 2242"/>
                <a:gd name="T47" fmla="*/ 2198 h 2654"/>
                <a:gd name="T48" fmla="*/ 2119 w 2242"/>
                <a:gd name="T49" fmla="*/ 2173 h 2654"/>
                <a:gd name="T50" fmla="*/ 2028 w 2242"/>
                <a:gd name="T51" fmla="*/ 2058 h 2654"/>
                <a:gd name="T52" fmla="*/ 1930 w 2242"/>
                <a:gd name="T53" fmla="*/ 1819 h 2654"/>
                <a:gd name="T54" fmla="*/ 1923 w 2242"/>
                <a:gd name="T55" fmla="*/ 715 h 2654"/>
                <a:gd name="T56" fmla="*/ 1827 w 2242"/>
                <a:gd name="T57" fmla="*/ 392 h 2654"/>
                <a:gd name="T58" fmla="*/ 1489 w 2242"/>
                <a:gd name="T59" fmla="*/ 163 h 2654"/>
                <a:gd name="T60" fmla="*/ 1037 w 2242"/>
                <a:gd name="T61" fmla="*/ 0 h 2654"/>
                <a:gd name="T62" fmla="*/ 1559 w 2242"/>
                <a:gd name="T63" fmla="*/ 76 h 2654"/>
                <a:gd name="T64" fmla="*/ 1911 w 2242"/>
                <a:gd name="T65" fmla="*/ 328 h 2654"/>
                <a:gd name="T66" fmla="*/ 2031 w 2242"/>
                <a:gd name="T67" fmla="*/ 671 h 2654"/>
                <a:gd name="T68" fmla="*/ 2041 w 2242"/>
                <a:gd name="T69" fmla="*/ 1790 h 2654"/>
                <a:gd name="T70" fmla="*/ 2120 w 2242"/>
                <a:gd name="T71" fmla="*/ 2009 h 2654"/>
                <a:gd name="T72" fmla="*/ 2207 w 2242"/>
                <a:gd name="T73" fmla="*/ 2128 h 2654"/>
                <a:gd name="T74" fmla="*/ 2239 w 2242"/>
                <a:gd name="T75" fmla="*/ 2257 h 2654"/>
                <a:gd name="T76" fmla="*/ 2172 w 2242"/>
                <a:gd name="T77" fmla="*/ 2348 h 2654"/>
                <a:gd name="T78" fmla="*/ 1949 w 2242"/>
                <a:gd name="T79" fmla="*/ 2544 h 2654"/>
                <a:gd name="T80" fmla="*/ 1748 w 2242"/>
                <a:gd name="T81" fmla="*/ 2654 h 2654"/>
                <a:gd name="T82" fmla="*/ 1607 w 2242"/>
                <a:gd name="T83" fmla="*/ 2571 h 2654"/>
                <a:gd name="T84" fmla="*/ 1465 w 2242"/>
                <a:gd name="T85" fmla="*/ 2410 h 2654"/>
                <a:gd name="T86" fmla="*/ 1206 w 2242"/>
                <a:gd name="T87" fmla="*/ 2567 h 2654"/>
                <a:gd name="T88" fmla="*/ 730 w 2242"/>
                <a:gd name="T89" fmla="*/ 2652 h 2654"/>
                <a:gd name="T90" fmla="*/ 294 w 2242"/>
                <a:gd name="T91" fmla="*/ 2525 h 2654"/>
                <a:gd name="T92" fmla="*/ 43 w 2242"/>
                <a:gd name="T93" fmla="*/ 2176 h 2654"/>
                <a:gd name="T94" fmla="*/ 10 w 2242"/>
                <a:gd name="T95" fmla="*/ 1764 h 2654"/>
                <a:gd name="T96" fmla="*/ 192 w 2242"/>
                <a:gd name="T97" fmla="*/ 1350 h 2654"/>
                <a:gd name="T98" fmla="*/ 571 w 2242"/>
                <a:gd name="T99" fmla="*/ 1097 h 2654"/>
                <a:gd name="T100" fmla="*/ 1025 w 2242"/>
                <a:gd name="T101" fmla="*/ 995 h 2654"/>
                <a:gd name="T102" fmla="*/ 1289 w 2242"/>
                <a:gd name="T103" fmla="*/ 966 h 2654"/>
                <a:gd name="T104" fmla="*/ 1298 w 2242"/>
                <a:gd name="T105" fmla="*/ 757 h 2654"/>
                <a:gd name="T106" fmla="*/ 1164 w 2242"/>
                <a:gd name="T107" fmla="*/ 586 h 2654"/>
                <a:gd name="T108" fmla="*/ 932 w 2242"/>
                <a:gd name="T109" fmla="*/ 591 h 2654"/>
                <a:gd name="T110" fmla="*/ 773 w 2242"/>
                <a:gd name="T111" fmla="*/ 801 h 2654"/>
                <a:gd name="T112" fmla="*/ 692 w 2242"/>
                <a:gd name="T113" fmla="*/ 925 h 2654"/>
                <a:gd name="T114" fmla="*/ 133 w 2242"/>
                <a:gd name="T115" fmla="*/ 864 h 2654"/>
                <a:gd name="T116" fmla="*/ 95 w 2242"/>
                <a:gd name="T117" fmla="*/ 654 h 2654"/>
                <a:gd name="T118" fmla="*/ 341 w 2242"/>
                <a:gd name="T119" fmla="*/ 255 h 2654"/>
                <a:gd name="T120" fmla="*/ 790 w 2242"/>
                <a:gd name="T121" fmla="*/ 34 h 2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42" h="2654">
                  <a:moveTo>
                    <a:pt x="1049" y="109"/>
                  </a:moveTo>
                  <a:lnTo>
                    <a:pt x="1014" y="111"/>
                  </a:lnTo>
                  <a:lnTo>
                    <a:pt x="978" y="115"/>
                  </a:lnTo>
                  <a:lnTo>
                    <a:pt x="940" y="120"/>
                  </a:lnTo>
                  <a:lnTo>
                    <a:pt x="900" y="126"/>
                  </a:lnTo>
                  <a:lnTo>
                    <a:pt x="859" y="134"/>
                  </a:lnTo>
                  <a:lnTo>
                    <a:pt x="817" y="143"/>
                  </a:lnTo>
                  <a:lnTo>
                    <a:pt x="775" y="154"/>
                  </a:lnTo>
                  <a:lnTo>
                    <a:pt x="732" y="167"/>
                  </a:lnTo>
                  <a:lnTo>
                    <a:pt x="688" y="182"/>
                  </a:lnTo>
                  <a:lnTo>
                    <a:pt x="646" y="198"/>
                  </a:lnTo>
                  <a:lnTo>
                    <a:pt x="604" y="218"/>
                  </a:lnTo>
                  <a:lnTo>
                    <a:pt x="563" y="240"/>
                  </a:lnTo>
                  <a:lnTo>
                    <a:pt x="521" y="264"/>
                  </a:lnTo>
                  <a:lnTo>
                    <a:pt x="482" y="291"/>
                  </a:lnTo>
                  <a:lnTo>
                    <a:pt x="443" y="321"/>
                  </a:lnTo>
                  <a:lnTo>
                    <a:pt x="407" y="354"/>
                  </a:lnTo>
                  <a:lnTo>
                    <a:pt x="372" y="390"/>
                  </a:lnTo>
                  <a:lnTo>
                    <a:pt x="341" y="429"/>
                  </a:lnTo>
                  <a:lnTo>
                    <a:pt x="310" y="472"/>
                  </a:lnTo>
                  <a:lnTo>
                    <a:pt x="283" y="518"/>
                  </a:lnTo>
                  <a:lnTo>
                    <a:pt x="258" y="568"/>
                  </a:lnTo>
                  <a:lnTo>
                    <a:pt x="238" y="622"/>
                  </a:lnTo>
                  <a:lnTo>
                    <a:pt x="220" y="680"/>
                  </a:lnTo>
                  <a:lnTo>
                    <a:pt x="206" y="741"/>
                  </a:lnTo>
                  <a:lnTo>
                    <a:pt x="206" y="747"/>
                  </a:lnTo>
                  <a:lnTo>
                    <a:pt x="206" y="750"/>
                  </a:lnTo>
                  <a:lnTo>
                    <a:pt x="206" y="752"/>
                  </a:lnTo>
                  <a:lnTo>
                    <a:pt x="206" y="753"/>
                  </a:lnTo>
                  <a:lnTo>
                    <a:pt x="208" y="755"/>
                  </a:lnTo>
                  <a:lnTo>
                    <a:pt x="214" y="757"/>
                  </a:lnTo>
                  <a:lnTo>
                    <a:pt x="223" y="760"/>
                  </a:lnTo>
                  <a:lnTo>
                    <a:pt x="640" y="814"/>
                  </a:lnTo>
                  <a:lnTo>
                    <a:pt x="648" y="807"/>
                  </a:lnTo>
                  <a:lnTo>
                    <a:pt x="655" y="797"/>
                  </a:lnTo>
                  <a:lnTo>
                    <a:pt x="659" y="785"/>
                  </a:lnTo>
                  <a:lnTo>
                    <a:pt x="664" y="772"/>
                  </a:lnTo>
                  <a:lnTo>
                    <a:pt x="676" y="724"/>
                  </a:lnTo>
                  <a:lnTo>
                    <a:pt x="694" y="678"/>
                  </a:lnTo>
                  <a:lnTo>
                    <a:pt x="716" y="636"/>
                  </a:lnTo>
                  <a:lnTo>
                    <a:pt x="741" y="598"/>
                  </a:lnTo>
                  <a:lnTo>
                    <a:pt x="770" y="563"/>
                  </a:lnTo>
                  <a:lnTo>
                    <a:pt x="802" y="531"/>
                  </a:lnTo>
                  <a:lnTo>
                    <a:pt x="838" y="505"/>
                  </a:lnTo>
                  <a:lnTo>
                    <a:pt x="877" y="482"/>
                  </a:lnTo>
                  <a:lnTo>
                    <a:pt x="917" y="464"/>
                  </a:lnTo>
                  <a:lnTo>
                    <a:pt x="960" y="451"/>
                  </a:lnTo>
                  <a:lnTo>
                    <a:pt x="1003" y="442"/>
                  </a:lnTo>
                  <a:lnTo>
                    <a:pt x="1049" y="440"/>
                  </a:lnTo>
                  <a:lnTo>
                    <a:pt x="1080" y="440"/>
                  </a:lnTo>
                  <a:lnTo>
                    <a:pt x="1123" y="442"/>
                  </a:lnTo>
                  <a:lnTo>
                    <a:pt x="1164" y="451"/>
                  </a:lnTo>
                  <a:lnTo>
                    <a:pt x="1205" y="464"/>
                  </a:lnTo>
                  <a:lnTo>
                    <a:pt x="1243" y="482"/>
                  </a:lnTo>
                  <a:lnTo>
                    <a:pt x="1279" y="504"/>
                  </a:lnTo>
                  <a:lnTo>
                    <a:pt x="1312" y="529"/>
                  </a:lnTo>
                  <a:lnTo>
                    <a:pt x="1343" y="558"/>
                  </a:lnTo>
                  <a:lnTo>
                    <a:pt x="1369" y="591"/>
                  </a:lnTo>
                  <a:lnTo>
                    <a:pt x="1389" y="626"/>
                  </a:lnTo>
                  <a:lnTo>
                    <a:pt x="1404" y="663"/>
                  </a:lnTo>
                  <a:lnTo>
                    <a:pt x="1416" y="703"/>
                  </a:lnTo>
                  <a:lnTo>
                    <a:pt x="1425" y="743"/>
                  </a:lnTo>
                  <a:lnTo>
                    <a:pt x="1430" y="784"/>
                  </a:lnTo>
                  <a:lnTo>
                    <a:pt x="1433" y="824"/>
                  </a:lnTo>
                  <a:lnTo>
                    <a:pt x="1434" y="865"/>
                  </a:lnTo>
                  <a:lnTo>
                    <a:pt x="1436" y="903"/>
                  </a:lnTo>
                  <a:lnTo>
                    <a:pt x="1436" y="940"/>
                  </a:lnTo>
                  <a:lnTo>
                    <a:pt x="1436" y="1012"/>
                  </a:lnTo>
                  <a:lnTo>
                    <a:pt x="1432" y="1030"/>
                  </a:lnTo>
                  <a:lnTo>
                    <a:pt x="1425" y="1045"/>
                  </a:lnTo>
                  <a:lnTo>
                    <a:pt x="1414" y="1058"/>
                  </a:lnTo>
                  <a:lnTo>
                    <a:pt x="1398" y="1067"/>
                  </a:lnTo>
                  <a:lnTo>
                    <a:pt x="1381" y="1073"/>
                  </a:lnTo>
                  <a:lnTo>
                    <a:pt x="1364" y="1076"/>
                  </a:lnTo>
                  <a:lnTo>
                    <a:pt x="1344" y="1078"/>
                  </a:lnTo>
                  <a:lnTo>
                    <a:pt x="1320" y="1080"/>
                  </a:lnTo>
                  <a:lnTo>
                    <a:pt x="1292" y="1082"/>
                  </a:lnTo>
                  <a:lnTo>
                    <a:pt x="1261" y="1086"/>
                  </a:lnTo>
                  <a:lnTo>
                    <a:pt x="1219" y="1089"/>
                  </a:lnTo>
                  <a:lnTo>
                    <a:pt x="1175" y="1094"/>
                  </a:lnTo>
                  <a:lnTo>
                    <a:pt x="1129" y="1100"/>
                  </a:lnTo>
                  <a:lnTo>
                    <a:pt x="1086" y="1105"/>
                  </a:lnTo>
                  <a:lnTo>
                    <a:pt x="1044" y="1110"/>
                  </a:lnTo>
                  <a:lnTo>
                    <a:pt x="983" y="1118"/>
                  </a:lnTo>
                  <a:lnTo>
                    <a:pt x="920" y="1129"/>
                  </a:lnTo>
                  <a:lnTo>
                    <a:pt x="858" y="1140"/>
                  </a:lnTo>
                  <a:lnTo>
                    <a:pt x="797" y="1153"/>
                  </a:lnTo>
                  <a:lnTo>
                    <a:pt x="737" y="1169"/>
                  </a:lnTo>
                  <a:lnTo>
                    <a:pt x="677" y="1186"/>
                  </a:lnTo>
                  <a:lnTo>
                    <a:pt x="621" y="1207"/>
                  </a:lnTo>
                  <a:lnTo>
                    <a:pt x="567" y="1230"/>
                  </a:lnTo>
                  <a:lnTo>
                    <a:pt x="509" y="1256"/>
                  </a:lnTo>
                  <a:lnTo>
                    <a:pt x="454" y="1287"/>
                  </a:lnTo>
                  <a:lnTo>
                    <a:pt x="403" y="1321"/>
                  </a:lnTo>
                  <a:lnTo>
                    <a:pt x="356" y="1358"/>
                  </a:lnTo>
                  <a:lnTo>
                    <a:pt x="313" y="1399"/>
                  </a:lnTo>
                  <a:lnTo>
                    <a:pt x="275" y="1442"/>
                  </a:lnTo>
                  <a:lnTo>
                    <a:pt x="241" y="1489"/>
                  </a:lnTo>
                  <a:lnTo>
                    <a:pt x="211" y="1540"/>
                  </a:lnTo>
                  <a:lnTo>
                    <a:pt x="186" y="1593"/>
                  </a:lnTo>
                  <a:lnTo>
                    <a:pt x="166" y="1649"/>
                  </a:lnTo>
                  <a:lnTo>
                    <a:pt x="149" y="1708"/>
                  </a:lnTo>
                  <a:lnTo>
                    <a:pt x="137" y="1769"/>
                  </a:lnTo>
                  <a:lnTo>
                    <a:pt x="129" y="1833"/>
                  </a:lnTo>
                  <a:lnTo>
                    <a:pt x="127" y="1898"/>
                  </a:lnTo>
                  <a:lnTo>
                    <a:pt x="132" y="1977"/>
                  </a:lnTo>
                  <a:lnTo>
                    <a:pt x="144" y="2056"/>
                  </a:lnTo>
                  <a:lnTo>
                    <a:pt x="163" y="2134"/>
                  </a:lnTo>
                  <a:lnTo>
                    <a:pt x="184" y="2189"/>
                  </a:lnTo>
                  <a:lnTo>
                    <a:pt x="208" y="2241"/>
                  </a:lnTo>
                  <a:lnTo>
                    <a:pt x="238" y="2288"/>
                  </a:lnTo>
                  <a:lnTo>
                    <a:pt x="271" y="2332"/>
                  </a:lnTo>
                  <a:lnTo>
                    <a:pt x="308" y="2371"/>
                  </a:lnTo>
                  <a:lnTo>
                    <a:pt x="349" y="2407"/>
                  </a:lnTo>
                  <a:lnTo>
                    <a:pt x="394" y="2438"/>
                  </a:lnTo>
                  <a:lnTo>
                    <a:pt x="442" y="2464"/>
                  </a:lnTo>
                  <a:lnTo>
                    <a:pt x="495" y="2486"/>
                  </a:lnTo>
                  <a:lnTo>
                    <a:pt x="549" y="2503"/>
                  </a:lnTo>
                  <a:lnTo>
                    <a:pt x="609" y="2515"/>
                  </a:lnTo>
                  <a:lnTo>
                    <a:pt x="671" y="2523"/>
                  </a:lnTo>
                  <a:lnTo>
                    <a:pt x="737" y="2526"/>
                  </a:lnTo>
                  <a:lnTo>
                    <a:pt x="812" y="2524"/>
                  </a:lnTo>
                  <a:lnTo>
                    <a:pt x="888" y="2517"/>
                  </a:lnTo>
                  <a:lnTo>
                    <a:pt x="962" y="2506"/>
                  </a:lnTo>
                  <a:lnTo>
                    <a:pt x="1037" y="2490"/>
                  </a:lnTo>
                  <a:lnTo>
                    <a:pt x="1081" y="2474"/>
                  </a:lnTo>
                  <a:lnTo>
                    <a:pt x="1124" y="2456"/>
                  </a:lnTo>
                  <a:lnTo>
                    <a:pt x="1165" y="2434"/>
                  </a:lnTo>
                  <a:lnTo>
                    <a:pt x="1208" y="2409"/>
                  </a:lnTo>
                  <a:lnTo>
                    <a:pt x="1250" y="2380"/>
                  </a:lnTo>
                  <a:lnTo>
                    <a:pt x="1291" y="2346"/>
                  </a:lnTo>
                  <a:lnTo>
                    <a:pt x="1334" y="2309"/>
                  </a:lnTo>
                  <a:lnTo>
                    <a:pt x="1378" y="2266"/>
                  </a:lnTo>
                  <a:lnTo>
                    <a:pt x="1424" y="2219"/>
                  </a:lnTo>
                  <a:lnTo>
                    <a:pt x="1438" y="2208"/>
                  </a:lnTo>
                  <a:lnTo>
                    <a:pt x="1454" y="2203"/>
                  </a:lnTo>
                  <a:lnTo>
                    <a:pt x="1472" y="2200"/>
                  </a:lnTo>
                  <a:lnTo>
                    <a:pt x="1489" y="2204"/>
                  </a:lnTo>
                  <a:lnTo>
                    <a:pt x="1504" y="2212"/>
                  </a:lnTo>
                  <a:lnTo>
                    <a:pt x="1514" y="2224"/>
                  </a:lnTo>
                  <a:lnTo>
                    <a:pt x="1531" y="2246"/>
                  </a:lnTo>
                  <a:lnTo>
                    <a:pt x="1544" y="2266"/>
                  </a:lnTo>
                  <a:lnTo>
                    <a:pt x="1556" y="2285"/>
                  </a:lnTo>
                  <a:lnTo>
                    <a:pt x="1572" y="2305"/>
                  </a:lnTo>
                  <a:lnTo>
                    <a:pt x="1587" y="2326"/>
                  </a:lnTo>
                  <a:lnTo>
                    <a:pt x="1601" y="2345"/>
                  </a:lnTo>
                  <a:lnTo>
                    <a:pt x="1616" y="2364"/>
                  </a:lnTo>
                  <a:lnTo>
                    <a:pt x="1632" y="2383"/>
                  </a:lnTo>
                  <a:lnTo>
                    <a:pt x="1650" y="2403"/>
                  </a:lnTo>
                  <a:lnTo>
                    <a:pt x="1670" y="2424"/>
                  </a:lnTo>
                  <a:lnTo>
                    <a:pt x="1693" y="2447"/>
                  </a:lnTo>
                  <a:lnTo>
                    <a:pt x="1719" y="2469"/>
                  </a:lnTo>
                  <a:lnTo>
                    <a:pt x="1750" y="2496"/>
                  </a:lnTo>
                  <a:lnTo>
                    <a:pt x="1765" y="2500"/>
                  </a:lnTo>
                  <a:lnTo>
                    <a:pt x="1779" y="2500"/>
                  </a:lnTo>
                  <a:lnTo>
                    <a:pt x="1791" y="2496"/>
                  </a:lnTo>
                  <a:lnTo>
                    <a:pt x="1822" y="2471"/>
                  </a:lnTo>
                  <a:lnTo>
                    <a:pt x="1856" y="2442"/>
                  </a:lnTo>
                  <a:lnTo>
                    <a:pt x="1891" y="2413"/>
                  </a:lnTo>
                  <a:lnTo>
                    <a:pt x="1928" y="2381"/>
                  </a:lnTo>
                  <a:lnTo>
                    <a:pt x="1965" y="2349"/>
                  </a:lnTo>
                  <a:lnTo>
                    <a:pt x="2001" y="2317"/>
                  </a:lnTo>
                  <a:lnTo>
                    <a:pt x="2037" y="2286"/>
                  </a:lnTo>
                  <a:lnTo>
                    <a:pt x="2070" y="2257"/>
                  </a:lnTo>
                  <a:lnTo>
                    <a:pt x="2102" y="2230"/>
                  </a:lnTo>
                  <a:lnTo>
                    <a:pt x="2129" y="2207"/>
                  </a:lnTo>
                  <a:lnTo>
                    <a:pt x="2135" y="2200"/>
                  </a:lnTo>
                  <a:lnTo>
                    <a:pt x="2135" y="2198"/>
                  </a:lnTo>
                  <a:lnTo>
                    <a:pt x="2134" y="2193"/>
                  </a:lnTo>
                  <a:lnTo>
                    <a:pt x="2129" y="2182"/>
                  </a:lnTo>
                  <a:lnTo>
                    <a:pt x="2126" y="2180"/>
                  </a:lnTo>
                  <a:lnTo>
                    <a:pt x="2125" y="2177"/>
                  </a:lnTo>
                  <a:lnTo>
                    <a:pt x="2123" y="2176"/>
                  </a:lnTo>
                  <a:lnTo>
                    <a:pt x="2121" y="2175"/>
                  </a:lnTo>
                  <a:lnTo>
                    <a:pt x="2119" y="2173"/>
                  </a:lnTo>
                  <a:lnTo>
                    <a:pt x="2117" y="2170"/>
                  </a:lnTo>
                  <a:lnTo>
                    <a:pt x="2109" y="2158"/>
                  </a:lnTo>
                  <a:lnTo>
                    <a:pt x="2099" y="2146"/>
                  </a:lnTo>
                  <a:lnTo>
                    <a:pt x="2086" y="2134"/>
                  </a:lnTo>
                  <a:lnTo>
                    <a:pt x="2067" y="2110"/>
                  </a:lnTo>
                  <a:lnTo>
                    <a:pt x="2047" y="2084"/>
                  </a:lnTo>
                  <a:lnTo>
                    <a:pt x="2028" y="2058"/>
                  </a:lnTo>
                  <a:lnTo>
                    <a:pt x="2010" y="2031"/>
                  </a:lnTo>
                  <a:lnTo>
                    <a:pt x="1992" y="2001"/>
                  </a:lnTo>
                  <a:lnTo>
                    <a:pt x="1976" y="1970"/>
                  </a:lnTo>
                  <a:lnTo>
                    <a:pt x="1962" y="1937"/>
                  </a:lnTo>
                  <a:lnTo>
                    <a:pt x="1949" y="1900"/>
                  </a:lnTo>
                  <a:lnTo>
                    <a:pt x="1939" y="1861"/>
                  </a:lnTo>
                  <a:lnTo>
                    <a:pt x="1930" y="1819"/>
                  </a:lnTo>
                  <a:lnTo>
                    <a:pt x="1926" y="1774"/>
                  </a:lnTo>
                  <a:lnTo>
                    <a:pt x="1923" y="1725"/>
                  </a:lnTo>
                  <a:lnTo>
                    <a:pt x="1923" y="928"/>
                  </a:lnTo>
                  <a:lnTo>
                    <a:pt x="1925" y="873"/>
                  </a:lnTo>
                  <a:lnTo>
                    <a:pt x="1926" y="820"/>
                  </a:lnTo>
                  <a:lnTo>
                    <a:pt x="1925" y="766"/>
                  </a:lnTo>
                  <a:lnTo>
                    <a:pt x="1923" y="715"/>
                  </a:lnTo>
                  <a:lnTo>
                    <a:pt x="1919" y="664"/>
                  </a:lnTo>
                  <a:lnTo>
                    <a:pt x="1913" y="615"/>
                  </a:lnTo>
                  <a:lnTo>
                    <a:pt x="1903" y="568"/>
                  </a:lnTo>
                  <a:lnTo>
                    <a:pt x="1891" y="521"/>
                  </a:lnTo>
                  <a:lnTo>
                    <a:pt x="1874" y="477"/>
                  </a:lnTo>
                  <a:lnTo>
                    <a:pt x="1853" y="434"/>
                  </a:lnTo>
                  <a:lnTo>
                    <a:pt x="1827" y="392"/>
                  </a:lnTo>
                  <a:lnTo>
                    <a:pt x="1798" y="352"/>
                  </a:lnTo>
                  <a:lnTo>
                    <a:pt x="1762" y="313"/>
                  </a:lnTo>
                  <a:lnTo>
                    <a:pt x="1716" y="277"/>
                  </a:lnTo>
                  <a:lnTo>
                    <a:pt x="1664" y="243"/>
                  </a:lnTo>
                  <a:lnTo>
                    <a:pt x="1610" y="214"/>
                  </a:lnTo>
                  <a:lnTo>
                    <a:pt x="1552" y="186"/>
                  </a:lnTo>
                  <a:lnTo>
                    <a:pt x="1489" y="163"/>
                  </a:lnTo>
                  <a:lnTo>
                    <a:pt x="1424" y="144"/>
                  </a:lnTo>
                  <a:lnTo>
                    <a:pt x="1356" y="128"/>
                  </a:lnTo>
                  <a:lnTo>
                    <a:pt x="1286" y="118"/>
                  </a:lnTo>
                  <a:lnTo>
                    <a:pt x="1214" y="111"/>
                  </a:lnTo>
                  <a:lnTo>
                    <a:pt x="1140" y="109"/>
                  </a:lnTo>
                  <a:lnTo>
                    <a:pt x="1049" y="109"/>
                  </a:lnTo>
                  <a:close/>
                  <a:moveTo>
                    <a:pt x="1037" y="0"/>
                  </a:moveTo>
                  <a:lnTo>
                    <a:pt x="1134" y="0"/>
                  </a:lnTo>
                  <a:lnTo>
                    <a:pt x="1209" y="3"/>
                  </a:lnTo>
                  <a:lnTo>
                    <a:pt x="1284" y="9"/>
                  </a:lnTo>
                  <a:lnTo>
                    <a:pt x="1356" y="19"/>
                  </a:lnTo>
                  <a:lnTo>
                    <a:pt x="1426" y="34"/>
                  </a:lnTo>
                  <a:lnTo>
                    <a:pt x="1494" y="53"/>
                  </a:lnTo>
                  <a:lnTo>
                    <a:pt x="1559" y="76"/>
                  </a:lnTo>
                  <a:lnTo>
                    <a:pt x="1622" y="102"/>
                  </a:lnTo>
                  <a:lnTo>
                    <a:pt x="1681" y="132"/>
                  </a:lnTo>
                  <a:lnTo>
                    <a:pt x="1735" y="165"/>
                  </a:lnTo>
                  <a:lnTo>
                    <a:pt x="1787" y="202"/>
                  </a:lnTo>
                  <a:lnTo>
                    <a:pt x="1834" y="241"/>
                  </a:lnTo>
                  <a:lnTo>
                    <a:pt x="1875" y="284"/>
                  </a:lnTo>
                  <a:lnTo>
                    <a:pt x="1911" y="328"/>
                  </a:lnTo>
                  <a:lnTo>
                    <a:pt x="1941" y="372"/>
                  </a:lnTo>
                  <a:lnTo>
                    <a:pt x="1966" y="419"/>
                  </a:lnTo>
                  <a:lnTo>
                    <a:pt x="1987" y="466"/>
                  </a:lnTo>
                  <a:lnTo>
                    <a:pt x="2002" y="516"/>
                  </a:lnTo>
                  <a:lnTo>
                    <a:pt x="2015" y="567"/>
                  </a:lnTo>
                  <a:lnTo>
                    <a:pt x="2024" y="619"/>
                  </a:lnTo>
                  <a:lnTo>
                    <a:pt x="2031" y="671"/>
                  </a:lnTo>
                  <a:lnTo>
                    <a:pt x="2035" y="725"/>
                  </a:lnTo>
                  <a:lnTo>
                    <a:pt x="2037" y="778"/>
                  </a:lnTo>
                  <a:lnTo>
                    <a:pt x="2038" y="834"/>
                  </a:lnTo>
                  <a:lnTo>
                    <a:pt x="2038" y="890"/>
                  </a:lnTo>
                  <a:lnTo>
                    <a:pt x="2038" y="947"/>
                  </a:lnTo>
                  <a:lnTo>
                    <a:pt x="2038" y="1749"/>
                  </a:lnTo>
                  <a:lnTo>
                    <a:pt x="2041" y="1790"/>
                  </a:lnTo>
                  <a:lnTo>
                    <a:pt x="2045" y="1830"/>
                  </a:lnTo>
                  <a:lnTo>
                    <a:pt x="2051" y="1865"/>
                  </a:lnTo>
                  <a:lnTo>
                    <a:pt x="2061" y="1897"/>
                  </a:lnTo>
                  <a:lnTo>
                    <a:pt x="2073" y="1928"/>
                  </a:lnTo>
                  <a:lnTo>
                    <a:pt x="2088" y="1956"/>
                  </a:lnTo>
                  <a:lnTo>
                    <a:pt x="2104" y="1983"/>
                  </a:lnTo>
                  <a:lnTo>
                    <a:pt x="2120" y="2009"/>
                  </a:lnTo>
                  <a:lnTo>
                    <a:pt x="2139" y="2034"/>
                  </a:lnTo>
                  <a:lnTo>
                    <a:pt x="2158" y="2060"/>
                  </a:lnTo>
                  <a:lnTo>
                    <a:pt x="2177" y="2086"/>
                  </a:lnTo>
                  <a:lnTo>
                    <a:pt x="2187" y="2098"/>
                  </a:lnTo>
                  <a:lnTo>
                    <a:pt x="2195" y="2110"/>
                  </a:lnTo>
                  <a:lnTo>
                    <a:pt x="2201" y="2122"/>
                  </a:lnTo>
                  <a:lnTo>
                    <a:pt x="2207" y="2128"/>
                  </a:lnTo>
                  <a:lnTo>
                    <a:pt x="2213" y="2136"/>
                  </a:lnTo>
                  <a:lnTo>
                    <a:pt x="2219" y="2146"/>
                  </a:lnTo>
                  <a:lnTo>
                    <a:pt x="2232" y="2173"/>
                  </a:lnTo>
                  <a:lnTo>
                    <a:pt x="2239" y="2197"/>
                  </a:lnTo>
                  <a:lnTo>
                    <a:pt x="2242" y="2220"/>
                  </a:lnTo>
                  <a:lnTo>
                    <a:pt x="2242" y="2240"/>
                  </a:lnTo>
                  <a:lnTo>
                    <a:pt x="2239" y="2257"/>
                  </a:lnTo>
                  <a:lnTo>
                    <a:pt x="2234" y="2274"/>
                  </a:lnTo>
                  <a:lnTo>
                    <a:pt x="2226" y="2288"/>
                  </a:lnTo>
                  <a:lnTo>
                    <a:pt x="2219" y="2300"/>
                  </a:lnTo>
                  <a:lnTo>
                    <a:pt x="2210" y="2311"/>
                  </a:lnTo>
                  <a:lnTo>
                    <a:pt x="2202" y="2320"/>
                  </a:lnTo>
                  <a:lnTo>
                    <a:pt x="2195" y="2327"/>
                  </a:lnTo>
                  <a:lnTo>
                    <a:pt x="2172" y="2348"/>
                  </a:lnTo>
                  <a:lnTo>
                    <a:pt x="2144" y="2372"/>
                  </a:lnTo>
                  <a:lnTo>
                    <a:pt x="2115" y="2398"/>
                  </a:lnTo>
                  <a:lnTo>
                    <a:pt x="2083" y="2427"/>
                  </a:lnTo>
                  <a:lnTo>
                    <a:pt x="2050" y="2455"/>
                  </a:lnTo>
                  <a:lnTo>
                    <a:pt x="2016" y="2485"/>
                  </a:lnTo>
                  <a:lnTo>
                    <a:pt x="1981" y="2514"/>
                  </a:lnTo>
                  <a:lnTo>
                    <a:pt x="1949" y="2544"/>
                  </a:lnTo>
                  <a:lnTo>
                    <a:pt x="1916" y="2571"/>
                  </a:lnTo>
                  <a:lnTo>
                    <a:pt x="1885" y="2599"/>
                  </a:lnTo>
                  <a:lnTo>
                    <a:pt x="1858" y="2623"/>
                  </a:lnTo>
                  <a:lnTo>
                    <a:pt x="1833" y="2638"/>
                  </a:lnTo>
                  <a:lnTo>
                    <a:pt x="1805" y="2649"/>
                  </a:lnTo>
                  <a:lnTo>
                    <a:pt x="1778" y="2654"/>
                  </a:lnTo>
                  <a:lnTo>
                    <a:pt x="1748" y="2654"/>
                  </a:lnTo>
                  <a:lnTo>
                    <a:pt x="1719" y="2650"/>
                  </a:lnTo>
                  <a:lnTo>
                    <a:pt x="1688" y="2640"/>
                  </a:lnTo>
                  <a:lnTo>
                    <a:pt x="1683" y="2639"/>
                  </a:lnTo>
                  <a:lnTo>
                    <a:pt x="1676" y="2635"/>
                  </a:lnTo>
                  <a:lnTo>
                    <a:pt x="1671" y="2628"/>
                  </a:lnTo>
                  <a:lnTo>
                    <a:pt x="1637" y="2599"/>
                  </a:lnTo>
                  <a:lnTo>
                    <a:pt x="1607" y="2571"/>
                  </a:lnTo>
                  <a:lnTo>
                    <a:pt x="1581" y="2546"/>
                  </a:lnTo>
                  <a:lnTo>
                    <a:pt x="1557" y="2522"/>
                  </a:lnTo>
                  <a:lnTo>
                    <a:pt x="1536" y="2499"/>
                  </a:lnTo>
                  <a:lnTo>
                    <a:pt x="1518" y="2476"/>
                  </a:lnTo>
                  <a:lnTo>
                    <a:pt x="1500" y="2454"/>
                  </a:lnTo>
                  <a:lnTo>
                    <a:pt x="1483" y="2432"/>
                  </a:lnTo>
                  <a:lnTo>
                    <a:pt x="1465" y="2410"/>
                  </a:lnTo>
                  <a:lnTo>
                    <a:pt x="1448" y="2387"/>
                  </a:lnTo>
                  <a:lnTo>
                    <a:pt x="1448" y="2381"/>
                  </a:lnTo>
                  <a:lnTo>
                    <a:pt x="1398" y="2428"/>
                  </a:lnTo>
                  <a:lnTo>
                    <a:pt x="1350" y="2469"/>
                  </a:lnTo>
                  <a:lnTo>
                    <a:pt x="1302" y="2507"/>
                  </a:lnTo>
                  <a:lnTo>
                    <a:pt x="1254" y="2538"/>
                  </a:lnTo>
                  <a:lnTo>
                    <a:pt x="1206" y="2567"/>
                  </a:lnTo>
                  <a:lnTo>
                    <a:pt x="1157" y="2591"/>
                  </a:lnTo>
                  <a:lnTo>
                    <a:pt x="1107" y="2611"/>
                  </a:lnTo>
                  <a:lnTo>
                    <a:pt x="1056" y="2628"/>
                  </a:lnTo>
                  <a:lnTo>
                    <a:pt x="978" y="2637"/>
                  </a:lnTo>
                  <a:lnTo>
                    <a:pt x="897" y="2645"/>
                  </a:lnTo>
                  <a:lnTo>
                    <a:pt x="815" y="2650"/>
                  </a:lnTo>
                  <a:lnTo>
                    <a:pt x="730" y="2652"/>
                  </a:lnTo>
                  <a:lnTo>
                    <a:pt x="659" y="2650"/>
                  </a:lnTo>
                  <a:lnTo>
                    <a:pt x="591" y="2641"/>
                  </a:lnTo>
                  <a:lnTo>
                    <a:pt x="525" y="2628"/>
                  </a:lnTo>
                  <a:lnTo>
                    <a:pt x="462" y="2610"/>
                  </a:lnTo>
                  <a:lnTo>
                    <a:pt x="403" y="2587"/>
                  </a:lnTo>
                  <a:lnTo>
                    <a:pt x="346" y="2558"/>
                  </a:lnTo>
                  <a:lnTo>
                    <a:pt x="294" y="2525"/>
                  </a:lnTo>
                  <a:lnTo>
                    <a:pt x="245" y="2488"/>
                  </a:lnTo>
                  <a:lnTo>
                    <a:pt x="201" y="2445"/>
                  </a:lnTo>
                  <a:lnTo>
                    <a:pt x="160" y="2399"/>
                  </a:lnTo>
                  <a:lnTo>
                    <a:pt x="124" y="2350"/>
                  </a:lnTo>
                  <a:lnTo>
                    <a:pt x="92" y="2296"/>
                  </a:lnTo>
                  <a:lnTo>
                    <a:pt x="65" y="2238"/>
                  </a:lnTo>
                  <a:lnTo>
                    <a:pt x="43" y="2176"/>
                  </a:lnTo>
                  <a:lnTo>
                    <a:pt x="30" y="2125"/>
                  </a:lnTo>
                  <a:lnTo>
                    <a:pt x="18" y="2072"/>
                  </a:lnTo>
                  <a:lnTo>
                    <a:pt x="9" y="2018"/>
                  </a:lnTo>
                  <a:lnTo>
                    <a:pt x="3" y="1962"/>
                  </a:lnTo>
                  <a:lnTo>
                    <a:pt x="0" y="1905"/>
                  </a:lnTo>
                  <a:lnTo>
                    <a:pt x="4" y="1834"/>
                  </a:lnTo>
                  <a:lnTo>
                    <a:pt x="10" y="1764"/>
                  </a:lnTo>
                  <a:lnTo>
                    <a:pt x="23" y="1697"/>
                  </a:lnTo>
                  <a:lnTo>
                    <a:pt x="40" y="1633"/>
                  </a:lnTo>
                  <a:lnTo>
                    <a:pt x="62" y="1570"/>
                  </a:lnTo>
                  <a:lnTo>
                    <a:pt x="88" y="1511"/>
                  </a:lnTo>
                  <a:lnTo>
                    <a:pt x="118" y="1454"/>
                  </a:lnTo>
                  <a:lnTo>
                    <a:pt x="153" y="1401"/>
                  </a:lnTo>
                  <a:lnTo>
                    <a:pt x="192" y="1350"/>
                  </a:lnTo>
                  <a:lnTo>
                    <a:pt x="236" y="1303"/>
                  </a:lnTo>
                  <a:lnTo>
                    <a:pt x="284" y="1260"/>
                  </a:lnTo>
                  <a:lnTo>
                    <a:pt x="335" y="1219"/>
                  </a:lnTo>
                  <a:lnTo>
                    <a:pt x="391" y="1183"/>
                  </a:lnTo>
                  <a:lnTo>
                    <a:pt x="450" y="1150"/>
                  </a:lnTo>
                  <a:lnTo>
                    <a:pt x="513" y="1122"/>
                  </a:lnTo>
                  <a:lnTo>
                    <a:pt x="571" y="1097"/>
                  </a:lnTo>
                  <a:lnTo>
                    <a:pt x="633" y="1075"/>
                  </a:lnTo>
                  <a:lnTo>
                    <a:pt x="695" y="1056"/>
                  </a:lnTo>
                  <a:lnTo>
                    <a:pt x="761" y="1040"/>
                  </a:lnTo>
                  <a:lnTo>
                    <a:pt x="826" y="1027"/>
                  </a:lnTo>
                  <a:lnTo>
                    <a:pt x="893" y="1015"/>
                  </a:lnTo>
                  <a:lnTo>
                    <a:pt x="960" y="1004"/>
                  </a:lnTo>
                  <a:lnTo>
                    <a:pt x="1025" y="995"/>
                  </a:lnTo>
                  <a:lnTo>
                    <a:pt x="1067" y="990"/>
                  </a:lnTo>
                  <a:lnTo>
                    <a:pt x="1112" y="985"/>
                  </a:lnTo>
                  <a:lnTo>
                    <a:pt x="1157" y="980"/>
                  </a:lnTo>
                  <a:lnTo>
                    <a:pt x="1201" y="975"/>
                  </a:lnTo>
                  <a:lnTo>
                    <a:pt x="1243" y="971"/>
                  </a:lnTo>
                  <a:lnTo>
                    <a:pt x="1266" y="969"/>
                  </a:lnTo>
                  <a:lnTo>
                    <a:pt x="1289" y="966"/>
                  </a:lnTo>
                  <a:lnTo>
                    <a:pt x="1309" y="964"/>
                  </a:lnTo>
                  <a:lnTo>
                    <a:pt x="1309" y="940"/>
                  </a:lnTo>
                  <a:lnTo>
                    <a:pt x="1309" y="904"/>
                  </a:lnTo>
                  <a:lnTo>
                    <a:pt x="1309" y="867"/>
                  </a:lnTo>
                  <a:lnTo>
                    <a:pt x="1306" y="830"/>
                  </a:lnTo>
                  <a:lnTo>
                    <a:pt x="1303" y="792"/>
                  </a:lnTo>
                  <a:lnTo>
                    <a:pt x="1298" y="757"/>
                  </a:lnTo>
                  <a:lnTo>
                    <a:pt x="1289" y="724"/>
                  </a:lnTo>
                  <a:lnTo>
                    <a:pt x="1277" y="692"/>
                  </a:lnTo>
                  <a:lnTo>
                    <a:pt x="1261" y="663"/>
                  </a:lnTo>
                  <a:lnTo>
                    <a:pt x="1241" y="639"/>
                  </a:lnTo>
                  <a:lnTo>
                    <a:pt x="1218" y="617"/>
                  </a:lnTo>
                  <a:lnTo>
                    <a:pt x="1193" y="600"/>
                  </a:lnTo>
                  <a:lnTo>
                    <a:pt x="1164" y="586"/>
                  </a:lnTo>
                  <a:lnTo>
                    <a:pt x="1135" y="575"/>
                  </a:lnTo>
                  <a:lnTo>
                    <a:pt x="1105" y="569"/>
                  </a:lnTo>
                  <a:lnTo>
                    <a:pt x="1073" y="567"/>
                  </a:lnTo>
                  <a:lnTo>
                    <a:pt x="1044" y="567"/>
                  </a:lnTo>
                  <a:lnTo>
                    <a:pt x="1005" y="569"/>
                  </a:lnTo>
                  <a:lnTo>
                    <a:pt x="967" y="578"/>
                  </a:lnTo>
                  <a:lnTo>
                    <a:pt x="932" y="591"/>
                  </a:lnTo>
                  <a:lnTo>
                    <a:pt x="900" y="610"/>
                  </a:lnTo>
                  <a:lnTo>
                    <a:pt x="870" y="633"/>
                  </a:lnTo>
                  <a:lnTo>
                    <a:pt x="843" y="659"/>
                  </a:lnTo>
                  <a:lnTo>
                    <a:pt x="820" y="690"/>
                  </a:lnTo>
                  <a:lnTo>
                    <a:pt x="800" y="724"/>
                  </a:lnTo>
                  <a:lnTo>
                    <a:pt x="784" y="762"/>
                  </a:lnTo>
                  <a:lnTo>
                    <a:pt x="773" y="801"/>
                  </a:lnTo>
                  <a:lnTo>
                    <a:pt x="767" y="822"/>
                  </a:lnTo>
                  <a:lnTo>
                    <a:pt x="761" y="842"/>
                  </a:lnTo>
                  <a:lnTo>
                    <a:pt x="752" y="861"/>
                  </a:lnTo>
                  <a:lnTo>
                    <a:pt x="741" y="880"/>
                  </a:lnTo>
                  <a:lnTo>
                    <a:pt x="727" y="898"/>
                  </a:lnTo>
                  <a:lnTo>
                    <a:pt x="710" y="913"/>
                  </a:lnTo>
                  <a:lnTo>
                    <a:pt x="692" y="925"/>
                  </a:lnTo>
                  <a:lnTo>
                    <a:pt x="671" y="935"/>
                  </a:lnTo>
                  <a:lnTo>
                    <a:pt x="646" y="940"/>
                  </a:lnTo>
                  <a:lnTo>
                    <a:pt x="628" y="940"/>
                  </a:lnTo>
                  <a:lnTo>
                    <a:pt x="194" y="887"/>
                  </a:lnTo>
                  <a:lnTo>
                    <a:pt x="187" y="887"/>
                  </a:lnTo>
                  <a:lnTo>
                    <a:pt x="158" y="877"/>
                  </a:lnTo>
                  <a:lnTo>
                    <a:pt x="133" y="864"/>
                  </a:lnTo>
                  <a:lnTo>
                    <a:pt x="112" y="847"/>
                  </a:lnTo>
                  <a:lnTo>
                    <a:pt x="95" y="827"/>
                  </a:lnTo>
                  <a:lnTo>
                    <a:pt x="83" y="805"/>
                  </a:lnTo>
                  <a:lnTo>
                    <a:pt x="77" y="779"/>
                  </a:lnTo>
                  <a:lnTo>
                    <a:pt x="75" y="752"/>
                  </a:lnTo>
                  <a:lnTo>
                    <a:pt x="79" y="724"/>
                  </a:lnTo>
                  <a:lnTo>
                    <a:pt x="95" y="654"/>
                  </a:lnTo>
                  <a:lnTo>
                    <a:pt x="117" y="587"/>
                  </a:lnTo>
                  <a:lnTo>
                    <a:pt x="143" y="523"/>
                  </a:lnTo>
                  <a:lnTo>
                    <a:pt x="174" y="463"/>
                  </a:lnTo>
                  <a:lnTo>
                    <a:pt x="209" y="406"/>
                  </a:lnTo>
                  <a:lnTo>
                    <a:pt x="249" y="353"/>
                  </a:lnTo>
                  <a:lnTo>
                    <a:pt x="292" y="302"/>
                  </a:lnTo>
                  <a:lnTo>
                    <a:pt x="341" y="255"/>
                  </a:lnTo>
                  <a:lnTo>
                    <a:pt x="393" y="213"/>
                  </a:lnTo>
                  <a:lnTo>
                    <a:pt x="450" y="173"/>
                  </a:lnTo>
                  <a:lnTo>
                    <a:pt x="510" y="137"/>
                  </a:lnTo>
                  <a:lnTo>
                    <a:pt x="575" y="105"/>
                  </a:lnTo>
                  <a:lnTo>
                    <a:pt x="644" y="78"/>
                  </a:lnTo>
                  <a:lnTo>
                    <a:pt x="715" y="54"/>
                  </a:lnTo>
                  <a:lnTo>
                    <a:pt x="790" y="34"/>
                  </a:lnTo>
                  <a:lnTo>
                    <a:pt x="870" y="19"/>
                  </a:lnTo>
                  <a:lnTo>
                    <a:pt x="952" y="7"/>
                  </a:lnTo>
                  <a:lnTo>
                    <a:pt x="10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" name="Freeform 256"/>
            <p:cNvSpPr>
              <a:spLocks noEditPoints="1"/>
            </p:cNvSpPr>
            <p:nvPr/>
          </p:nvSpPr>
          <p:spPr bwMode="auto">
            <a:xfrm>
              <a:off x="3644900" y="4433888"/>
              <a:ext cx="125413" cy="142875"/>
            </a:xfrm>
            <a:custGeom>
              <a:avLst/>
              <a:gdLst>
                <a:gd name="T0" fmla="*/ 604 w 790"/>
                <a:gd name="T1" fmla="*/ 119 h 892"/>
                <a:gd name="T2" fmla="*/ 497 w 790"/>
                <a:gd name="T3" fmla="*/ 131 h 892"/>
                <a:gd name="T4" fmla="*/ 404 w 790"/>
                <a:gd name="T5" fmla="*/ 145 h 892"/>
                <a:gd name="T6" fmla="*/ 309 w 790"/>
                <a:gd name="T7" fmla="*/ 182 h 892"/>
                <a:gd name="T8" fmla="*/ 233 w 790"/>
                <a:gd name="T9" fmla="*/ 232 h 892"/>
                <a:gd name="T10" fmla="*/ 178 w 790"/>
                <a:gd name="T11" fmla="*/ 293 h 892"/>
                <a:gd name="T12" fmla="*/ 140 w 790"/>
                <a:gd name="T13" fmla="*/ 367 h 892"/>
                <a:gd name="T14" fmla="*/ 123 w 790"/>
                <a:gd name="T15" fmla="*/ 456 h 892"/>
                <a:gd name="T16" fmla="*/ 122 w 790"/>
                <a:gd name="T17" fmla="*/ 536 h 892"/>
                <a:gd name="T18" fmla="*/ 129 w 790"/>
                <a:gd name="T19" fmla="*/ 595 h 892"/>
                <a:gd name="T20" fmla="*/ 147 w 790"/>
                <a:gd name="T21" fmla="*/ 650 h 892"/>
                <a:gd name="T22" fmla="*/ 175 w 790"/>
                <a:gd name="T23" fmla="*/ 698 h 892"/>
                <a:gd name="T24" fmla="*/ 215 w 790"/>
                <a:gd name="T25" fmla="*/ 737 h 892"/>
                <a:gd name="T26" fmla="*/ 266 w 790"/>
                <a:gd name="T27" fmla="*/ 762 h 892"/>
                <a:gd name="T28" fmla="*/ 332 w 790"/>
                <a:gd name="T29" fmla="*/ 772 h 892"/>
                <a:gd name="T30" fmla="*/ 348 w 790"/>
                <a:gd name="T31" fmla="*/ 770 h 892"/>
                <a:gd name="T32" fmla="*/ 366 w 790"/>
                <a:gd name="T33" fmla="*/ 764 h 892"/>
                <a:gd name="T34" fmla="*/ 380 w 790"/>
                <a:gd name="T35" fmla="*/ 760 h 892"/>
                <a:gd name="T36" fmla="*/ 449 w 790"/>
                <a:gd name="T37" fmla="*/ 732 h 892"/>
                <a:gd name="T38" fmla="*/ 509 w 790"/>
                <a:gd name="T39" fmla="*/ 688 h 892"/>
                <a:gd name="T40" fmla="*/ 558 w 790"/>
                <a:gd name="T41" fmla="*/ 628 h 892"/>
                <a:gd name="T42" fmla="*/ 604 w 790"/>
                <a:gd name="T43" fmla="*/ 546 h 892"/>
                <a:gd name="T44" fmla="*/ 638 w 790"/>
                <a:gd name="T45" fmla="*/ 457 h 892"/>
                <a:gd name="T46" fmla="*/ 656 w 790"/>
                <a:gd name="T47" fmla="*/ 368 h 892"/>
                <a:gd name="T48" fmla="*/ 662 w 790"/>
                <a:gd name="T49" fmla="*/ 274 h 892"/>
                <a:gd name="T50" fmla="*/ 663 w 790"/>
                <a:gd name="T51" fmla="*/ 169 h 892"/>
                <a:gd name="T52" fmla="*/ 729 w 790"/>
                <a:gd name="T53" fmla="*/ 0 h 892"/>
                <a:gd name="T54" fmla="*/ 766 w 790"/>
                <a:gd name="T55" fmla="*/ 11 h 892"/>
                <a:gd name="T56" fmla="*/ 787 w 790"/>
                <a:gd name="T57" fmla="*/ 40 h 892"/>
                <a:gd name="T58" fmla="*/ 790 w 790"/>
                <a:gd name="T59" fmla="*/ 175 h 892"/>
                <a:gd name="T60" fmla="*/ 789 w 790"/>
                <a:gd name="T61" fmla="*/ 284 h 892"/>
                <a:gd name="T62" fmla="*/ 781 w 790"/>
                <a:gd name="T63" fmla="*/ 389 h 892"/>
                <a:gd name="T64" fmla="*/ 761 w 790"/>
                <a:gd name="T65" fmla="*/ 493 h 892"/>
                <a:gd name="T66" fmla="*/ 722 w 790"/>
                <a:gd name="T67" fmla="*/ 598 h 892"/>
                <a:gd name="T68" fmla="*/ 669 w 790"/>
                <a:gd name="T69" fmla="*/ 694 h 892"/>
                <a:gd name="T70" fmla="*/ 611 w 790"/>
                <a:gd name="T71" fmla="*/ 769 h 892"/>
                <a:gd name="T72" fmla="*/ 540 w 790"/>
                <a:gd name="T73" fmla="*/ 827 h 892"/>
                <a:gd name="T74" fmla="*/ 455 w 790"/>
                <a:gd name="T75" fmla="*/ 867 h 892"/>
                <a:gd name="T76" fmla="*/ 406 w 790"/>
                <a:gd name="T77" fmla="*/ 880 h 892"/>
                <a:gd name="T78" fmla="*/ 401 w 790"/>
                <a:gd name="T79" fmla="*/ 880 h 892"/>
                <a:gd name="T80" fmla="*/ 397 w 790"/>
                <a:gd name="T81" fmla="*/ 880 h 892"/>
                <a:gd name="T82" fmla="*/ 393 w 790"/>
                <a:gd name="T83" fmla="*/ 880 h 892"/>
                <a:gd name="T84" fmla="*/ 389 w 790"/>
                <a:gd name="T85" fmla="*/ 880 h 892"/>
                <a:gd name="T86" fmla="*/ 368 w 790"/>
                <a:gd name="T87" fmla="*/ 886 h 892"/>
                <a:gd name="T88" fmla="*/ 332 w 790"/>
                <a:gd name="T89" fmla="*/ 892 h 892"/>
                <a:gd name="T90" fmla="*/ 244 w 790"/>
                <a:gd name="T91" fmla="*/ 881 h 892"/>
                <a:gd name="T92" fmla="*/ 169 w 790"/>
                <a:gd name="T93" fmla="*/ 851 h 892"/>
                <a:gd name="T94" fmla="*/ 105 w 790"/>
                <a:gd name="T95" fmla="*/ 801 h 892"/>
                <a:gd name="T96" fmla="*/ 55 w 790"/>
                <a:gd name="T97" fmla="*/ 734 h 892"/>
                <a:gd name="T98" fmla="*/ 20 w 790"/>
                <a:gd name="T99" fmla="*/ 653 h 892"/>
                <a:gd name="T100" fmla="*/ 3 w 790"/>
                <a:gd name="T101" fmla="*/ 558 h 892"/>
                <a:gd name="T102" fmla="*/ 3 w 790"/>
                <a:gd name="T103" fmla="*/ 453 h 892"/>
                <a:gd name="T104" fmla="*/ 20 w 790"/>
                <a:gd name="T105" fmla="*/ 352 h 892"/>
                <a:gd name="T106" fmla="*/ 56 w 790"/>
                <a:gd name="T107" fmla="*/ 263 h 892"/>
                <a:gd name="T108" fmla="*/ 109 w 790"/>
                <a:gd name="T109" fmla="*/ 187 h 892"/>
                <a:gd name="T110" fmla="*/ 180 w 790"/>
                <a:gd name="T111" fmla="*/ 122 h 892"/>
                <a:gd name="T112" fmla="*/ 268 w 790"/>
                <a:gd name="T113" fmla="*/ 70 h 892"/>
                <a:gd name="T114" fmla="*/ 373 w 790"/>
                <a:gd name="T115" fmla="*/ 30 h 892"/>
                <a:gd name="T116" fmla="*/ 374 w 790"/>
                <a:gd name="T117" fmla="*/ 30 h 892"/>
                <a:gd name="T118" fmla="*/ 377 w 790"/>
                <a:gd name="T119" fmla="*/ 30 h 892"/>
                <a:gd name="T120" fmla="*/ 439 w 790"/>
                <a:gd name="T121" fmla="*/ 19 h 892"/>
                <a:gd name="T122" fmla="*/ 562 w 790"/>
                <a:gd name="T123" fmla="*/ 6 h 892"/>
                <a:gd name="T124" fmla="*/ 677 w 790"/>
                <a:gd name="T125" fmla="*/ 1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90" h="892">
                  <a:moveTo>
                    <a:pt x="663" y="115"/>
                  </a:moveTo>
                  <a:lnTo>
                    <a:pt x="604" y="119"/>
                  </a:lnTo>
                  <a:lnTo>
                    <a:pt x="548" y="124"/>
                  </a:lnTo>
                  <a:lnTo>
                    <a:pt x="497" y="131"/>
                  </a:lnTo>
                  <a:lnTo>
                    <a:pt x="449" y="138"/>
                  </a:lnTo>
                  <a:lnTo>
                    <a:pt x="404" y="145"/>
                  </a:lnTo>
                  <a:lnTo>
                    <a:pt x="354" y="163"/>
                  </a:lnTo>
                  <a:lnTo>
                    <a:pt x="309" y="182"/>
                  </a:lnTo>
                  <a:lnTo>
                    <a:pt x="268" y="205"/>
                  </a:lnTo>
                  <a:lnTo>
                    <a:pt x="233" y="232"/>
                  </a:lnTo>
                  <a:lnTo>
                    <a:pt x="203" y="260"/>
                  </a:lnTo>
                  <a:lnTo>
                    <a:pt x="178" y="293"/>
                  </a:lnTo>
                  <a:lnTo>
                    <a:pt x="157" y="328"/>
                  </a:lnTo>
                  <a:lnTo>
                    <a:pt x="140" y="367"/>
                  </a:lnTo>
                  <a:lnTo>
                    <a:pt x="129" y="410"/>
                  </a:lnTo>
                  <a:lnTo>
                    <a:pt x="123" y="456"/>
                  </a:lnTo>
                  <a:lnTo>
                    <a:pt x="121" y="506"/>
                  </a:lnTo>
                  <a:lnTo>
                    <a:pt x="122" y="536"/>
                  </a:lnTo>
                  <a:lnTo>
                    <a:pt x="124" y="565"/>
                  </a:lnTo>
                  <a:lnTo>
                    <a:pt x="129" y="595"/>
                  </a:lnTo>
                  <a:lnTo>
                    <a:pt x="137" y="622"/>
                  </a:lnTo>
                  <a:lnTo>
                    <a:pt x="147" y="650"/>
                  </a:lnTo>
                  <a:lnTo>
                    <a:pt x="160" y="675"/>
                  </a:lnTo>
                  <a:lnTo>
                    <a:pt x="175" y="698"/>
                  </a:lnTo>
                  <a:lnTo>
                    <a:pt x="193" y="718"/>
                  </a:lnTo>
                  <a:lnTo>
                    <a:pt x="215" y="737"/>
                  </a:lnTo>
                  <a:lnTo>
                    <a:pt x="239" y="751"/>
                  </a:lnTo>
                  <a:lnTo>
                    <a:pt x="266" y="762"/>
                  </a:lnTo>
                  <a:lnTo>
                    <a:pt x="297" y="770"/>
                  </a:lnTo>
                  <a:lnTo>
                    <a:pt x="332" y="772"/>
                  </a:lnTo>
                  <a:lnTo>
                    <a:pt x="339" y="772"/>
                  </a:lnTo>
                  <a:lnTo>
                    <a:pt x="348" y="770"/>
                  </a:lnTo>
                  <a:lnTo>
                    <a:pt x="356" y="766"/>
                  </a:lnTo>
                  <a:lnTo>
                    <a:pt x="366" y="764"/>
                  </a:lnTo>
                  <a:lnTo>
                    <a:pt x="373" y="761"/>
                  </a:lnTo>
                  <a:lnTo>
                    <a:pt x="380" y="760"/>
                  </a:lnTo>
                  <a:lnTo>
                    <a:pt x="415" y="748"/>
                  </a:lnTo>
                  <a:lnTo>
                    <a:pt x="449" y="732"/>
                  </a:lnTo>
                  <a:lnTo>
                    <a:pt x="481" y="712"/>
                  </a:lnTo>
                  <a:lnTo>
                    <a:pt x="509" y="688"/>
                  </a:lnTo>
                  <a:lnTo>
                    <a:pt x="535" y="659"/>
                  </a:lnTo>
                  <a:lnTo>
                    <a:pt x="558" y="628"/>
                  </a:lnTo>
                  <a:lnTo>
                    <a:pt x="579" y="590"/>
                  </a:lnTo>
                  <a:lnTo>
                    <a:pt x="604" y="546"/>
                  </a:lnTo>
                  <a:lnTo>
                    <a:pt x="623" y="501"/>
                  </a:lnTo>
                  <a:lnTo>
                    <a:pt x="638" y="457"/>
                  </a:lnTo>
                  <a:lnTo>
                    <a:pt x="649" y="413"/>
                  </a:lnTo>
                  <a:lnTo>
                    <a:pt x="656" y="368"/>
                  </a:lnTo>
                  <a:lnTo>
                    <a:pt x="660" y="322"/>
                  </a:lnTo>
                  <a:lnTo>
                    <a:pt x="662" y="274"/>
                  </a:lnTo>
                  <a:lnTo>
                    <a:pt x="663" y="223"/>
                  </a:lnTo>
                  <a:lnTo>
                    <a:pt x="663" y="169"/>
                  </a:lnTo>
                  <a:lnTo>
                    <a:pt x="663" y="115"/>
                  </a:lnTo>
                  <a:close/>
                  <a:moveTo>
                    <a:pt x="729" y="0"/>
                  </a:moveTo>
                  <a:lnTo>
                    <a:pt x="750" y="3"/>
                  </a:lnTo>
                  <a:lnTo>
                    <a:pt x="766" y="11"/>
                  </a:lnTo>
                  <a:lnTo>
                    <a:pt x="779" y="24"/>
                  </a:lnTo>
                  <a:lnTo>
                    <a:pt x="787" y="40"/>
                  </a:lnTo>
                  <a:lnTo>
                    <a:pt x="790" y="61"/>
                  </a:lnTo>
                  <a:lnTo>
                    <a:pt x="790" y="175"/>
                  </a:lnTo>
                  <a:lnTo>
                    <a:pt x="789" y="231"/>
                  </a:lnTo>
                  <a:lnTo>
                    <a:pt x="789" y="284"/>
                  </a:lnTo>
                  <a:lnTo>
                    <a:pt x="786" y="338"/>
                  </a:lnTo>
                  <a:lnTo>
                    <a:pt x="781" y="389"/>
                  </a:lnTo>
                  <a:lnTo>
                    <a:pt x="773" y="442"/>
                  </a:lnTo>
                  <a:lnTo>
                    <a:pt x="761" y="493"/>
                  </a:lnTo>
                  <a:lnTo>
                    <a:pt x="744" y="545"/>
                  </a:lnTo>
                  <a:lnTo>
                    <a:pt x="722" y="598"/>
                  </a:lnTo>
                  <a:lnTo>
                    <a:pt x="693" y="652"/>
                  </a:lnTo>
                  <a:lnTo>
                    <a:pt x="669" y="694"/>
                  </a:lnTo>
                  <a:lnTo>
                    <a:pt x="641" y="734"/>
                  </a:lnTo>
                  <a:lnTo>
                    <a:pt x="611" y="769"/>
                  </a:lnTo>
                  <a:lnTo>
                    <a:pt x="577" y="799"/>
                  </a:lnTo>
                  <a:lnTo>
                    <a:pt x="540" y="827"/>
                  </a:lnTo>
                  <a:lnTo>
                    <a:pt x="499" y="849"/>
                  </a:lnTo>
                  <a:lnTo>
                    <a:pt x="455" y="867"/>
                  </a:lnTo>
                  <a:lnTo>
                    <a:pt x="409" y="880"/>
                  </a:lnTo>
                  <a:lnTo>
                    <a:pt x="406" y="880"/>
                  </a:lnTo>
                  <a:lnTo>
                    <a:pt x="403" y="880"/>
                  </a:lnTo>
                  <a:lnTo>
                    <a:pt x="401" y="880"/>
                  </a:lnTo>
                  <a:lnTo>
                    <a:pt x="399" y="880"/>
                  </a:lnTo>
                  <a:lnTo>
                    <a:pt x="397" y="880"/>
                  </a:lnTo>
                  <a:lnTo>
                    <a:pt x="395" y="880"/>
                  </a:lnTo>
                  <a:lnTo>
                    <a:pt x="393" y="880"/>
                  </a:lnTo>
                  <a:lnTo>
                    <a:pt x="391" y="880"/>
                  </a:lnTo>
                  <a:lnTo>
                    <a:pt x="389" y="880"/>
                  </a:lnTo>
                  <a:lnTo>
                    <a:pt x="385" y="880"/>
                  </a:lnTo>
                  <a:lnTo>
                    <a:pt x="368" y="886"/>
                  </a:lnTo>
                  <a:lnTo>
                    <a:pt x="349" y="890"/>
                  </a:lnTo>
                  <a:lnTo>
                    <a:pt x="332" y="892"/>
                  </a:lnTo>
                  <a:lnTo>
                    <a:pt x="287" y="890"/>
                  </a:lnTo>
                  <a:lnTo>
                    <a:pt x="244" y="881"/>
                  </a:lnTo>
                  <a:lnTo>
                    <a:pt x="205" y="868"/>
                  </a:lnTo>
                  <a:lnTo>
                    <a:pt x="169" y="851"/>
                  </a:lnTo>
                  <a:lnTo>
                    <a:pt x="135" y="828"/>
                  </a:lnTo>
                  <a:lnTo>
                    <a:pt x="105" y="801"/>
                  </a:lnTo>
                  <a:lnTo>
                    <a:pt x="78" y="769"/>
                  </a:lnTo>
                  <a:lnTo>
                    <a:pt x="55" y="734"/>
                  </a:lnTo>
                  <a:lnTo>
                    <a:pt x="35" y="696"/>
                  </a:lnTo>
                  <a:lnTo>
                    <a:pt x="20" y="653"/>
                  </a:lnTo>
                  <a:lnTo>
                    <a:pt x="9" y="607"/>
                  </a:lnTo>
                  <a:lnTo>
                    <a:pt x="3" y="558"/>
                  </a:lnTo>
                  <a:lnTo>
                    <a:pt x="0" y="506"/>
                  </a:lnTo>
                  <a:lnTo>
                    <a:pt x="3" y="453"/>
                  </a:lnTo>
                  <a:lnTo>
                    <a:pt x="9" y="401"/>
                  </a:lnTo>
                  <a:lnTo>
                    <a:pt x="20" y="352"/>
                  </a:lnTo>
                  <a:lnTo>
                    <a:pt x="35" y="307"/>
                  </a:lnTo>
                  <a:lnTo>
                    <a:pt x="56" y="263"/>
                  </a:lnTo>
                  <a:lnTo>
                    <a:pt x="80" y="224"/>
                  </a:lnTo>
                  <a:lnTo>
                    <a:pt x="109" y="187"/>
                  </a:lnTo>
                  <a:lnTo>
                    <a:pt x="143" y="153"/>
                  </a:lnTo>
                  <a:lnTo>
                    <a:pt x="180" y="122"/>
                  </a:lnTo>
                  <a:lnTo>
                    <a:pt x="222" y="95"/>
                  </a:lnTo>
                  <a:lnTo>
                    <a:pt x="268" y="70"/>
                  </a:lnTo>
                  <a:lnTo>
                    <a:pt x="319" y="49"/>
                  </a:lnTo>
                  <a:lnTo>
                    <a:pt x="373" y="30"/>
                  </a:lnTo>
                  <a:lnTo>
                    <a:pt x="373" y="30"/>
                  </a:lnTo>
                  <a:lnTo>
                    <a:pt x="374" y="30"/>
                  </a:lnTo>
                  <a:lnTo>
                    <a:pt x="374" y="30"/>
                  </a:lnTo>
                  <a:lnTo>
                    <a:pt x="377" y="30"/>
                  </a:lnTo>
                  <a:lnTo>
                    <a:pt x="380" y="30"/>
                  </a:lnTo>
                  <a:lnTo>
                    <a:pt x="439" y="19"/>
                  </a:lnTo>
                  <a:lnTo>
                    <a:pt x="500" y="12"/>
                  </a:lnTo>
                  <a:lnTo>
                    <a:pt x="562" y="6"/>
                  </a:lnTo>
                  <a:lnTo>
                    <a:pt x="622" y="3"/>
                  </a:lnTo>
                  <a:lnTo>
                    <a:pt x="677" y="1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257"/>
            <p:cNvSpPr>
              <a:spLocks noEditPoints="1"/>
            </p:cNvSpPr>
            <p:nvPr/>
          </p:nvSpPr>
          <p:spPr bwMode="auto">
            <a:xfrm>
              <a:off x="3444875" y="4613275"/>
              <a:ext cx="573088" cy="184150"/>
            </a:xfrm>
            <a:custGeom>
              <a:avLst/>
              <a:gdLst>
                <a:gd name="T0" fmla="*/ 3158 w 3605"/>
                <a:gd name="T1" fmla="*/ 137 h 1157"/>
                <a:gd name="T2" fmla="*/ 3007 w 3605"/>
                <a:gd name="T3" fmla="*/ 179 h 1157"/>
                <a:gd name="T4" fmla="*/ 2892 w 3605"/>
                <a:gd name="T5" fmla="*/ 251 h 1157"/>
                <a:gd name="T6" fmla="*/ 2891 w 3605"/>
                <a:gd name="T7" fmla="*/ 274 h 1157"/>
                <a:gd name="T8" fmla="*/ 2906 w 3605"/>
                <a:gd name="T9" fmla="*/ 276 h 1157"/>
                <a:gd name="T10" fmla="*/ 3117 w 3605"/>
                <a:gd name="T11" fmla="*/ 252 h 1157"/>
                <a:gd name="T12" fmla="*/ 3178 w 3605"/>
                <a:gd name="T13" fmla="*/ 326 h 1157"/>
                <a:gd name="T14" fmla="*/ 2885 w 3605"/>
                <a:gd name="T15" fmla="*/ 537 h 1157"/>
                <a:gd name="T16" fmla="*/ 2381 w 3605"/>
                <a:gd name="T17" fmla="*/ 711 h 1157"/>
                <a:gd name="T18" fmla="*/ 1527 w 3605"/>
                <a:gd name="T19" fmla="*/ 786 h 1157"/>
                <a:gd name="T20" fmla="*/ 844 w 3605"/>
                <a:gd name="T21" fmla="*/ 622 h 1157"/>
                <a:gd name="T22" fmla="*/ 420 w 3605"/>
                <a:gd name="T23" fmla="*/ 413 h 1157"/>
                <a:gd name="T24" fmla="*/ 169 w 3605"/>
                <a:gd name="T25" fmla="*/ 271 h 1157"/>
                <a:gd name="T26" fmla="*/ 127 w 3605"/>
                <a:gd name="T27" fmla="*/ 271 h 1157"/>
                <a:gd name="T28" fmla="*/ 116 w 3605"/>
                <a:gd name="T29" fmla="*/ 293 h 1157"/>
                <a:gd name="T30" fmla="*/ 450 w 3605"/>
                <a:gd name="T31" fmla="*/ 571 h 1157"/>
                <a:gd name="T32" fmla="*/ 967 w 3605"/>
                <a:gd name="T33" fmla="*/ 882 h 1157"/>
                <a:gd name="T34" fmla="*/ 1580 w 3605"/>
                <a:gd name="T35" fmla="*/ 1033 h 1157"/>
                <a:gd name="T36" fmla="*/ 2236 w 3605"/>
                <a:gd name="T37" fmla="*/ 961 h 1157"/>
                <a:gd name="T38" fmla="*/ 2930 w 3605"/>
                <a:gd name="T39" fmla="*/ 669 h 1157"/>
                <a:gd name="T40" fmla="*/ 3066 w 3605"/>
                <a:gd name="T41" fmla="*/ 580 h 1157"/>
                <a:gd name="T42" fmla="*/ 3261 w 3605"/>
                <a:gd name="T43" fmla="*/ 473 h 1157"/>
                <a:gd name="T44" fmla="*/ 3285 w 3605"/>
                <a:gd name="T45" fmla="*/ 623 h 1157"/>
                <a:gd name="T46" fmla="*/ 3249 w 3605"/>
                <a:gd name="T47" fmla="*/ 723 h 1157"/>
                <a:gd name="T48" fmla="*/ 3263 w 3605"/>
                <a:gd name="T49" fmla="*/ 749 h 1157"/>
                <a:gd name="T50" fmla="*/ 3284 w 3605"/>
                <a:gd name="T51" fmla="*/ 739 h 1157"/>
                <a:gd name="T52" fmla="*/ 3450 w 3605"/>
                <a:gd name="T53" fmla="*/ 495 h 1157"/>
                <a:gd name="T54" fmla="*/ 3503 w 3605"/>
                <a:gd name="T55" fmla="*/ 240 h 1157"/>
                <a:gd name="T56" fmla="*/ 3484 w 3605"/>
                <a:gd name="T57" fmla="*/ 157 h 1157"/>
                <a:gd name="T58" fmla="*/ 3326 w 3605"/>
                <a:gd name="T59" fmla="*/ 128 h 1157"/>
                <a:gd name="T60" fmla="*/ 3491 w 3605"/>
                <a:gd name="T61" fmla="*/ 29 h 1157"/>
                <a:gd name="T62" fmla="*/ 3569 w 3605"/>
                <a:gd name="T63" fmla="*/ 90 h 1157"/>
                <a:gd name="T64" fmla="*/ 3604 w 3605"/>
                <a:gd name="T65" fmla="*/ 269 h 1157"/>
                <a:gd name="T66" fmla="*/ 3519 w 3605"/>
                <a:gd name="T67" fmla="*/ 588 h 1157"/>
                <a:gd name="T68" fmla="*/ 3317 w 3605"/>
                <a:gd name="T69" fmla="*/ 844 h 1157"/>
                <a:gd name="T70" fmla="*/ 3166 w 3605"/>
                <a:gd name="T71" fmla="*/ 836 h 1157"/>
                <a:gd name="T72" fmla="*/ 3110 w 3605"/>
                <a:gd name="T73" fmla="*/ 717 h 1157"/>
                <a:gd name="T74" fmla="*/ 3025 w 3605"/>
                <a:gd name="T75" fmla="*/ 734 h 1157"/>
                <a:gd name="T76" fmla="*/ 2582 w 3605"/>
                <a:gd name="T77" fmla="*/ 962 h 1157"/>
                <a:gd name="T78" fmla="*/ 1809 w 3605"/>
                <a:gd name="T79" fmla="*/ 1141 h 1157"/>
                <a:gd name="T80" fmla="*/ 1686 w 3605"/>
                <a:gd name="T81" fmla="*/ 1156 h 1157"/>
                <a:gd name="T82" fmla="*/ 1474 w 3605"/>
                <a:gd name="T83" fmla="*/ 1146 h 1157"/>
                <a:gd name="T84" fmla="*/ 845 w 3605"/>
                <a:gd name="T85" fmla="*/ 959 h 1157"/>
                <a:gd name="T86" fmla="*/ 318 w 3605"/>
                <a:gd name="T87" fmla="*/ 623 h 1157"/>
                <a:gd name="T88" fmla="*/ 6 w 3605"/>
                <a:gd name="T89" fmla="*/ 338 h 1157"/>
                <a:gd name="T90" fmla="*/ 65 w 3605"/>
                <a:gd name="T91" fmla="*/ 167 h 1157"/>
                <a:gd name="T92" fmla="*/ 235 w 3605"/>
                <a:gd name="T93" fmla="*/ 156 h 1157"/>
                <a:gd name="T94" fmla="*/ 369 w 3605"/>
                <a:gd name="T95" fmla="*/ 227 h 1157"/>
                <a:gd name="T96" fmla="*/ 675 w 3605"/>
                <a:gd name="T97" fmla="*/ 403 h 1157"/>
                <a:gd name="T98" fmla="*/ 1145 w 3605"/>
                <a:gd name="T99" fmla="*/ 595 h 1157"/>
                <a:gd name="T100" fmla="*/ 1858 w 3605"/>
                <a:gd name="T101" fmla="*/ 664 h 1157"/>
                <a:gd name="T102" fmla="*/ 2696 w 3605"/>
                <a:gd name="T103" fmla="*/ 466 h 1157"/>
                <a:gd name="T104" fmla="*/ 2761 w 3605"/>
                <a:gd name="T105" fmla="*/ 319 h 1157"/>
                <a:gd name="T106" fmla="*/ 2772 w 3605"/>
                <a:gd name="T107" fmla="*/ 170 h 1157"/>
                <a:gd name="T108" fmla="*/ 2895 w 3605"/>
                <a:gd name="T109" fmla="*/ 79 h 1157"/>
                <a:gd name="T110" fmla="*/ 3096 w 3605"/>
                <a:gd name="T111" fmla="*/ 12 h 1157"/>
                <a:gd name="T112" fmla="*/ 3146 w 3605"/>
                <a:gd name="T113" fmla="*/ 5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05" h="1157">
                  <a:moveTo>
                    <a:pt x="3280" y="127"/>
                  </a:moveTo>
                  <a:lnTo>
                    <a:pt x="3255" y="127"/>
                  </a:lnTo>
                  <a:lnTo>
                    <a:pt x="3229" y="128"/>
                  </a:lnTo>
                  <a:lnTo>
                    <a:pt x="3201" y="132"/>
                  </a:lnTo>
                  <a:lnTo>
                    <a:pt x="3183" y="132"/>
                  </a:lnTo>
                  <a:lnTo>
                    <a:pt x="3171" y="136"/>
                  </a:lnTo>
                  <a:lnTo>
                    <a:pt x="3158" y="137"/>
                  </a:lnTo>
                  <a:lnTo>
                    <a:pt x="3146" y="139"/>
                  </a:lnTo>
                  <a:lnTo>
                    <a:pt x="3133" y="140"/>
                  </a:lnTo>
                  <a:lnTo>
                    <a:pt x="3118" y="143"/>
                  </a:lnTo>
                  <a:lnTo>
                    <a:pt x="3105" y="144"/>
                  </a:lnTo>
                  <a:lnTo>
                    <a:pt x="3070" y="154"/>
                  </a:lnTo>
                  <a:lnTo>
                    <a:pt x="3037" y="166"/>
                  </a:lnTo>
                  <a:lnTo>
                    <a:pt x="3007" y="179"/>
                  </a:lnTo>
                  <a:lnTo>
                    <a:pt x="2981" y="192"/>
                  </a:lnTo>
                  <a:lnTo>
                    <a:pt x="2958" y="204"/>
                  </a:lnTo>
                  <a:lnTo>
                    <a:pt x="2938" y="216"/>
                  </a:lnTo>
                  <a:lnTo>
                    <a:pt x="2923" y="226"/>
                  </a:lnTo>
                  <a:lnTo>
                    <a:pt x="2912" y="235"/>
                  </a:lnTo>
                  <a:lnTo>
                    <a:pt x="2900" y="245"/>
                  </a:lnTo>
                  <a:lnTo>
                    <a:pt x="2892" y="251"/>
                  </a:lnTo>
                  <a:lnTo>
                    <a:pt x="2889" y="257"/>
                  </a:lnTo>
                  <a:lnTo>
                    <a:pt x="2888" y="261"/>
                  </a:lnTo>
                  <a:lnTo>
                    <a:pt x="2887" y="264"/>
                  </a:lnTo>
                  <a:lnTo>
                    <a:pt x="2887" y="271"/>
                  </a:lnTo>
                  <a:lnTo>
                    <a:pt x="2888" y="271"/>
                  </a:lnTo>
                  <a:lnTo>
                    <a:pt x="2889" y="272"/>
                  </a:lnTo>
                  <a:lnTo>
                    <a:pt x="2891" y="274"/>
                  </a:lnTo>
                  <a:lnTo>
                    <a:pt x="2894" y="275"/>
                  </a:lnTo>
                  <a:lnTo>
                    <a:pt x="2897" y="276"/>
                  </a:lnTo>
                  <a:lnTo>
                    <a:pt x="2900" y="276"/>
                  </a:lnTo>
                  <a:lnTo>
                    <a:pt x="2901" y="276"/>
                  </a:lnTo>
                  <a:lnTo>
                    <a:pt x="2902" y="276"/>
                  </a:lnTo>
                  <a:lnTo>
                    <a:pt x="2902" y="276"/>
                  </a:lnTo>
                  <a:lnTo>
                    <a:pt x="2906" y="276"/>
                  </a:lnTo>
                  <a:lnTo>
                    <a:pt x="2932" y="271"/>
                  </a:lnTo>
                  <a:lnTo>
                    <a:pt x="2961" y="267"/>
                  </a:lnTo>
                  <a:lnTo>
                    <a:pt x="2996" y="264"/>
                  </a:lnTo>
                  <a:lnTo>
                    <a:pt x="3050" y="259"/>
                  </a:lnTo>
                  <a:lnTo>
                    <a:pt x="3073" y="257"/>
                  </a:lnTo>
                  <a:lnTo>
                    <a:pt x="3094" y="255"/>
                  </a:lnTo>
                  <a:lnTo>
                    <a:pt x="3117" y="252"/>
                  </a:lnTo>
                  <a:lnTo>
                    <a:pt x="3134" y="255"/>
                  </a:lnTo>
                  <a:lnTo>
                    <a:pt x="3150" y="261"/>
                  </a:lnTo>
                  <a:lnTo>
                    <a:pt x="3162" y="270"/>
                  </a:lnTo>
                  <a:lnTo>
                    <a:pt x="3171" y="281"/>
                  </a:lnTo>
                  <a:lnTo>
                    <a:pt x="3177" y="295"/>
                  </a:lnTo>
                  <a:lnTo>
                    <a:pt x="3179" y="310"/>
                  </a:lnTo>
                  <a:lnTo>
                    <a:pt x="3178" y="326"/>
                  </a:lnTo>
                  <a:lnTo>
                    <a:pt x="3174" y="341"/>
                  </a:lnTo>
                  <a:lnTo>
                    <a:pt x="3165" y="355"/>
                  </a:lnTo>
                  <a:lnTo>
                    <a:pt x="3153" y="367"/>
                  </a:lnTo>
                  <a:lnTo>
                    <a:pt x="2887" y="536"/>
                  </a:lnTo>
                  <a:lnTo>
                    <a:pt x="2887" y="536"/>
                  </a:lnTo>
                  <a:lnTo>
                    <a:pt x="2886" y="537"/>
                  </a:lnTo>
                  <a:lnTo>
                    <a:pt x="2885" y="537"/>
                  </a:lnTo>
                  <a:lnTo>
                    <a:pt x="2883" y="538"/>
                  </a:lnTo>
                  <a:lnTo>
                    <a:pt x="2882" y="540"/>
                  </a:lnTo>
                  <a:lnTo>
                    <a:pt x="2882" y="542"/>
                  </a:lnTo>
                  <a:lnTo>
                    <a:pt x="2758" y="591"/>
                  </a:lnTo>
                  <a:lnTo>
                    <a:pt x="2633" y="636"/>
                  </a:lnTo>
                  <a:lnTo>
                    <a:pt x="2507" y="676"/>
                  </a:lnTo>
                  <a:lnTo>
                    <a:pt x="2381" y="711"/>
                  </a:lnTo>
                  <a:lnTo>
                    <a:pt x="2253" y="739"/>
                  </a:lnTo>
                  <a:lnTo>
                    <a:pt x="2125" y="762"/>
                  </a:lnTo>
                  <a:lnTo>
                    <a:pt x="1997" y="778"/>
                  </a:lnTo>
                  <a:lnTo>
                    <a:pt x="1870" y="791"/>
                  </a:lnTo>
                  <a:lnTo>
                    <a:pt x="1742" y="795"/>
                  </a:lnTo>
                  <a:lnTo>
                    <a:pt x="1634" y="793"/>
                  </a:lnTo>
                  <a:lnTo>
                    <a:pt x="1527" y="786"/>
                  </a:lnTo>
                  <a:lnTo>
                    <a:pt x="1421" y="775"/>
                  </a:lnTo>
                  <a:lnTo>
                    <a:pt x="1318" y="759"/>
                  </a:lnTo>
                  <a:lnTo>
                    <a:pt x="1217" y="739"/>
                  </a:lnTo>
                  <a:lnTo>
                    <a:pt x="1118" y="716"/>
                  </a:lnTo>
                  <a:lnTo>
                    <a:pt x="1023" y="689"/>
                  </a:lnTo>
                  <a:lnTo>
                    <a:pt x="931" y="657"/>
                  </a:lnTo>
                  <a:lnTo>
                    <a:pt x="844" y="622"/>
                  </a:lnTo>
                  <a:lnTo>
                    <a:pt x="759" y="584"/>
                  </a:lnTo>
                  <a:lnTo>
                    <a:pt x="717" y="562"/>
                  </a:lnTo>
                  <a:lnTo>
                    <a:pt x="673" y="542"/>
                  </a:lnTo>
                  <a:lnTo>
                    <a:pt x="627" y="524"/>
                  </a:lnTo>
                  <a:lnTo>
                    <a:pt x="554" y="488"/>
                  </a:lnTo>
                  <a:lnTo>
                    <a:pt x="484" y="450"/>
                  </a:lnTo>
                  <a:lnTo>
                    <a:pt x="420" y="413"/>
                  </a:lnTo>
                  <a:lnTo>
                    <a:pt x="361" y="377"/>
                  </a:lnTo>
                  <a:lnTo>
                    <a:pt x="307" y="343"/>
                  </a:lnTo>
                  <a:lnTo>
                    <a:pt x="274" y="329"/>
                  </a:lnTo>
                  <a:lnTo>
                    <a:pt x="243" y="312"/>
                  </a:lnTo>
                  <a:lnTo>
                    <a:pt x="215" y="297"/>
                  </a:lnTo>
                  <a:lnTo>
                    <a:pt x="187" y="283"/>
                  </a:lnTo>
                  <a:lnTo>
                    <a:pt x="169" y="271"/>
                  </a:lnTo>
                  <a:lnTo>
                    <a:pt x="161" y="267"/>
                  </a:lnTo>
                  <a:lnTo>
                    <a:pt x="152" y="265"/>
                  </a:lnTo>
                  <a:lnTo>
                    <a:pt x="144" y="264"/>
                  </a:lnTo>
                  <a:lnTo>
                    <a:pt x="139" y="265"/>
                  </a:lnTo>
                  <a:lnTo>
                    <a:pt x="134" y="268"/>
                  </a:lnTo>
                  <a:lnTo>
                    <a:pt x="128" y="270"/>
                  </a:lnTo>
                  <a:lnTo>
                    <a:pt x="127" y="271"/>
                  </a:lnTo>
                  <a:lnTo>
                    <a:pt x="124" y="274"/>
                  </a:lnTo>
                  <a:lnTo>
                    <a:pt x="120" y="276"/>
                  </a:lnTo>
                  <a:lnTo>
                    <a:pt x="118" y="279"/>
                  </a:lnTo>
                  <a:lnTo>
                    <a:pt x="116" y="281"/>
                  </a:lnTo>
                  <a:lnTo>
                    <a:pt x="115" y="283"/>
                  </a:lnTo>
                  <a:lnTo>
                    <a:pt x="115" y="283"/>
                  </a:lnTo>
                  <a:lnTo>
                    <a:pt x="116" y="293"/>
                  </a:lnTo>
                  <a:lnTo>
                    <a:pt x="120" y="300"/>
                  </a:lnTo>
                  <a:lnTo>
                    <a:pt x="127" y="307"/>
                  </a:lnTo>
                  <a:lnTo>
                    <a:pt x="188" y="361"/>
                  </a:lnTo>
                  <a:lnTo>
                    <a:pt x="252" y="414"/>
                  </a:lnTo>
                  <a:lnTo>
                    <a:pt x="316" y="467"/>
                  </a:lnTo>
                  <a:lnTo>
                    <a:pt x="383" y="519"/>
                  </a:lnTo>
                  <a:lnTo>
                    <a:pt x="450" y="571"/>
                  </a:lnTo>
                  <a:lnTo>
                    <a:pt x="519" y="621"/>
                  </a:lnTo>
                  <a:lnTo>
                    <a:pt x="590" y="670"/>
                  </a:lnTo>
                  <a:lnTo>
                    <a:pt x="662" y="717"/>
                  </a:lnTo>
                  <a:lnTo>
                    <a:pt x="735" y="762"/>
                  </a:lnTo>
                  <a:lnTo>
                    <a:pt x="811" y="805"/>
                  </a:lnTo>
                  <a:lnTo>
                    <a:pt x="888" y="845"/>
                  </a:lnTo>
                  <a:lnTo>
                    <a:pt x="967" y="882"/>
                  </a:lnTo>
                  <a:lnTo>
                    <a:pt x="1048" y="916"/>
                  </a:lnTo>
                  <a:lnTo>
                    <a:pt x="1131" y="946"/>
                  </a:lnTo>
                  <a:lnTo>
                    <a:pt x="1217" y="972"/>
                  </a:lnTo>
                  <a:lnTo>
                    <a:pt x="1304" y="995"/>
                  </a:lnTo>
                  <a:lnTo>
                    <a:pt x="1394" y="1013"/>
                  </a:lnTo>
                  <a:lnTo>
                    <a:pt x="1486" y="1026"/>
                  </a:lnTo>
                  <a:lnTo>
                    <a:pt x="1580" y="1033"/>
                  </a:lnTo>
                  <a:lnTo>
                    <a:pt x="1676" y="1037"/>
                  </a:lnTo>
                  <a:lnTo>
                    <a:pt x="1712" y="1037"/>
                  </a:lnTo>
                  <a:lnTo>
                    <a:pt x="1815" y="1031"/>
                  </a:lnTo>
                  <a:lnTo>
                    <a:pt x="1920" y="1020"/>
                  </a:lnTo>
                  <a:lnTo>
                    <a:pt x="2025" y="1005"/>
                  </a:lnTo>
                  <a:lnTo>
                    <a:pt x="2131" y="985"/>
                  </a:lnTo>
                  <a:lnTo>
                    <a:pt x="2236" y="961"/>
                  </a:lnTo>
                  <a:lnTo>
                    <a:pt x="2341" y="932"/>
                  </a:lnTo>
                  <a:lnTo>
                    <a:pt x="2445" y="898"/>
                  </a:lnTo>
                  <a:lnTo>
                    <a:pt x="2547" y="861"/>
                  </a:lnTo>
                  <a:lnTo>
                    <a:pt x="2647" y="819"/>
                  </a:lnTo>
                  <a:lnTo>
                    <a:pt x="2745" y="773"/>
                  </a:lnTo>
                  <a:lnTo>
                    <a:pt x="2839" y="723"/>
                  </a:lnTo>
                  <a:lnTo>
                    <a:pt x="2930" y="669"/>
                  </a:lnTo>
                  <a:lnTo>
                    <a:pt x="2940" y="663"/>
                  </a:lnTo>
                  <a:lnTo>
                    <a:pt x="2954" y="654"/>
                  </a:lnTo>
                  <a:lnTo>
                    <a:pt x="2970" y="643"/>
                  </a:lnTo>
                  <a:lnTo>
                    <a:pt x="2991" y="630"/>
                  </a:lnTo>
                  <a:lnTo>
                    <a:pt x="3014" y="614"/>
                  </a:lnTo>
                  <a:lnTo>
                    <a:pt x="3040" y="598"/>
                  </a:lnTo>
                  <a:lnTo>
                    <a:pt x="3066" y="580"/>
                  </a:lnTo>
                  <a:lnTo>
                    <a:pt x="3096" y="561"/>
                  </a:lnTo>
                  <a:lnTo>
                    <a:pt x="3124" y="541"/>
                  </a:lnTo>
                  <a:lnTo>
                    <a:pt x="3154" y="521"/>
                  </a:lnTo>
                  <a:lnTo>
                    <a:pt x="3185" y="502"/>
                  </a:lnTo>
                  <a:lnTo>
                    <a:pt x="3213" y="482"/>
                  </a:lnTo>
                  <a:lnTo>
                    <a:pt x="3237" y="473"/>
                  </a:lnTo>
                  <a:lnTo>
                    <a:pt x="3261" y="473"/>
                  </a:lnTo>
                  <a:lnTo>
                    <a:pt x="3285" y="482"/>
                  </a:lnTo>
                  <a:lnTo>
                    <a:pt x="3297" y="496"/>
                  </a:lnTo>
                  <a:lnTo>
                    <a:pt x="3306" y="513"/>
                  </a:lnTo>
                  <a:lnTo>
                    <a:pt x="3310" y="530"/>
                  </a:lnTo>
                  <a:lnTo>
                    <a:pt x="3309" y="548"/>
                  </a:lnTo>
                  <a:lnTo>
                    <a:pt x="3298" y="587"/>
                  </a:lnTo>
                  <a:lnTo>
                    <a:pt x="3285" y="623"/>
                  </a:lnTo>
                  <a:lnTo>
                    <a:pt x="3273" y="657"/>
                  </a:lnTo>
                  <a:lnTo>
                    <a:pt x="3261" y="687"/>
                  </a:lnTo>
                  <a:lnTo>
                    <a:pt x="3249" y="711"/>
                  </a:lnTo>
                  <a:lnTo>
                    <a:pt x="3249" y="714"/>
                  </a:lnTo>
                  <a:lnTo>
                    <a:pt x="3249" y="717"/>
                  </a:lnTo>
                  <a:lnTo>
                    <a:pt x="3249" y="721"/>
                  </a:lnTo>
                  <a:lnTo>
                    <a:pt x="3249" y="723"/>
                  </a:lnTo>
                  <a:lnTo>
                    <a:pt x="3249" y="723"/>
                  </a:lnTo>
                  <a:lnTo>
                    <a:pt x="3249" y="729"/>
                  </a:lnTo>
                  <a:lnTo>
                    <a:pt x="3251" y="735"/>
                  </a:lnTo>
                  <a:lnTo>
                    <a:pt x="3256" y="741"/>
                  </a:lnTo>
                  <a:lnTo>
                    <a:pt x="3258" y="743"/>
                  </a:lnTo>
                  <a:lnTo>
                    <a:pt x="3261" y="747"/>
                  </a:lnTo>
                  <a:lnTo>
                    <a:pt x="3263" y="749"/>
                  </a:lnTo>
                  <a:lnTo>
                    <a:pt x="3266" y="751"/>
                  </a:lnTo>
                  <a:lnTo>
                    <a:pt x="3267" y="752"/>
                  </a:lnTo>
                  <a:lnTo>
                    <a:pt x="3268" y="753"/>
                  </a:lnTo>
                  <a:lnTo>
                    <a:pt x="3269" y="752"/>
                  </a:lnTo>
                  <a:lnTo>
                    <a:pt x="3272" y="749"/>
                  </a:lnTo>
                  <a:lnTo>
                    <a:pt x="3278" y="743"/>
                  </a:lnTo>
                  <a:lnTo>
                    <a:pt x="3284" y="739"/>
                  </a:lnTo>
                  <a:lnTo>
                    <a:pt x="3292" y="735"/>
                  </a:lnTo>
                  <a:lnTo>
                    <a:pt x="3327" y="700"/>
                  </a:lnTo>
                  <a:lnTo>
                    <a:pt x="3358" y="663"/>
                  </a:lnTo>
                  <a:lnTo>
                    <a:pt x="3387" y="622"/>
                  </a:lnTo>
                  <a:lnTo>
                    <a:pt x="3411" y="580"/>
                  </a:lnTo>
                  <a:lnTo>
                    <a:pt x="3432" y="538"/>
                  </a:lnTo>
                  <a:lnTo>
                    <a:pt x="3450" y="495"/>
                  </a:lnTo>
                  <a:lnTo>
                    <a:pt x="3465" y="454"/>
                  </a:lnTo>
                  <a:lnTo>
                    <a:pt x="3478" y="412"/>
                  </a:lnTo>
                  <a:lnTo>
                    <a:pt x="3486" y="372"/>
                  </a:lnTo>
                  <a:lnTo>
                    <a:pt x="3494" y="334"/>
                  </a:lnTo>
                  <a:lnTo>
                    <a:pt x="3499" y="299"/>
                  </a:lnTo>
                  <a:lnTo>
                    <a:pt x="3502" y="268"/>
                  </a:lnTo>
                  <a:lnTo>
                    <a:pt x="3503" y="240"/>
                  </a:lnTo>
                  <a:lnTo>
                    <a:pt x="3503" y="216"/>
                  </a:lnTo>
                  <a:lnTo>
                    <a:pt x="3502" y="201"/>
                  </a:lnTo>
                  <a:lnTo>
                    <a:pt x="3499" y="187"/>
                  </a:lnTo>
                  <a:lnTo>
                    <a:pt x="3495" y="175"/>
                  </a:lnTo>
                  <a:lnTo>
                    <a:pt x="3491" y="163"/>
                  </a:lnTo>
                  <a:lnTo>
                    <a:pt x="3488" y="159"/>
                  </a:lnTo>
                  <a:lnTo>
                    <a:pt x="3484" y="157"/>
                  </a:lnTo>
                  <a:lnTo>
                    <a:pt x="3481" y="155"/>
                  </a:lnTo>
                  <a:lnTo>
                    <a:pt x="3476" y="153"/>
                  </a:lnTo>
                  <a:lnTo>
                    <a:pt x="3467" y="151"/>
                  </a:lnTo>
                  <a:lnTo>
                    <a:pt x="3441" y="143"/>
                  </a:lnTo>
                  <a:lnTo>
                    <a:pt x="3408" y="136"/>
                  </a:lnTo>
                  <a:lnTo>
                    <a:pt x="3368" y="131"/>
                  </a:lnTo>
                  <a:lnTo>
                    <a:pt x="3326" y="128"/>
                  </a:lnTo>
                  <a:lnTo>
                    <a:pt x="3280" y="127"/>
                  </a:lnTo>
                  <a:close/>
                  <a:moveTo>
                    <a:pt x="3261" y="0"/>
                  </a:moveTo>
                  <a:lnTo>
                    <a:pt x="3317" y="1"/>
                  </a:lnTo>
                  <a:lnTo>
                    <a:pt x="3368" y="5"/>
                  </a:lnTo>
                  <a:lnTo>
                    <a:pt x="3414" y="12"/>
                  </a:lnTo>
                  <a:lnTo>
                    <a:pt x="3455" y="19"/>
                  </a:lnTo>
                  <a:lnTo>
                    <a:pt x="3491" y="29"/>
                  </a:lnTo>
                  <a:lnTo>
                    <a:pt x="3505" y="37"/>
                  </a:lnTo>
                  <a:lnTo>
                    <a:pt x="3519" y="43"/>
                  </a:lnTo>
                  <a:lnTo>
                    <a:pt x="3532" y="51"/>
                  </a:lnTo>
                  <a:lnTo>
                    <a:pt x="3546" y="62"/>
                  </a:lnTo>
                  <a:lnTo>
                    <a:pt x="3556" y="78"/>
                  </a:lnTo>
                  <a:lnTo>
                    <a:pt x="3563" y="84"/>
                  </a:lnTo>
                  <a:lnTo>
                    <a:pt x="3569" y="90"/>
                  </a:lnTo>
                  <a:lnTo>
                    <a:pt x="3582" y="112"/>
                  </a:lnTo>
                  <a:lnTo>
                    <a:pt x="3591" y="134"/>
                  </a:lnTo>
                  <a:lnTo>
                    <a:pt x="3599" y="157"/>
                  </a:lnTo>
                  <a:lnTo>
                    <a:pt x="3604" y="183"/>
                  </a:lnTo>
                  <a:lnTo>
                    <a:pt x="3605" y="211"/>
                  </a:lnTo>
                  <a:lnTo>
                    <a:pt x="3605" y="235"/>
                  </a:lnTo>
                  <a:lnTo>
                    <a:pt x="3604" y="269"/>
                  </a:lnTo>
                  <a:lnTo>
                    <a:pt x="3600" y="307"/>
                  </a:lnTo>
                  <a:lnTo>
                    <a:pt x="3595" y="349"/>
                  </a:lnTo>
                  <a:lnTo>
                    <a:pt x="3586" y="393"/>
                  </a:lnTo>
                  <a:lnTo>
                    <a:pt x="3574" y="440"/>
                  </a:lnTo>
                  <a:lnTo>
                    <a:pt x="3560" y="489"/>
                  </a:lnTo>
                  <a:lnTo>
                    <a:pt x="3541" y="538"/>
                  </a:lnTo>
                  <a:lnTo>
                    <a:pt x="3519" y="588"/>
                  </a:lnTo>
                  <a:lnTo>
                    <a:pt x="3494" y="637"/>
                  </a:lnTo>
                  <a:lnTo>
                    <a:pt x="3465" y="686"/>
                  </a:lnTo>
                  <a:lnTo>
                    <a:pt x="3432" y="733"/>
                  </a:lnTo>
                  <a:lnTo>
                    <a:pt x="3393" y="777"/>
                  </a:lnTo>
                  <a:lnTo>
                    <a:pt x="3352" y="819"/>
                  </a:lnTo>
                  <a:lnTo>
                    <a:pt x="3336" y="831"/>
                  </a:lnTo>
                  <a:lnTo>
                    <a:pt x="3317" y="844"/>
                  </a:lnTo>
                  <a:lnTo>
                    <a:pt x="3296" y="856"/>
                  </a:lnTo>
                  <a:lnTo>
                    <a:pt x="3274" y="864"/>
                  </a:lnTo>
                  <a:lnTo>
                    <a:pt x="3249" y="867"/>
                  </a:lnTo>
                  <a:lnTo>
                    <a:pt x="3225" y="865"/>
                  </a:lnTo>
                  <a:lnTo>
                    <a:pt x="3202" y="858"/>
                  </a:lnTo>
                  <a:lnTo>
                    <a:pt x="3182" y="849"/>
                  </a:lnTo>
                  <a:lnTo>
                    <a:pt x="3166" y="836"/>
                  </a:lnTo>
                  <a:lnTo>
                    <a:pt x="3153" y="826"/>
                  </a:lnTo>
                  <a:lnTo>
                    <a:pt x="3140" y="811"/>
                  </a:lnTo>
                  <a:lnTo>
                    <a:pt x="3129" y="795"/>
                  </a:lnTo>
                  <a:lnTo>
                    <a:pt x="3120" y="775"/>
                  </a:lnTo>
                  <a:lnTo>
                    <a:pt x="3115" y="756"/>
                  </a:lnTo>
                  <a:lnTo>
                    <a:pt x="3111" y="736"/>
                  </a:lnTo>
                  <a:lnTo>
                    <a:pt x="3110" y="717"/>
                  </a:lnTo>
                  <a:lnTo>
                    <a:pt x="3111" y="703"/>
                  </a:lnTo>
                  <a:lnTo>
                    <a:pt x="3112" y="689"/>
                  </a:lnTo>
                  <a:lnTo>
                    <a:pt x="3117" y="675"/>
                  </a:lnTo>
                  <a:lnTo>
                    <a:pt x="3092" y="692"/>
                  </a:lnTo>
                  <a:lnTo>
                    <a:pt x="3068" y="707"/>
                  </a:lnTo>
                  <a:lnTo>
                    <a:pt x="3045" y="722"/>
                  </a:lnTo>
                  <a:lnTo>
                    <a:pt x="3025" y="734"/>
                  </a:lnTo>
                  <a:lnTo>
                    <a:pt x="3007" y="745"/>
                  </a:lnTo>
                  <a:lnTo>
                    <a:pt x="2994" y="753"/>
                  </a:lnTo>
                  <a:lnTo>
                    <a:pt x="2984" y="759"/>
                  </a:lnTo>
                  <a:lnTo>
                    <a:pt x="2888" y="816"/>
                  </a:lnTo>
                  <a:lnTo>
                    <a:pt x="2790" y="869"/>
                  </a:lnTo>
                  <a:lnTo>
                    <a:pt x="2687" y="917"/>
                  </a:lnTo>
                  <a:lnTo>
                    <a:pt x="2582" y="962"/>
                  </a:lnTo>
                  <a:lnTo>
                    <a:pt x="2473" y="1003"/>
                  </a:lnTo>
                  <a:lnTo>
                    <a:pt x="2364" y="1038"/>
                  </a:lnTo>
                  <a:lnTo>
                    <a:pt x="2254" y="1068"/>
                  </a:lnTo>
                  <a:lnTo>
                    <a:pt x="2143" y="1095"/>
                  </a:lnTo>
                  <a:lnTo>
                    <a:pt x="2032" y="1115"/>
                  </a:lnTo>
                  <a:lnTo>
                    <a:pt x="1920" y="1131"/>
                  </a:lnTo>
                  <a:lnTo>
                    <a:pt x="1809" y="1141"/>
                  </a:lnTo>
                  <a:lnTo>
                    <a:pt x="1700" y="1145"/>
                  </a:lnTo>
                  <a:lnTo>
                    <a:pt x="1688" y="1145"/>
                  </a:lnTo>
                  <a:lnTo>
                    <a:pt x="1689" y="1148"/>
                  </a:lnTo>
                  <a:lnTo>
                    <a:pt x="1689" y="1150"/>
                  </a:lnTo>
                  <a:lnTo>
                    <a:pt x="1689" y="1153"/>
                  </a:lnTo>
                  <a:lnTo>
                    <a:pt x="1688" y="1155"/>
                  </a:lnTo>
                  <a:lnTo>
                    <a:pt x="1686" y="1156"/>
                  </a:lnTo>
                  <a:lnTo>
                    <a:pt x="1685" y="1156"/>
                  </a:lnTo>
                  <a:lnTo>
                    <a:pt x="1683" y="1157"/>
                  </a:lnTo>
                  <a:lnTo>
                    <a:pt x="1680" y="1157"/>
                  </a:lnTo>
                  <a:lnTo>
                    <a:pt x="1678" y="1157"/>
                  </a:lnTo>
                  <a:lnTo>
                    <a:pt x="1676" y="1157"/>
                  </a:lnTo>
                  <a:lnTo>
                    <a:pt x="1573" y="1154"/>
                  </a:lnTo>
                  <a:lnTo>
                    <a:pt x="1474" y="1146"/>
                  </a:lnTo>
                  <a:lnTo>
                    <a:pt x="1376" y="1132"/>
                  </a:lnTo>
                  <a:lnTo>
                    <a:pt x="1281" y="1114"/>
                  </a:lnTo>
                  <a:lnTo>
                    <a:pt x="1189" y="1091"/>
                  </a:lnTo>
                  <a:lnTo>
                    <a:pt x="1100" y="1064"/>
                  </a:lnTo>
                  <a:lnTo>
                    <a:pt x="1012" y="1032"/>
                  </a:lnTo>
                  <a:lnTo>
                    <a:pt x="927" y="997"/>
                  </a:lnTo>
                  <a:lnTo>
                    <a:pt x="845" y="959"/>
                  </a:lnTo>
                  <a:lnTo>
                    <a:pt x="764" y="919"/>
                  </a:lnTo>
                  <a:lnTo>
                    <a:pt x="685" y="874"/>
                  </a:lnTo>
                  <a:lnTo>
                    <a:pt x="607" y="828"/>
                  </a:lnTo>
                  <a:lnTo>
                    <a:pt x="533" y="778"/>
                  </a:lnTo>
                  <a:lnTo>
                    <a:pt x="460" y="728"/>
                  </a:lnTo>
                  <a:lnTo>
                    <a:pt x="388" y="677"/>
                  </a:lnTo>
                  <a:lnTo>
                    <a:pt x="318" y="623"/>
                  </a:lnTo>
                  <a:lnTo>
                    <a:pt x="251" y="568"/>
                  </a:lnTo>
                  <a:lnTo>
                    <a:pt x="184" y="514"/>
                  </a:lnTo>
                  <a:lnTo>
                    <a:pt x="118" y="459"/>
                  </a:lnTo>
                  <a:lnTo>
                    <a:pt x="54" y="403"/>
                  </a:lnTo>
                  <a:lnTo>
                    <a:pt x="34" y="384"/>
                  </a:lnTo>
                  <a:lnTo>
                    <a:pt x="18" y="362"/>
                  </a:lnTo>
                  <a:lnTo>
                    <a:pt x="6" y="338"/>
                  </a:lnTo>
                  <a:lnTo>
                    <a:pt x="0" y="311"/>
                  </a:lnTo>
                  <a:lnTo>
                    <a:pt x="0" y="283"/>
                  </a:lnTo>
                  <a:lnTo>
                    <a:pt x="3" y="256"/>
                  </a:lnTo>
                  <a:lnTo>
                    <a:pt x="13" y="229"/>
                  </a:lnTo>
                  <a:lnTo>
                    <a:pt x="27" y="204"/>
                  </a:lnTo>
                  <a:lnTo>
                    <a:pt x="48" y="180"/>
                  </a:lnTo>
                  <a:lnTo>
                    <a:pt x="65" y="167"/>
                  </a:lnTo>
                  <a:lnTo>
                    <a:pt x="84" y="155"/>
                  </a:lnTo>
                  <a:lnTo>
                    <a:pt x="106" y="146"/>
                  </a:lnTo>
                  <a:lnTo>
                    <a:pt x="128" y="141"/>
                  </a:lnTo>
                  <a:lnTo>
                    <a:pt x="151" y="139"/>
                  </a:lnTo>
                  <a:lnTo>
                    <a:pt x="176" y="141"/>
                  </a:lnTo>
                  <a:lnTo>
                    <a:pt x="205" y="146"/>
                  </a:lnTo>
                  <a:lnTo>
                    <a:pt x="235" y="156"/>
                  </a:lnTo>
                  <a:lnTo>
                    <a:pt x="253" y="168"/>
                  </a:lnTo>
                  <a:lnTo>
                    <a:pt x="288" y="187"/>
                  </a:lnTo>
                  <a:lnTo>
                    <a:pt x="323" y="204"/>
                  </a:lnTo>
                  <a:lnTo>
                    <a:pt x="361" y="223"/>
                  </a:lnTo>
                  <a:lnTo>
                    <a:pt x="364" y="223"/>
                  </a:lnTo>
                  <a:lnTo>
                    <a:pt x="367" y="224"/>
                  </a:lnTo>
                  <a:lnTo>
                    <a:pt x="369" y="227"/>
                  </a:lnTo>
                  <a:lnTo>
                    <a:pt x="371" y="228"/>
                  </a:lnTo>
                  <a:lnTo>
                    <a:pt x="374" y="228"/>
                  </a:lnTo>
                  <a:lnTo>
                    <a:pt x="423" y="262"/>
                  </a:lnTo>
                  <a:lnTo>
                    <a:pt x="479" y="298"/>
                  </a:lnTo>
                  <a:lnTo>
                    <a:pt x="539" y="334"/>
                  </a:lnTo>
                  <a:lnTo>
                    <a:pt x="605" y="369"/>
                  </a:lnTo>
                  <a:lnTo>
                    <a:pt x="675" y="403"/>
                  </a:lnTo>
                  <a:lnTo>
                    <a:pt x="722" y="423"/>
                  </a:lnTo>
                  <a:lnTo>
                    <a:pt x="766" y="446"/>
                  </a:lnTo>
                  <a:lnTo>
                    <a:pt x="807" y="470"/>
                  </a:lnTo>
                  <a:lnTo>
                    <a:pt x="886" y="506"/>
                  </a:lnTo>
                  <a:lnTo>
                    <a:pt x="968" y="539"/>
                  </a:lnTo>
                  <a:lnTo>
                    <a:pt x="1055" y="568"/>
                  </a:lnTo>
                  <a:lnTo>
                    <a:pt x="1145" y="595"/>
                  </a:lnTo>
                  <a:lnTo>
                    <a:pt x="1238" y="617"/>
                  </a:lnTo>
                  <a:lnTo>
                    <a:pt x="1334" y="635"/>
                  </a:lnTo>
                  <a:lnTo>
                    <a:pt x="1432" y="649"/>
                  </a:lnTo>
                  <a:lnTo>
                    <a:pt x="1532" y="660"/>
                  </a:lnTo>
                  <a:lnTo>
                    <a:pt x="1633" y="667"/>
                  </a:lnTo>
                  <a:lnTo>
                    <a:pt x="1736" y="669"/>
                  </a:lnTo>
                  <a:lnTo>
                    <a:pt x="1858" y="664"/>
                  </a:lnTo>
                  <a:lnTo>
                    <a:pt x="1979" y="653"/>
                  </a:lnTo>
                  <a:lnTo>
                    <a:pt x="2100" y="635"/>
                  </a:lnTo>
                  <a:lnTo>
                    <a:pt x="2221" y="612"/>
                  </a:lnTo>
                  <a:lnTo>
                    <a:pt x="2342" y="584"/>
                  </a:lnTo>
                  <a:lnTo>
                    <a:pt x="2461" y="550"/>
                  </a:lnTo>
                  <a:lnTo>
                    <a:pt x="2580" y="510"/>
                  </a:lnTo>
                  <a:lnTo>
                    <a:pt x="2696" y="466"/>
                  </a:lnTo>
                  <a:lnTo>
                    <a:pt x="2809" y="415"/>
                  </a:lnTo>
                  <a:lnTo>
                    <a:pt x="2851" y="386"/>
                  </a:lnTo>
                  <a:lnTo>
                    <a:pt x="2829" y="379"/>
                  </a:lnTo>
                  <a:lnTo>
                    <a:pt x="2809" y="369"/>
                  </a:lnTo>
                  <a:lnTo>
                    <a:pt x="2791" y="355"/>
                  </a:lnTo>
                  <a:lnTo>
                    <a:pt x="2774" y="339"/>
                  </a:lnTo>
                  <a:lnTo>
                    <a:pt x="2761" y="319"/>
                  </a:lnTo>
                  <a:lnTo>
                    <a:pt x="2751" y="297"/>
                  </a:lnTo>
                  <a:lnTo>
                    <a:pt x="2745" y="275"/>
                  </a:lnTo>
                  <a:lnTo>
                    <a:pt x="2743" y="252"/>
                  </a:lnTo>
                  <a:lnTo>
                    <a:pt x="2745" y="227"/>
                  </a:lnTo>
                  <a:lnTo>
                    <a:pt x="2751" y="205"/>
                  </a:lnTo>
                  <a:lnTo>
                    <a:pt x="2761" y="186"/>
                  </a:lnTo>
                  <a:lnTo>
                    <a:pt x="2772" y="170"/>
                  </a:lnTo>
                  <a:lnTo>
                    <a:pt x="2784" y="156"/>
                  </a:lnTo>
                  <a:lnTo>
                    <a:pt x="2796" y="146"/>
                  </a:lnTo>
                  <a:lnTo>
                    <a:pt x="2807" y="137"/>
                  </a:lnTo>
                  <a:lnTo>
                    <a:pt x="2815" y="132"/>
                  </a:lnTo>
                  <a:lnTo>
                    <a:pt x="2838" y="116"/>
                  </a:lnTo>
                  <a:lnTo>
                    <a:pt x="2864" y="98"/>
                  </a:lnTo>
                  <a:lnTo>
                    <a:pt x="2895" y="79"/>
                  </a:lnTo>
                  <a:lnTo>
                    <a:pt x="2929" y="62"/>
                  </a:lnTo>
                  <a:lnTo>
                    <a:pt x="2967" y="44"/>
                  </a:lnTo>
                  <a:lnTo>
                    <a:pt x="3010" y="29"/>
                  </a:lnTo>
                  <a:lnTo>
                    <a:pt x="3057" y="17"/>
                  </a:lnTo>
                  <a:lnTo>
                    <a:pt x="3068" y="14"/>
                  </a:lnTo>
                  <a:lnTo>
                    <a:pt x="3082" y="13"/>
                  </a:lnTo>
                  <a:lnTo>
                    <a:pt x="3096" y="12"/>
                  </a:lnTo>
                  <a:lnTo>
                    <a:pt x="3110" y="12"/>
                  </a:lnTo>
                  <a:lnTo>
                    <a:pt x="3118" y="12"/>
                  </a:lnTo>
                  <a:lnTo>
                    <a:pt x="3125" y="12"/>
                  </a:lnTo>
                  <a:lnTo>
                    <a:pt x="3129" y="12"/>
                  </a:lnTo>
                  <a:lnTo>
                    <a:pt x="3134" y="11"/>
                  </a:lnTo>
                  <a:lnTo>
                    <a:pt x="3141" y="7"/>
                  </a:lnTo>
                  <a:lnTo>
                    <a:pt x="3146" y="5"/>
                  </a:lnTo>
                  <a:lnTo>
                    <a:pt x="3171" y="5"/>
                  </a:lnTo>
                  <a:lnTo>
                    <a:pt x="3193" y="3"/>
                  </a:lnTo>
                  <a:lnTo>
                    <a:pt x="3212" y="1"/>
                  </a:lnTo>
                  <a:lnTo>
                    <a:pt x="3228" y="0"/>
                  </a:lnTo>
                  <a:lnTo>
                    <a:pt x="3245" y="0"/>
                  </a:lnTo>
                  <a:lnTo>
                    <a:pt x="32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8" name="Group 907"/>
          <p:cNvGrpSpPr/>
          <p:nvPr/>
        </p:nvGrpSpPr>
        <p:grpSpPr>
          <a:xfrm>
            <a:off x="2548858" y="4222750"/>
            <a:ext cx="536575" cy="576263"/>
            <a:chOff x="2514600" y="4222750"/>
            <a:chExt cx="536575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5" name="Freeform 262"/>
            <p:cNvSpPr>
              <a:spLocks noEditPoints="1"/>
            </p:cNvSpPr>
            <p:nvPr/>
          </p:nvSpPr>
          <p:spPr bwMode="auto">
            <a:xfrm>
              <a:off x="2628900" y="4241800"/>
              <a:ext cx="307975" cy="134938"/>
            </a:xfrm>
            <a:custGeom>
              <a:avLst/>
              <a:gdLst>
                <a:gd name="T0" fmla="*/ 908 w 1943"/>
                <a:gd name="T1" fmla="*/ 123 h 847"/>
                <a:gd name="T2" fmla="*/ 770 w 1943"/>
                <a:gd name="T3" fmla="*/ 141 h 847"/>
                <a:gd name="T4" fmla="*/ 647 w 1943"/>
                <a:gd name="T5" fmla="*/ 174 h 847"/>
                <a:gd name="T6" fmla="*/ 537 w 1943"/>
                <a:gd name="T7" fmla="*/ 220 h 847"/>
                <a:gd name="T8" fmla="*/ 443 w 1943"/>
                <a:gd name="T9" fmla="*/ 277 h 847"/>
                <a:gd name="T10" fmla="*/ 361 w 1943"/>
                <a:gd name="T11" fmla="*/ 343 h 847"/>
                <a:gd name="T12" fmla="*/ 292 w 1943"/>
                <a:gd name="T13" fmla="*/ 416 h 847"/>
                <a:gd name="T14" fmla="*/ 236 w 1943"/>
                <a:gd name="T15" fmla="*/ 493 h 847"/>
                <a:gd name="T16" fmla="*/ 192 w 1943"/>
                <a:gd name="T17" fmla="*/ 571 h 847"/>
                <a:gd name="T18" fmla="*/ 160 w 1943"/>
                <a:gd name="T19" fmla="*/ 650 h 847"/>
                <a:gd name="T20" fmla="*/ 139 w 1943"/>
                <a:gd name="T21" fmla="*/ 726 h 847"/>
                <a:gd name="T22" fmla="*/ 1802 w 1943"/>
                <a:gd name="T23" fmla="*/ 694 h 847"/>
                <a:gd name="T24" fmla="*/ 1777 w 1943"/>
                <a:gd name="T25" fmla="*/ 625 h 847"/>
                <a:gd name="T26" fmla="*/ 1742 w 1943"/>
                <a:gd name="T27" fmla="*/ 553 h 847"/>
                <a:gd name="T28" fmla="*/ 1697 w 1943"/>
                <a:gd name="T29" fmla="*/ 480 h 847"/>
                <a:gd name="T30" fmla="*/ 1641 w 1943"/>
                <a:gd name="T31" fmla="*/ 407 h 847"/>
                <a:gd name="T32" fmla="*/ 1573 w 1943"/>
                <a:gd name="T33" fmla="*/ 338 h 847"/>
                <a:gd name="T34" fmla="*/ 1494 w 1943"/>
                <a:gd name="T35" fmla="*/ 274 h 847"/>
                <a:gd name="T36" fmla="*/ 1403 w 1943"/>
                <a:gd name="T37" fmla="*/ 218 h 847"/>
                <a:gd name="T38" fmla="*/ 1300 w 1943"/>
                <a:gd name="T39" fmla="*/ 173 h 847"/>
                <a:gd name="T40" fmla="*/ 1183 w 1943"/>
                <a:gd name="T41" fmla="*/ 141 h 847"/>
                <a:gd name="T42" fmla="*/ 1053 w 1943"/>
                <a:gd name="T43" fmla="*/ 123 h 847"/>
                <a:gd name="T44" fmla="*/ 977 w 1943"/>
                <a:gd name="T45" fmla="*/ 0 h 847"/>
                <a:gd name="T46" fmla="*/ 1122 w 1943"/>
                <a:gd name="T47" fmla="*/ 9 h 847"/>
                <a:gd name="T48" fmla="*/ 1252 w 1943"/>
                <a:gd name="T49" fmla="*/ 34 h 847"/>
                <a:gd name="T50" fmla="*/ 1367 w 1943"/>
                <a:gd name="T51" fmla="*/ 72 h 847"/>
                <a:gd name="T52" fmla="*/ 1468 w 1943"/>
                <a:gd name="T53" fmla="*/ 119 h 847"/>
                <a:gd name="T54" fmla="*/ 1556 w 1943"/>
                <a:gd name="T55" fmla="*/ 173 h 847"/>
                <a:gd name="T56" fmla="*/ 1629 w 1943"/>
                <a:gd name="T57" fmla="*/ 229 h 847"/>
                <a:gd name="T58" fmla="*/ 1690 w 1943"/>
                <a:gd name="T59" fmla="*/ 284 h 847"/>
                <a:gd name="T60" fmla="*/ 1776 w 1943"/>
                <a:gd name="T61" fmla="*/ 388 h 847"/>
                <a:gd name="T62" fmla="*/ 1843 w 1943"/>
                <a:gd name="T63" fmla="*/ 496 h 847"/>
                <a:gd name="T64" fmla="*/ 1892 w 1943"/>
                <a:gd name="T65" fmla="*/ 600 h 847"/>
                <a:gd name="T66" fmla="*/ 1922 w 1943"/>
                <a:gd name="T67" fmla="*/ 696 h 847"/>
                <a:gd name="T68" fmla="*/ 1938 w 1943"/>
                <a:gd name="T69" fmla="*/ 780 h 847"/>
                <a:gd name="T70" fmla="*/ 0 w 1943"/>
                <a:gd name="T71" fmla="*/ 847 h 847"/>
                <a:gd name="T72" fmla="*/ 10 w 1943"/>
                <a:gd name="T73" fmla="*/ 744 h 847"/>
                <a:gd name="T74" fmla="*/ 26 w 1943"/>
                <a:gd name="T75" fmla="*/ 666 h 847"/>
                <a:gd name="T76" fmla="*/ 53 w 1943"/>
                <a:gd name="T77" fmla="*/ 583 h 847"/>
                <a:gd name="T78" fmla="*/ 91 w 1943"/>
                <a:gd name="T79" fmla="*/ 499 h 847"/>
                <a:gd name="T80" fmla="*/ 140 w 1943"/>
                <a:gd name="T81" fmla="*/ 416 h 847"/>
                <a:gd name="T82" fmla="*/ 201 w 1943"/>
                <a:gd name="T83" fmla="*/ 334 h 847"/>
                <a:gd name="T84" fmla="*/ 273 w 1943"/>
                <a:gd name="T85" fmla="*/ 259 h 847"/>
                <a:gd name="T86" fmla="*/ 359 w 1943"/>
                <a:gd name="T87" fmla="*/ 188 h 847"/>
                <a:gd name="T88" fmla="*/ 456 w 1943"/>
                <a:gd name="T89" fmla="*/ 125 h 847"/>
                <a:gd name="T90" fmla="*/ 566 w 1943"/>
                <a:gd name="T91" fmla="*/ 74 h 847"/>
                <a:gd name="T92" fmla="*/ 690 w 1943"/>
                <a:gd name="T93" fmla="*/ 34 h 847"/>
                <a:gd name="T94" fmla="*/ 827 w 1943"/>
                <a:gd name="T95" fmla="*/ 9 h 847"/>
                <a:gd name="T96" fmla="*/ 977 w 1943"/>
                <a:gd name="T97" fmla="*/ 0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43" h="847">
                  <a:moveTo>
                    <a:pt x="984" y="121"/>
                  </a:moveTo>
                  <a:lnTo>
                    <a:pt x="908" y="123"/>
                  </a:lnTo>
                  <a:lnTo>
                    <a:pt x="838" y="130"/>
                  </a:lnTo>
                  <a:lnTo>
                    <a:pt x="770" y="141"/>
                  </a:lnTo>
                  <a:lnTo>
                    <a:pt x="706" y="155"/>
                  </a:lnTo>
                  <a:lnTo>
                    <a:pt x="647" y="174"/>
                  </a:lnTo>
                  <a:lnTo>
                    <a:pt x="591" y="196"/>
                  </a:lnTo>
                  <a:lnTo>
                    <a:pt x="537" y="220"/>
                  </a:lnTo>
                  <a:lnTo>
                    <a:pt x="488" y="248"/>
                  </a:lnTo>
                  <a:lnTo>
                    <a:pt x="443" y="277"/>
                  </a:lnTo>
                  <a:lnTo>
                    <a:pt x="400" y="309"/>
                  </a:lnTo>
                  <a:lnTo>
                    <a:pt x="361" y="343"/>
                  </a:lnTo>
                  <a:lnTo>
                    <a:pt x="325" y="378"/>
                  </a:lnTo>
                  <a:lnTo>
                    <a:pt x="292" y="416"/>
                  </a:lnTo>
                  <a:lnTo>
                    <a:pt x="262" y="453"/>
                  </a:lnTo>
                  <a:lnTo>
                    <a:pt x="236" y="493"/>
                  </a:lnTo>
                  <a:lnTo>
                    <a:pt x="213" y="531"/>
                  </a:lnTo>
                  <a:lnTo>
                    <a:pt x="192" y="571"/>
                  </a:lnTo>
                  <a:lnTo>
                    <a:pt x="174" y="611"/>
                  </a:lnTo>
                  <a:lnTo>
                    <a:pt x="160" y="650"/>
                  </a:lnTo>
                  <a:lnTo>
                    <a:pt x="148" y="689"/>
                  </a:lnTo>
                  <a:lnTo>
                    <a:pt x="139" y="726"/>
                  </a:lnTo>
                  <a:lnTo>
                    <a:pt x="1810" y="726"/>
                  </a:lnTo>
                  <a:lnTo>
                    <a:pt x="1802" y="694"/>
                  </a:lnTo>
                  <a:lnTo>
                    <a:pt x="1791" y="660"/>
                  </a:lnTo>
                  <a:lnTo>
                    <a:pt x="1777" y="625"/>
                  </a:lnTo>
                  <a:lnTo>
                    <a:pt x="1761" y="590"/>
                  </a:lnTo>
                  <a:lnTo>
                    <a:pt x="1742" y="553"/>
                  </a:lnTo>
                  <a:lnTo>
                    <a:pt x="1722" y="516"/>
                  </a:lnTo>
                  <a:lnTo>
                    <a:pt x="1697" y="480"/>
                  </a:lnTo>
                  <a:lnTo>
                    <a:pt x="1671" y="442"/>
                  </a:lnTo>
                  <a:lnTo>
                    <a:pt x="1641" y="407"/>
                  </a:lnTo>
                  <a:lnTo>
                    <a:pt x="1608" y="372"/>
                  </a:lnTo>
                  <a:lnTo>
                    <a:pt x="1573" y="338"/>
                  </a:lnTo>
                  <a:lnTo>
                    <a:pt x="1535" y="305"/>
                  </a:lnTo>
                  <a:lnTo>
                    <a:pt x="1494" y="274"/>
                  </a:lnTo>
                  <a:lnTo>
                    <a:pt x="1450" y="245"/>
                  </a:lnTo>
                  <a:lnTo>
                    <a:pt x="1403" y="218"/>
                  </a:lnTo>
                  <a:lnTo>
                    <a:pt x="1353" y="194"/>
                  </a:lnTo>
                  <a:lnTo>
                    <a:pt x="1300" y="173"/>
                  </a:lnTo>
                  <a:lnTo>
                    <a:pt x="1243" y="155"/>
                  </a:lnTo>
                  <a:lnTo>
                    <a:pt x="1183" y="141"/>
                  </a:lnTo>
                  <a:lnTo>
                    <a:pt x="1120" y="130"/>
                  </a:lnTo>
                  <a:lnTo>
                    <a:pt x="1053" y="123"/>
                  </a:lnTo>
                  <a:lnTo>
                    <a:pt x="984" y="121"/>
                  </a:lnTo>
                  <a:close/>
                  <a:moveTo>
                    <a:pt x="977" y="0"/>
                  </a:moveTo>
                  <a:lnTo>
                    <a:pt x="1052" y="2"/>
                  </a:lnTo>
                  <a:lnTo>
                    <a:pt x="1122" y="9"/>
                  </a:lnTo>
                  <a:lnTo>
                    <a:pt x="1189" y="20"/>
                  </a:lnTo>
                  <a:lnTo>
                    <a:pt x="1252" y="34"/>
                  </a:lnTo>
                  <a:lnTo>
                    <a:pt x="1312" y="52"/>
                  </a:lnTo>
                  <a:lnTo>
                    <a:pt x="1367" y="72"/>
                  </a:lnTo>
                  <a:lnTo>
                    <a:pt x="1420" y="95"/>
                  </a:lnTo>
                  <a:lnTo>
                    <a:pt x="1468" y="119"/>
                  </a:lnTo>
                  <a:lnTo>
                    <a:pt x="1514" y="145"/>
                  </a:lnTo>
                  <a:lnTo>
                    <a:pt x="1556" y="173"/>
                  </a:lnTo>
                  <a:lnTo>
                    <a:pt x="1594" y="200"/>
                  </a:lnTo>
                  <a:lnTo>
                    <a:pt x="1629" y="229"/>
                  </a:lnTo>
                  <a:lnTo>
                    <a:pt x="1661" y="256"/>
                  </a:lnTo>
                  <a:lnTo>
                    <a:pt x="1690" y="284"/>
                  </a:lnTo>
                  <a:lnTo>
                    <a:pt x="1736" y="336"/>
                  </a:lnTo>
                  <a:lnTo>
                    <a:pt x="1776" y="388"/>
                  </a:lnTo>
                  <a:lnTo>
                    <a:pt x="1813" y="442"/>
                  </a:lnTo>
                  <a:lnTo>
                    <a:pt x="1843" y="496"/>
                  </a:lnTo>
                  <a:lnTo>
                    <a:pt x="1870" y="548"/>
                  </a:lnTo>
                  <a:lnTo>
                    <a:pt x="1892" y="600"/>
                  </a:lnTo>
                  <a:lnTo>
                    <a:pt x="1909" y="649"/>
                  </a:lnTo>
                  <a:lnTo>
                    <a:pt x="1922" y="696"/>
                  </a:lnTo>
                  <a:lnTo>
                    <a:pt x="1932" y="740"/>
                  </a:lnTo>
                  <a:lnTo>
                    <a:pt x="1938" y="780"/>
                  </a:lnTo>
                  <a:lnTo>
                    <a:pt x="1943" y="847"/>
                  </a:lnTo>
                  <a:lnTo>
                    <a:pt x="0" y="847"/>
                  </a:lnTo>
                  <a:lnTo>
                    <a:pt x="6" y="780"/>
                  </a:lnTo>
                  <a:lnTo>
                    <a:pt x="10" y="744"/>
                  </a:lnTo>
                  <a:lnTo>
                    <a:pt x="17" y="705"/>
                  </a:lnTo>
                  <a:lnTo>
                    <a:pt x="26" y="666"/>
                  </a:lnTo>
                  <a:lnTo>
                    <a:pt x="38" y="625"/>
                  </a:lnTo>
                  <a:lnTo>
                    <a:pt x="53" y="583"/>
                  </a:lnTo>
                  <a:lnTo>
                    <a:pt x="71" y="541"/>
                  </a:lnTo>
                  <a:lnTo>
                    <a:pt x="91" y="499"/>
                  </a:lnTo>
                  <a:lnTo>
                    <a:pt x="114" y="458"/>
                  </a:lnTo>
                  <a:lnTo>
                    <a:pt x="140" y="416"/>
                  </a:lnTo>
                  <a:lnTo>
                    <a:pt x="169" y="375"/>
                  </a:lnTo>
                  <a:lnTo>
                    <a:pt x="201" y="334"/>
                  </a:lnTo>
                  <a:lnTo>
                    <a:pt x="236" y="296"/>
                  </a:lnTo>
                  <a:lnTo>
                    <a:pt x="273" y="259"/>
                  </a:lnTo>
                  <a:lnTo>
                    <a:pt x="315" y="222"/>
                  </a:lnTo>
                  <a:lnTo>
                    <a:pt x="359" y="188"/>
                  </a:lnTo>
                  <a:lnTo>
                    <a:pt x="406" y="155"/>
                  </a:lnTo>
                  <a:lnTo>
                    <a:pt x="456" y="125"/>
                  </a:lnTo>
                  <a:lnTo>
                    <a:pt x="509" y="98"/>
                  </a:lnTo>
                  <a:lnTo>
                    <a:pt x="566" y="74"/>
                  </a:lnTo>
                  <a:lnTo>
                    <a:pt x="626" y="52"/>
                  </a:lnTo>
                  <a:lnTo>
                    <a:pt x="690" y="34"/>
                  </a:lnTo>
                  <a:lnTo>
                    <a:pt x="757" y="20"/>
                  </a:lnTo>
                  <a:lnTo>
                    <a:pt x="827" y="9"/>
                  </a:lnTo>
                  <a:lnTo>
                    <a:pt x="901" y="2"/>
                  </a:lnTo>
                  <a:lnTo>
                    <a:pt x="9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263"/>
            <p:cNvSpPr>
              <a:spLocks noEditPoints="1"/>
            </p:cNvSpPr>
            <p:nvPr/>
          </p:nvSpPr>
          <p:spPr bwMode="auto">
            <a:xfrm>
              <a:off x="2514600" y="4395788"/>
              <a:ext cx="95250" cy="230188"/>
            </a:xfrm>
            <a:custGeom>
              <a:avLst/>
              <a:gdLst>
                <a:gd name="T0" fmla="*/ 268 w 604"/>
                <a:gd name="T1" fmla="*/ 124 h 1452"/>
                <a:gd name="T2" fmla="*/ 209 w 604"/>
                <a:gd name="T3" fmla="*/ 145 h 1452"/>
                <a:gd name="T4" fmla="*/ 162 w 604"/>
                <a:gd name="T5" fmla="*/ 185 h 1452"/>
                <a:gd name="T6" fmla="*/ 132 w 604"/>
                <a:gd name="T7" fmla="*/ 238 h 1452"/>
                <a:gd name="T8" fmla="*/ 121 w 604"/>
                <a:gd name="T9" fmla="*/ 303 h 1452"/>
                <a:gd name="T10" fmla="*/ 123 w 604"/>
                <a:gd name="T11" fmla="*/ 1183 h 1452"/>
                <a:gd name="T12" fmla="*/ 145 w 604"/>
                <a:gd name="T13" fmla="*/ 1242 h 1452"/>
                <a:gd name="T14" fmla="*/ 183 w 604"/>
                <a:gd name="T15" fmla="*/ 1289 h 1452"/>
                <a:gd name="T16" fmla="*/ 237 w 604"/>
                <a:gd name="T17" fmla="*/ 1320 h 1452"/>
                <a:gd name="T18" fmla="*/ 302 w 604"/>
                <a:gd name="T19" fmla="*/ 1331 h 1452"/>
                <a:gd name="T20" fmla="*/ 365 w 604"/>
                <a:gd name="T21" fmla="*/ 1320 h 1452"/>
                <a:gd name="T22" fmla="*/ 419 w 604"/>
                <a:gd name="T23" fmla="*/ 1289 h 1452"/>
                <a:gd name="T24" fmla="*/ 459 w 604"/>
                <a:gd name="T25" fmla="*/ 1242 h 1452"/>
                <a:gd name="T26" fmla="*/ 480 w 604"/>
                <a:gd name="T27" fmla="*/ 1183 h 1452"/>
                <a:gd name="T28" fmla="*/ 483 w 604"/>
                <a:gd name="T29" fmla="*/ 303 h 1452"/>
                <a:gd name="T30" fmla="*/ 472 w 604"/>
                <a:gd name="T31" fmla="*/ 238 h 1452"/>
                <a:gd name="T32" fmla="*/ 441 w 604"/>
                <a:gd name="T33" fmla="*/ 185 h 1452"/>
                <a:gd name="T34" fmla="*/ 394 w 604"/>
                <a:gd name="T35" fmla="*/ 145 h 1452"/>
                <a:gd name="T36" fmla="*/ 335 w 604"/>
                <a:gd name="T37" fmla="*/ 124 h 1452"/>
                <a:gd name="T38" fmla="*/ 302 w 604"/>
                <a:gd name="T39" fmla="*/ 0 h 1452"/>
                <a:gd name="T40" fmla="*/ 390 w 604"/>
                <a:gd name="T41" fmla="*/ 12 h 1452"/>
                <a:gd name="T42" fmla="*/ 466 w 604"/>
                <a:gd name="T43" fmla="*/ 48 h 1452"/>
                <a:gd name="T44" fmla="*/ 530 w 604"/>
                <a:gd name="T45" fmla="*/ 103 h 1452"/>
                <a:gd name="T46" fmla="*/ 575 w 604"/>
                <a:gd name="T47" fmla="*/ 174 h 1452"/>
                <a:gd name="T48" fmla="*/ 600 w 604"/>
                <a:gd name="T49" fmla="*/ 257 h 1452"/>
                <a:gd name="T50" fmla="*/ 604 w 604"/>
                <a:gd name="T51" fmla="*/ 1150 h 1452"/>
                <a:gd name="T52" fmla="*/ 590 w 604"/>
                <a:gd name="T53" fmla="*/ 1238 h 1452"/>
                <a:gd name="T54" fmla="*/ 555 w 604"/>
                <a:gd name="T55" fmla="*/ 1316 h 1452"/>
                <a:gd name="T56" fmla="*/ 500 w 604"/>
                <a:gd name="T57" fmla="*/ 1378 h 1452"/>
                <a:gd name="T58" fmla="*/ 429 w 604"/>
                <a:gd name="T59" fmla="*/ 1425 h 1452"/>
                <a:gd name="T60" fmla="*/ 347 w 604"/>
                <a:gd name="T61" fmla="*/ 1449 h 1452"/>
                <a:gd name="T62" fmla="*/ 256 w 604"/>
                <a:gd name="T63" fmla="*/ 1449 h 1452"/>
                <a:gd name="T64" fmla="*/ 173 w 604"/>
                <a:gd name="T65" fmla="*/ 1425 h 1452"/>
                <a:gd name="T66" fmla="*/ 102 w 604"/>
                <a:gd name="T67" fmla="*/ 1378 h 1452"/>
                <a:gd name="T68" fmla="*/ 47 w 604"/>
                <a:gd name="T69" fmla="*/ 1316 h 1452"/>
                <a:gd name="T70" fmla="*/ 12 w 604"/>
                <a:gd name="T71" fmla="*/ 1238 h 1452"/>
                <a:gd name="T72" fmla="*/ 0 w 604"/>
                <a:gd name="T73" fmla="*/ 1150 h 1452"/>
                <a:gd name="T74" fmla="*/ 3 w 604"/>
                <a:gd name="T75" fmla="*/ 257 h 1452"/>
                <a:gd name="T76" fmla="*/ 27 w 604"/>
                <a:gd name="T77" fmla="*/ 174 h 1452"/>
                <a:gd name="T78" fmla="*/ 72 w 604"/>
                <a:gd name="T79" fmla="*/ 103 h 1452"/>
                <a:gd name="T80" fmla="*/ 136 w 604"/>
                <a:gd name="T81" fmla="*/ 48 h 1452"/>
                <a:gd name="T82" fmla="*/ 213 w 604"/>
                <a:gd name="T83" fmla="*/ 12 h 1452"/>
                <a:gd name="T84" fmla="*/ 302 w 604"/>
                <a:gd name="T85" fmla="*/ 0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04" h="1452">
                  <a:moveTo>
                    <a:pt x="302" y="121"/>
                  </a:moveTo>
                  <a:lnTo>
                    <a:pt x="268" y="124"/>
                  </a:lnTo>
                  <a:lnTo>
                    <a:pt x="237" y="132"/>
                  </a:lnTo>
                  <a:lnTo>
                    <a:pt x="209" y="145"/>
                  </a:lnTo>
                  <a:lnTo>
                    <a:pt x="183" y="163"/>
                  </a:lnTo>
                  <a:lnTo>
                    <a:pt x="162" y="185"/>
                  </a:lnTo>
                  <a:lnTo>
                    <a:pt x="145" y="210"/>
                  </a:lnTo>
                  <a:lnTo>
                    <a:pt x="132" y="238"/>
                  </a:lnTo>
                  <a:lnTo>
                    <a:pt x="123" y="270"/>
                  </a:lnTo>
                  <a:lnTo>
                    <a:pt x="121" y="303"/>
                  </a:lnTo>
                  <a:lnTo>
                    <a:pt x="121" y="1150"/>
                  </a:lnTo>
                  <a:lnTo>
                    <a:pt x="123" y="1183"/>
                  </a:lnTo>
                  <a:lnTo>
                    <a:pt x="132" y="1214"/>
                  </a:lnTo>
                  <a:lnTo>
                    <a:pt x="145" y="1242"/>
                  </a:lnTo>
                  <a:lnTo>
                    <a:pt x="162" y="1267"/>
                  </a:lnTo>
                  <a:lnTo>
                    <a:pt x="183" y="1289"/>
                  </a:lnTo>
                  <a:lnTo>
                    <a:pt x="209" y="1307"/>
                  </a:lnTo>
                  <a:lnTo>
                    <a:pt x="237" y="1320"/>
                  </a:lnTo>
                  <a:lnTo>
                    <a:pt x="268" y="1328"/>
                  </a:lnTo>
                  <a:lnTo>
                    <a:pt x="302" y="1331"/>
                  </a:lnTo>
                  <a:lnTo>
                    <a:pt x="335" y="1328"/>
                  </a:lnTo>
                  <a:lnTo>
                    <a:pt x="365" y="1320"/>
                  </a:lnTo>
                  <a:lnTo>
                    <a:pt x="394" y="1307"/>
                  </a:lnTo>
                  <a:lnTo>
                    <a:pt x="419" y="1289"/>
                  </a:lnTo>
                  <a:lnTo>
                    <a:pt x="441" y="1267"/>
                  </a:lnTo>
                  <a:lnTo>
                    <a:pt x="459" y="1242"/>
                  </a:lnTo>
                  <a:lnTo>
                    <a:pt x="472" y="1214"/>
                  </a:lnTo>
                  <a:lnTo>
                    <a:pt x="480" y="1183"/>
                  </a:lnTo>
                  <a:lnTo>
                    <a:pt x="483" y="1150"/>
                  </a:lnTo>
                  <a:lnTo>
                    <a:pt x="483" y="303"/>
                  </a:lnTo>
                  <a:lnTo>
                    <a:pt x="480" y="270"/>
                  </a:lnTo>
                  <a:lnTo>
                    <a:pt x="472" y="238"/>
                  </a:lnTo>
                  <a:lnTo>
                    <a:pt x="459" y="210"/>
                  </a:lnTo>
                  <a:lnTo>
                    <a:pt x="441" y="185"/>
                  </a:lnTo>
                  <a:lnTo>
                    <a:pt x="419" y="163"/>
                  </a:lnTo>
                  <a:lnTo>
                    <a:pt x="394" y="145"/>
                  </a:lnTo>
                  <a:lnTo>
                    <a:pt x="365" y="132"/>
                  </a:lnTo>
                  <a:lnTo>
                    <a:pt x="335" y="124"/>
                  </a:lnTo>
                  <a:lnTo>
                    <a:pt x="302" y="121"/>
                  </a:lnTo>
                  <a:close/>
                  <a:moveTo>
                    <a:pt x="302" y="0"/>
                  </a:moveTo>
                  <a:lnTo>
                    <a:pt x="347" y="3"/>
                  </a:lnTo>
                  <a:lnTo>
                    <a:pt x="390" y="12"/>
                  </a:lnTo>
                  <a:lnTo>
                    <a:pt x="429" y="28"/>
                  </a:lnTo>
                  <a:lnTo>
                    <a:pt x="466" y="48"/>
                  </a:lnTo>
                  <a:lnTo>
                    <a:pt x="500" y="74"/>
                  </a:lnTo>
                  <a:lnTo>
                    <a:pt x="530" y="103"/>
                  </a:lnTo>
                  <a:lnTo>
                    <a:pt x="555" y="136"/>
                  </a:lnTo>
                  <a:lnTo>
                    <a:pt x="575" y="174"/>
                  </a:lnTo>
                  <a:lnTo>
                    <a:pt x="590" y="215"/>
                  </a:lnTo>
                  <a:lnTo>
                    <a:pt x="600" y="257"/>
                  </a:lnTo>
                  <a:lnTo>
                    <a:pt x="604" y="303"/>
                  </a:lnTo>
                  <a:lnTo>
                    <a:pt x="604" y="1150"/>
                  </a:lnTo>
                  <a:lnTo>
                    <a:pt x="600" y="1195"/>
                  </a:lnTo>
                  <a:lnTo>
                    <a:pt x="590" y="1238"/>
                  </a:lnTo>
                  <a:lnTo>
                    <a:pt x="575" y="1278"/>
                  </a:lnTo>
                  <a:lnTo>
                    <a:pt x="555" y="1316"/>
                  </a:lnTo>
                  <a:lnTo>
                    <a:pt x="530" y="1349"/>
                  </a:lnTo>
                  <a:lnTo>
                    <a:pt x="500" y="1378"/>
                  </a:lnTo>
                  <a:lnTo>
                    <a:pt x="466" y="1404"/>
                  </a:lnTo>
                  <a:lnTo>
                    <a:pt x="429" y="1425"/>
                  </a:lnTo>
                  <a:lnTo>
                    <a:pt x="390" y="1440"/>
                  </a:lnTo>
                  <a:lnTo>
                    <a:pt x="347" y="1449"/>
                  </a:lnTo>
                  <a:lnTo>
                    <a:pt x="302" y="1452"/>
                  </a:lnTo>
                  <a:lnTo>
                    <a:pt x="256" y="1449"/>
                  </a:lnTo>
                  <a:lnTo>
                    <a:pt x="213" y="1440"/>
                  </a:lnTo>
                  <a:lnTo>
                    <a:pt x="173" y="1425"/>
                  </a:lnTo>
                  <a:lnTo>
                    <a:pt x="136" y="1404"/>
                  </a:lnTo>
                  <a:lnTo>
                    <a:pt x="102" y="1378"/>
                  </a:lnTo>
                  <a:lnTo>
                    <a:pt x="72" y="1349"/>
                  </a:lnTo>
                  <a:lnTo>
                    <a:pt x="47" y="1316"/>
                  </a:lnTo>
                  <a:lnTo>
                    <a:pt x="27" y="1278"/>
                  </a:lnTo>
                  <a:lnTo>
                    <a:pt x="12" y="1238"/>
                  </a:lnTo>
                  <a:lnTo>
                    <a:pt x="3" y="1195"/>
                  </a:lnTo>
                  <a:lnTo>
                    <a:pt x="0" y="1150"/>
                  </a:lnTo>
                  <a:lnTo>
                    <a:pt x="0" y="303"/>
                  </a:lnTo>
                  <a:lnTo>
                    <a:pt x="3" y="257"/>
                  </a:lnTo>
                  <a:lnTo>
                    <a:pt x="12" y="215"/>
                  </a:lnTo>
                  <a:lnTo>
                    <a:pt x="27" y="174"/>
                  </a:lnTo>
                  <a:lnTo>
                    <a:pt x="47" y="136"/>
                  </a:lnTo>
                  <a:lnTo>
                    <a:pt x="72" y="103"/>
                  </a:lnTo>
                  <a:lnTo>
                    <a:pt x="102" y="74"/>
                  </a:lnTo>
                  <a:lnTo>
                    <a:pt x="136" y="48"/>
                  </a:lnTo>
                  <a:lnTo>
                    <a:pt x="173" y="28"/>
                  </a:lnTo>
                  <a:lnTo>
                    <a:pt x="213" y="12"/>
                  </a:lnTo>
                  <a:lnTo>
                    <a:pt x="256" y="3"/>
                  </a:lnTo>
                  <a:lnTo>
                    <a:pt x="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264"/>
            <p:cNvSpPr>
              <a:spLocks noEditPoints="1"/>
            </p:cNvSpPr>
            <p:nvPr/>
          </p:nvSpPr>
          <p:spPr bwMode="auto">
            <a:xfrm>
              <a:off x="2955925" y="4395788"/>
              <a:ext cx="95250" cy="230188"/>
            </a:xfrm>
            <a:custGeom>
              <a:avLst/>
              <a:gdLst>
                <a:gd name="T0" fmla="*/ 268 w 604"/>
                <a:gd name="T1" fmla="*/ 124 h 1452"/>
                <a:gd name="T2" fmla="*/ 209 w 604"/>
                <a:gd name="T3" fmla="*/ 145 h 1452"/>
                <a:gd name="T4" fmla="*/ 163 w 604"/>
                <a:gd name="T5" fmla="*/ 185 h 1452"/>
                <a:gd name="T6" fmla="*/ 132 w 604"/>
                <a:gd name="T7" fmla="*/ 238 h 1452"/>
                <a:gd name="T8" fmla="*/ 121 w 604"/>
                <a:gd name="T9" fmla="*/ 303 h 1452"/>
                <a:gd name="T10" fmla="*/ 123 w 604"/>
                <a:gd name="T11" fmla="*/ 1183 h 1452"/>
                <a:gd name="T12" fmla="*/ 145 w 604"/>
                <a:gd name="T13" fmla="*/ 1242 h 1452"/>
                <a:gd name="T14" fmla="*/ 184 w 604"/>
                <a:gd name="T15" fmla="*/ 1289 h 1452"/>
                <a:gd name="T16" fmla="*/ 237 w 604"/>
                <a:gd name="T17" fmla="*/ 1320 h 1452"/>
                <a:gd name="T18" fmla="*/ 302 w 604"/>
                <a:gd name="T19" fmla="*/ 1331 h 1452"/>
                <a:gd name="T20" fmla="*/ 366 w 604"/>
                <a:gd name="T21" fmla="*/ 1320 h 1452"/>
                <a:gd name="T22" fmla="*/ 420 w 604"/>
                <a:gd name="T23" fmla="*/ 1289 h 1452"/>
                <a:gd name="T24" fmla="*/ 459 w 604"/>
                <a:gd name="T25" fmla="*/ 1242 h 1452"/>
                <a:gd name="T26" fmla="*/ 480 w 604"/>
                <a:gd name="T27" fmla="*/ 1183 h 1452"/>
                <a:gd name="T28" fmla="*/ 483 w 604"/>
                <a:gd name="T29" fmla="*/ 303 h 1452"/>
                <a:gd name="T30" fmla="*/ 472 w 604"/>
                <a:gd name="T31" fmla="*/ 238 h 1452"/>
                <a:gd name="T32" fmla="*/ 442 w 604"/>
                <a:gd name="T33" fmla="*/ 185 h 1452"/>
                <a:gd name="T34" fmla="*/ 394 w 604"/>
                <a:gd name="T35" fmla="*/ 145 h 1452"/>
                <a:gd name="T36" fmla="*/ 335 w 604"/>
                <a:gd name="T37" fmla="*/ 124 h 1452"/>
                <a:gd name="T38" fmla="*/ 302 w 604"/>
                <a:gd name="T39" fmla="*/ 0 h 1452"/>
                <a:gd name="T40" fmla="*/ 390 w 604"/>
                <a:gd name="T41" fmla="*/ 12 h 1452"/>
                <a:gd name="T42" fmla="*/ 467 w 604"/>
                <a:gd name="T43" fmla="*/ 48 h 1452"/>
                <a:gd name="T44" fmla="*/ 530 w 604"/>
                <a:gd name="T45" fmla="*/ 103 h 1452"/>
                <a:gd name="T46" fmla="*/ 575 w 604"/>
                <a:gd name="T47" fmla="*/ 174 h 1452"/>
                <a:gd name="T48" fmla="*/ 601 w 604"/>
                <a:gd name="T49" fmla="*/ 257 h 1452"/>
                <a:gd name="T50" fmla="*/ 604 w 604"/>
                <a:gd name="T51" fmla="*/ 1150 h 1452"/>
                <a:gd name="T52" fmla="*/ 591 w 604"/>
                <a:gd name="T53" fmla="*/ 1238 h 1452"/>
                <a:gd name="T54" fmla="*/ 556 w 604"/>
                <a:gd name="T55" fmla="*/ 1316 h 1452"/>
                <a:gd name="T56" fmla="*/ 501 w 604"/>
                <a:gd name="T57" fmla="*/ 1378 h 1452"/>
                <a:gd name="T58" fmla="*/ 430 w 604"/>
                <a:gd name="T59" fmla="*/ 1425 h 1452"/>
                <a:gd name="T60" fmla="*/ 347 w 604"/>
                <a:gd name="T61" fmla="*/ 1449 h 1452"/>
                <a:gd name="T62" fmla="*/ 256 w 604"/>
                <a:gd name="T63" fmla="*/ 1449 h 1452"/>
                <a:gd name="T64" fmla="*/ 174 w 604"/>
                <a:gd name="T65" fmla="*/ 1425 h 1452"/>
                <a:gd name="T66" fmla="*/ 102 w 604"/>
                <a:gd name="T67" fmla="*/ 1378 h 1452"/>
                <a:gd name="T68" fmla="*/ 48 w 604"/>
                <a:gd name="T69" fmla="*/ 1316 h 1452"/>
                <a:gd name="T70" fmla="*/ 13 w 604"/>
                <a:gd name="T71" fmla="*/ 1238 h 1452"/>
                <a:gd name="T72" fmla="*/ 0 w 604"/>
                <a:gd name="T73" fmla="*/ 1150 h 1452"/>
                <a:gd name="T74" fmla="*/ 4 w 604"/>
                <a:gd name="T75" fmla="*/ 257 h 1452"/>
                <a:gd name="T76" fmla="*/ 28 w 604"/>
                <a:gd name="T77" fmla="*/ 174 h 1452"/>
                <a:gd name="T78" fmla="*/ 73 w 604"/>
                <a:gd name="T79" fmla="*/ 103 h 1452"/>
                <a:gd name="T80" fmla="*/ 137 w 604"/>
                <a:gd name="T81" fmla="*/ 48 h 1452"/>
                <a:gd name="T82" fmla="*/ 213 w 604"/>
                <a:gd name="T83" fmla="*/ 12 h 1452"/>
                <a:gd name="T84" fmla="*/ 302 w 604"/>
                <a:gd name="T85" fmla="*/ 0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04" h="1452">
                  <a:moveTo>
                    <a:pt x="302" y="121"/>
                  </a:moveTo>
                  <a:lnTo>
                    <a:pt x="268" y="124"/>
                  </a:lnTo>
                  <a:lnTo>
                    <a:pt x="237" y="132"/>
                  </a:lnTo>
                  <a:lnTo>
                    <a:pt x="209" y="145"/>
                  </a:lnTo>
                  <a:lnTo>
                    <a:pt x="184" y="163"/>
                  </a:lnTo>
                  <a:lnTo>
                    <a:pt x="163" y="185"/>
                  </a:lnTo>
                  <a:lnTo>
                    <a:pt x="145" y="210"/>
                  </a:lnTo>
                  <a:lnTo>
                    <a:pt x="132" y="238"/>
                  </a:lnTo>
                  <a:lnTo>
                    <a:pt x="123" y="270"/>
                  </a:lnTo>
                  <a:lnTo>
                    <a:pt x="121" y="303"/>
                  </a:lnTo>
                  <a:lnTo>
                    <a:pt x="121" y="1150"/>
                  </a:lnTo>
                  <a:lnTo>
                    <a:pt x="123" y="1183"/>
                  </a:lnTo>
                  <a:lnTo>
                    <a:pt x="132" y="1214"/>
                  </a:lnTo>
                  <a:lnTo>
                    <a:pt x="145" y="1242"/>
                  </a:lnTo>
                  <a:lnTo>
                    <a:pt x="163" y="1267"/>
                  </a:lnTo>
                  <a:lnTo>
                    <a:pt x="184" y="1289"/>
                  </a:lnTo>
                  <a:lnTo>
                    <a:pt x="209" y="1307"/>
                  </a:lnTo>
                  <a:lnTo>
                    <a:pt x="237" y="1320"/>
                  </a:lnTo>
                  <a:lnTo>
                    <a:pt x="268" y="1328"/>
                  </a:lnTo>
                  <a:lnTo>
                    <a:pt x="302" y="1331"/>
                  </a:lnTo>
                  <a:lnTo>
                    <a:pt x="335" y="1328"/>
                  </a:lnTo>
                  <a:lnTo>
                    <a:pt x="366" y="1320"/>
                  </a:lnTo>
                  <a:lnTo>
                    <a:pt x="394" y="1307"/>
                  </a:lnTo>
                  <a:lnTo>
                    <a:pt x="420" y="1289"/>
                  </a:lnTo>
                  <a:lnTo>
                    <a:pt x="442" y="1267"/>
                  </a:lnTo>
                  <a:lnTo>
                    <a:pt x="459" y="1242"/>
                  </a:lnTo>
                  <a:lnTo>
                    <a:pt x="472" y="1214"/>
                  </a:lnTo>
                  <a:lnTo>
                    <a:pt x="480" y="1183"/>
                  </a:lnTo>
                  <a:lnTo>
                    <a:pt x="483" y="1150"/>
                  </a:lnTo>
                  <a:lnTo>
                    <a:pt x="483" y="303"/>
                  </a:lnTo>
                  <a:lnTo>
                    <a:pt x="480" y="270"/>
                  </a:lnTo>
                  <a:lnTo>
                    <a:pt x="472" y="238"/>
                  </a:lnTo>
                  <a:lnTo>
                    <a:pt x="459" y="210"/>
                  </a:lnTo>
                  <a:lnTo>
                    <a:pt x="442" y="185"/>
                  </a:lnTo>
                  <a:lnTo>
                    <a:pt x="420" y="163"/>
                  </a:lnTo>
                  <a:lnTo>
                    <a:pt x="394" y="145"/>
                  </a:lnTo>
                  <a:lnTo>
                    <a:pt x="366" y="132"/>
                  </a:lnTo>
                  <a:lnTo>
                    <a:pt x="335" y="124"/>
                  </a:lnTo>
                  <a:lnTo>
                    <a:pt x="302" y="121"/>
                  </a:lnTo>
                  <a:close/>
                  <a:moveTo>
                    <a:pt x="302" y="0"/>
                  </a:moveTo>
                  <a:lnTo>
                    <a:pt x="347" y="3"/>
                  </a:lnTo>
                  <a:lnTo>
                    <a:pt x="390" y="12"/>
                  </a:lnTo>
                  <a:lnTo>
                    <a:pt x="430" y="28"/>
                  </a:lnTo>
                  <a:lnTo>
                    <a:pt x="467" y="48"/>
                  </a:lnTo>
                  <a:lnTo>
                    <a:pt x="501" y="74"/>
                  </a:lnTo>
                  <a:lnTo>
                    <a:pt x="530" y="103"/>
                  </a:lnTo>
                  <a:lnTo>
                    <a:pt x="556" y="136"/>
                  </a:lnTo>
                  <a:lnTo>
                    <a:pt x="575" y="174"/>
                  </a:lnTo>
                  <a:lnTo>
                    <a:pt x="591" y="215"/>
                  </a:lnTo>
                  <a:lnTo>
                    <a:pt x="601" y="257"/>
                  </a:lnTo>
                  <a:lnTo>
                    <a:pt x="604" y="303"/>
                  </a:lnTo>
                  <a:lnTo>
                    <a:pt x="604" y="1150"/>
                  </a:lnTo>
                  <a:lnTo>
                    <a:pt x="601" y="1195"/>
                  </a:lnTo>
                  <a:lnTo>
                    <a:pt x="591" y="1238"/>
                  </a:lnTo>
                  <a:lnTo>
                    <a:pt x="575" y="1278"/>
                  </a:lnTo>
                  <a:lnTo>
                    <a:pt x="556" y="1316"/>
                  </a:lnTo>
                  <a:lnTo>
                    <a:pt x="530" y="1349"/>
                  </a:lnTo>
                  <a:lnTo>
                    <a:pt x="501" y="1378"/>
                  </a:lnTo>
                  <a:lnTo>
                    <a:pt x="467" y="1404"/>
                  </a:lnTo>
                  <a:lnTo>
                    <a:pt x="430" y="1425"/>
                  </a:lnTo>
                  <a:lnTo>
                    <a:pt x="390" y="1440"/>
                  </a:lnTo>
                  <a:lnTo>
                    <a:pt x="347" y="1449"/>
                  </a:lnTo>
                  <a:lnTo>
                    <a:pt x="302" y="1452"/>
                  </a:lnTo>
                  <a:lnTo>
                    <a:pt x="256" y="1449"/>
                  </a:lnTo>
                  <a:lnTo>
                    <a:pt x="213" y="1440"/>
                  </a:lnTo>
                  <a:lnTo>
                    <a:pt x="174" y="1425"/>
                  </a:lnTo>
                  <a:lnTo>
                    <a:pt x="137" y="1404"/>
                  </a:lnTo>
                  <a:lnTo>
                    <a:pt x="102" y="1378"/>
                  </a:lnTo>
                  <a:lnTo>
                    <a:pt x="73" y="1349"/>
                  </a:lnTo>
                  <a:lnTo>
                    <a:pt x="48" y="1316"/>
                  </a:lnTo>
                  <a:lnTo>
                    <a:pt x="28" y="1278"/>
                  </a:lnTo>
                  <a:lnTo>
                    <a:pt x="13" y="1238"/>
                  </a:lnTo>
                  <a:lnTo>
                    <a:pt x="4" y="1195"/>
                  </a:lnTo>
                  <a:lnTo>
                    <a:pt x="0" y="1150"/>
                  </a:lnTo>
                  <a:lnTo>
                    <a:pt x="0" y="303"/>
                  </a:lnTo>
                  <a:lnTo>
                    <a:pt x="4" y="257"/>
                  </a:lnTo>
                  <a:lnTo>
                    <a:pt x="13" y="215"/>
                  </a:lnTo>
                  <a:lnTo>
                    <a:pt x="28" y="174"/>
                  </a:lnTo>
                  <a:lnTo>
                    <a:pt x="48" y="136"/>
                  </a:lnTo>
                  <a:lnTo>
                    <a:pt x="73" y="103"/>
                  </a:lnTo>
                  <a:lnTo>
                    <a:pt x="102" y="74"/>
                  </a:lnTo>
                  <a:lnTo>
                    <a:pt x="137" y="48"/>
                  </a:lnTo>
                  <a:lnTo>
                    <a:pt x="174" y="28"/>
                  </a:lnTo>
                  <a:lnTo>
                    <a:pt x="213" y="12"/>
                  </a:lnTo>
                  <a:lnTo>
                    <a:pt x="256" y="3"/>
                  </a:lnTo>
                  <a:lnTo>
                    <a:pt x="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265"/>
            <p:cNvSpPr>
              <a:spLocks noEditPoints="1"/>
            </p:cNvSpPr>
            <p:nvPr/>
          </p:nvSpPr>
          <p:spPr bwMode="auto">
            <a:xfrm>
              <a:off x="2628900" y="4395788"/>
              <a:ext cx="307975" cy="403225"/>
            </a:xfrm>
            <a:custGeom>
              <a:avLst/>
              <a:gdLst>
                <a:gd name="T0" fmla="*/ 121 w 1932"/>
                <a:gd name="T1" fmla="*/ 1634 h 2541"/>
                <a:gd name="T2" fmla="*/ 362 w 1932"/>
                <a:gd name="T3" fmla="*/ 2299 h 2541"/>
                <a:gd name="T4" fmla="*/ 375 w 1932"/>
                <a:gd name="T5" fmla="*/ 2352 h 2541"/>
                <a:gd name="T6" fmla="*/ 407 w 1932"/>
                <a:gd name="T7" fmla="*/ 2394 h 2541"/>
                <a:gd name="T8" fmla="*/ 455 w 1932"/>
                <a:gd name="T9" fmla="*/ 2417 h 2541"/>
                <a:gd name="T10" fmla="*/ 511 w 1932"/>
                <a:gd name="T11" fmla="*/ 2417 h 2541"/>
                <a:gd name="T12" fmla="*/ 558 w 1932"/>
                <a:gd name="T13" fmla="*/ 2394 h 2541"/>
                <a:gd name="T14" fmla="*/ 591 w 1932"/>
                <a:gd name="T15" fmla="*/ 2352 h 2541"/>
                <a:gd name="T16" fmla="*/ 604 w 1932"/>
                <a:gd name="T17" fmla="*/ 2299 h 2541"/>
                <a:gd name="T18" fmla="*/ 1328 w 1932"/>
                <a:gd name="T19" fmla="*/ 1634 h 2541"/>
                <a:gd name="T20" fmla="*/ 1330 w 1932"/>
                <a:gd name="T21" fmla="*/ 2327 h 2541"/>
                <a:gd name="T22" fmla="*/ 1354 w 1932"/>
                <a:gd name="T23" fmla="*/ 2375 h 2541"/>
                <a:gd name="T24" fmla="*/ 1395 w 1932"/>
                <a:gd name="T25" fmla="*/ 2408 h 2541"/>
                <a:gd name="T26" fmla="*/ 1449 w 1932"/>
                <a:gd name="T27" fmla="*/ 2420 h 2541"/>
                <a:gd name="T28" fmla="*/ 1502 w 1932"/>
                <a:gd name="T29" fmla="*/ 2408 h 2541"/>
                <a:gd name="T30" fmla="*/ 1542 w 1932"/>
                <a:gd name="T31" fmla="*/ 2375 h 2541"/>
                <a:gd name="T32" fmla="*/ 1566 w 1932"/>
                <a:gd name="T33" fmla="*/ 2327 h 2541"/>
                <a:gd name="T34" fmla="*/ 1570 w 1932"/>
                <a:gd name="T35" fmla="*/ 1634 h 2541"/>
                <a:gd name="T36" fmla="*/ 1811 w 1932"/>
                <a:gd name="T37" fmla="*/ 121 h 2541"/>
                <a:gd name="T38" fmla="*/ 0 w 1932"/>
                <a:gd name="T39" fmla="*/ 0 h 2541"/>
                <a:gd name="T40" fmla="*/ 1932 w 1932"/>
                <a:gd name="T41" fmla="*/ 1755 h 2541"/>
                <a:gd name="T42" fmla="*/ 1690 w 1932"/>
                <a:gd name="T43" fmla="*/ 2299 h 2541"/>
                <a:gd name="T44" fmla="*/ 1677 w 1932"/>
                <a:gd name="T45" fmla="*/ 2375 h 2541"/>
                <a:gd name="T46" fmla="*/ 1643 w 1932"/>
                <a:gd name="T47" fmla="*/ 2442 h 2541"/>
                <a:gd name="T48" fmla="*/ 1590 w 1932"/>
                <a:gd name="T49" fmla="*/ 2494 h 2541"/>
                <a:gd name="T50" fmla="*/ 1525 w 1932"/>
                <a:gd name="T51" fmla="*/ 2529 h 2541"/>
                <a:gd name="T52" fmla="*/ 1449 w 1932"/>
                <a:gd name="T53" fmla="*/ 2541 h 2541"/>
                <a:gd name="T54" fmla="*/ 1372 w 1932"/>
                <a:gd name="T55" fmla="*/ 2529 h 2541"/>
                <a:gd name="T56" fmla="*/ 1306 w 1932"/>
                <a:gd name="T57" fmla="*/ 2494 h 2541"/>
                <a:gd name="T58" fmla="*/ 1254 w 1932"/>
                <a:gd name="T59" fmla="*/ 2442 h 2541"/>
                <a:gd name="T60" fmla="*/ 1220 w 1932"/>
                <a:gd name="T61" fmla="*/ 2375 h 2541"/>
                <a:gd name="T62" fmla="*/ 1207 w 1932"/>
                <a:gd name="T63" fmla="*/ 2299 h 2541"/>
                <a:gd name="T64" fmla="*/ 725 w 1932"/>
                <a:gd name="T65" fmla="*/ 1755 h 2541"/>
                <a:gd name="T66" fmla="*/ 721 w 1932"/>
                <a:gd name="T67" fmla="*/ 2339 h 2541"/>
                <a:gd name="T68" fmla="*/ 697 w 1932"/>
                <a:gd name="T69" fmla="*/ 2410 h 2541"/>
                <a:gd name="T70" fmla="*/ 653 w 1932"/>
                <a:gd name="T71" fmla="*/ 2470 h 2541"/>
                <a:gd name="T72" fmla="*/ 593 w 1932"/>
                <a:gd name="T73" fmla="*/ 2514 h 2541"/>
                <a:gd name="T74" fmla="*/ 522 w 1932"/>
                <a:gd name="T75" fmla="*/ 2538 h 2541"/>
                <a:gd name="T76" fmla="*/ 444 w 1932"/>
                <a:gd name="T77" fmla="*/ 2538 h 2541"/>
                <a:gd name="T78" fmla="*/ 372 w 1932"/>
                <a:gd name="T79" fmla="*/ 2514 h 2541"/>
                <a:gd name="T80" fmla="*/ 312 w 1932"/>
                <a:gd name="T81" fmla="*/ 2470 h 2541"/>
                <a:gd name="T82" fmla="*/ 268 w 1932"/>
                <a:gd name="T83" fmla="*/ 2410 h 2541"/>
                <a:gd name="T84" fmla="*/ 244 w 1932"/>
                <a:gd name="T85" fmla="*/ 2339 h 2541"/>
                <a:gd name="T86" fmla="*/ 242 w 1932"/>
                <a:gd name="T87" fmla="*/ 1755 h 2541"/>
                <a:gd name="T88" fmla="*/ 0 w 1932"/>
                <a:gd name="T89" fmla="*/ 0 h 2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32" h="2541">
                  <a:moveTo>
                    <a:pt x="121" y="121"/>
                  </a:moveTo>
                  <a:lnTo>
                    <a:pt x="121" y="1634"/>
                  </a:lnTo>
                  <a:lnTo>
                    <a:pt x="362" y="1634"/>
                  </a:lnTo>
                  <a:lnTo>
                    <a:pt x="362" y="2299"/>
                  </a:lnTo>
                  <a:lnTo>
                    <a:pt x="365" y="2327"/>
                  </a:lnTo>
                  <a:lnTo>
                    <a:pt x="375" y="2352"/>
                  </a:lnTo>
                  <a:lnTo>
                    <a:pt x="389" y="2375"/>
                  </a:lnTo>
                  <a:lnTo>
                    <a:pt x="407" y="2394"/>
                  </a:lnTo>
                  <a:lnTo>
                    <a:pt x="429" y="2408"/>
                  </a:lnTo>
                  <a:lnTo>
                    <a:pt x="455" y="2417"/>
                  </a:lnTo>
                  <a:lnTo>
                    <a:pt x="483" y="2420"/>
                  </a:lnTo>
                  <a:lnTo>
                    <a:pt x="511" y="2417"/>
                  </a:lnTo>
                  <a:lnTo>
                    <a:pt x="536" y="2408"/>
                  </a:lnTo>
                  <a:lnTo>
                    <a:pt x="558" y="2394"/>
                  </a:lnTo>
                  <a:lnTo>
                    <a:pt x="576" y="2375"/>
                  </a:lnTo>
                  <a:lnTo>
                    <a:pt x="591" y="2352"/>
                  </a:lnTo>
                  <a:lnTo>
                    <a:pt x="601" y="2327"/>
                  </a:lnTo>
                  <a:lnTo>
                    <a:pt x="604" y="2299"/>
                  </a:lnTo>
                  <a:lnTo>
                    <a:pt x="604" y="1634"/>
                  </a:lnTo>
                  <a:lnTo>
                    <a:pt x="1328" y="1634"/>
                  </a:lnTo>
                  <a:lnTo>
                    <a:pt x="1328" y="2299"/>
                  </a:lnTo>
                  <a:lnTo>
                    <a:pt x="1330" y="2327"/>
                  </a:lnTo>
                  <a:lnTo>
                    <a:pt x="1340" y="2352"/>
                  </a:lnTo>
                  <a:lnTo>
                    <a:pt x="1354" y="2375"/>
                  </a:lnTo>
                  <a:lnTo>
                    <a:pt x="1373" y="2394"/>
                  </a:lnTo>
                  <a:lnTo>
                    <a:pt x="1395" y="2408"/>
                  </a:lnTo>
                  <a:lnTo>
                    <a:pt x="1420" y="2417"/>
                  </a:lnTo>
                  <a:lnTo>
                    <a:pt x="1449" y="2420"/>
                  </a:lnTo>
                  <a:lnTo>
                    <a:pt x="1476" y="2417"/>
                  </a:lnTo>
                  <a:lnTo>
                    <a:pt x="1502" y="2408"/>
                  </a:lnTo>
                  <a:lnTo>
                    <a:pt x="1523" y="2394"/>
                  </a:lnTo>
                  <a:lnTo>
                    <a:pt x="1542" y="2375"/>
                  </a:lnTo>
                  <a:lnTo>
                    <a:pt x="1556" y="2352"/>
                  </a:lnTo>
                  <a:lnTo>
                    <a:pt x="1566" y="2327"/>
                  </a:lnTo>
                  <a:lnTo>
                    <a:pt x="1570" y="2299"/>
                  </a:lnTo>
                  <a:lnTo>
                    <a:pt x="1570" y="1634"/>
                  </a:lnTo>
                  <a:lnTo>
                    <a:pt x="1811" y="1634"/>
                  </a:lnTo>
                  <a:lnTo>
                    <a:pt x="1811" y="121"/>
                  </a:lnTo>
                  <a:lnTo>
                    <a:pt x="121" y="121"/>
                  </a:lnTo>
                  <a:close/>
                  <a:moveTo>
                    <a:pt x="0" y="0"/>
                  </a:moveTo>
                  <a:lnTo>
                    <a:pt x="1932" y="0"/>
                  </a:lnTo>
                  <a:lnTo>
                    <a:pt x="1932" y="1755"/>
                  </a:lnTo>
                  <a:lnTo>
                    <a:pt x="1690" y="1755"/>
                  </a:lnTo>
                  <a:lnTo>
                    <a:pt x="1690" y="2299"/>
                  </a:lnTo>
                  <a:lnTo>
                    <a:pt x="1687" y="2339"/>
                  </a:lnTo>
                  <a:lnTo>
                    <a:pt x="1677" y="2375"/>
                  </a:lnTo>
                  <a:lnTo>
                    <a:pt x="1663" y="2410"/>
                  </a:lnTo>
                  <a:lnTo>
                    <a:pt x="1643" y="2442"/>
                  </a:lnTo>
                  <a:lnTo>
                    <a:pt x="1619" y="2470"/>
                  </a:lnTo>
                  <a:lnTo>
                    <a:pt x="1590" y="2494"/>
                  </a:lnTo>
                  <a:lnTo>
                    <a:pt x="1559" y="2514"/>
                  </a:lnTo>
                  <a:lnTo>
                    <a:pt x="1525" y="2529"/>
                  </a:lnTo>
                  <a:lnTo>
                    <a:pt x="1487" y="2538"/>
                  </a:lnTo>
                  <a:lnTo>
                    <a:pt x="1449" y="2541"/>
                  </a:lnTo>
                  <a:lnTo>
                    <a:pt x="1409" y="2538"/>
                  </a:lnTo>
                  <a:lnTo>
                    <a:pt x="1372" y="2529"/>
                  </a:lnTo>
                  <a:lnTo>
                    <a:pt x="1338" y="2514"/>
                  </a:lnTo>
                  <a:lnTo>
                    <a:pt x="1306" y="2494"/>
                  </a:lnTo>
                  <a:lnTo>
                    <a:pt x="1278" y="2470"/>
                  </a:lnTo>
                  <a:lnTo>
                    <a:pt x="1254" y="2442"/>
                  </a:lnTo>
                  <a:lnTo>
                    <a:pt x="1234" y="2410"/>
                  </a:lnTo>
                  <a:lnTo>
                    <a:pt x="1220" y="2375"/>
                  </a:lnTo>
                  <a:lnTo>
                    <a:pt x="1210" y="2339"/>
                  </a:lnTo>
                  <a:lnTo>
                    <a:pt x="1207" y="2299"/>
                  </a:lnTo>
                  <a:lnTo>
                    <a:pt x="1207" y="1755"/>
                  </a:lnTo>
                  <a:lnTo>
                    <a:pt x="725" y="1755"/>
                  </a:lnTo>
                  <a:lnTo>
                    <a:pt x="725" y="2299"/>
                  </a:lnTo>
                  <a:lnTo>
                    <a:pt x="721" y="2339"/>
                  </a:lnTo>
                  <a:lnTo>
                    <a:pt x="711" y="2375"/>
                  </a:lnTo>
                  <a:lnTo>
                    <a:pt x="697" y="2410"/>
                  </a:lnTo>
                  <a:lnTo>
                    <a:pt x="677" y="2442"/>
                  </a:lnTo>
                  <a:lnTo>
                    <a:pt x="653" y="2470"/>
                  </a:lnTo>
                  <a:lnTo>
                    <a:pt x="625" y="2494"/>
                  </a:lnTo>
                  <a:lnTo>
                    <a:pt x="593" y="2514"/>
                  </a:lnTo>
                  <a:lnTo>
                    <a:pt x="559" y="2529"/>
                  </a:lnTo>
                  <a:lnTo>
                    <a:pt x="522" y="2538"/>
                  </a:lnTo>
                  <a:lnTo>
                    <a:pt x="483" y="2541"/>
                  </a:lnTo>
                  <a:lnTo>
                    <a:pt x="444" y="2538"/>
                  </a:lnTo>
                  <a:lnTo>
                    <a:pt x="406" y="2529"/>
                  </a:lnTo>
                  <a:lnTo>
                    <a:pt x="372" y="2514"/>
                  </a:lnTo>
                  <a:lnTo>
                    <a:pt x="340" y="2494"/>
                  </a:lnTo>
                  <a:lnTo>
                    <a:pt x="312" y="2470"/>
                  </a:lnTo>
                  <a:lnTo>
                    <a:pt x="288" y="2442"/>
                  </a:lnTo>
                  <a:lnTo>
                    <a:pt x="268" y="2410"/>
                  </a:lnTo>
                  <a:lnTo>
                    <a:pt x="254" y="2375"/>
                  </a:lnTo>
                  <a:lnTo>
                    <a:pt x="244" y="2339"/>
                  </a:lnTo>
                  <a:lnTo>
                    <a:pt x="242" y="2299"/>
                  </a:lnTo>
                  <a:lnTo>
                    <a:pt x="242" y="1755"/>
                  </a:lnTo>
                  <a:lnTo>
                    <a:pt x="0" y="1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9" name="Freeform 266"/>
            <p:cNvSpPr>
              <a:spLocks/>
            </p:cNvSpPr>
            <p:nvPr/>
          </p:nvSpPr>
          <p:spPr bwMode="auto">
            <a:xfrm>
              <a:off x="2716213" y="4298950"/>
              <a:ext cx="38100" cy="39688"/>
            </a:xfrm>
            <a:custGeom>
              <a:avLst/>
              <a:gdLst>
                <a:gd name="T0" fmla="*/ 120 w 241"/>
                <a:gd name="T1" fmla="*/ 0 h 242"/>
                <a:gd name="T2" fmla="*/ 148 w 241"/>
                <a:gd name="T3" fmla="*/ 3 h 242"/>
                <a:gd name="T4" fmla="*/ 173 w 241"/>
                <a:gd name="T5" fmla="*/ 12 h 242"/>
                <a:gd name="T6" fmla="*/ 195 w 241"/>
                <a:gd name="T7" fmla="*/ 26 h 242"/>
                <a:gd name="T8" fmla="*/ 213 w 241"/>
                <a:gd name="T9" fmla="*/ 45 h 242"/>
                <a:gd name="T10" fmla="*/ 228 w 241"/>
                <a:gd name="T11" fmla="*/ 68 h 242"/>
                <a:gd name="T12" fmla="*/ 238 w 241"/>
                <a:gd name="T13" fmla="*/ 94 h 242"/>
                <a:gd name="T14" fmla="*/ 241 w 241"/>
                <a:gd name="T15" fmla="*/ 121 h 242"/>
                <a:gd name="T16" fmla="*/ 238 w 241"/>
                <a:gd name="T17" fmla="*/ 149 h 242"/>
                <a:gd name="T18" fmla="*/ 228 w 241"/>
                <a:gd name="T19" fmla="*/ 174 h 242"/>
                <a:gd name="T20" fmla="*/ 213 w 241"/>
                <a:gd name="T21" fmla="*/ 197 h 242"/>
                <a:gd name="T22" fmla="*/ 195 w 241"/>
                <a:gd name="T23" fmla="*/ 216 h 242"/>
                <a:gd name="T24" fmla="*/ 173 w 241"/>
                <a:gd name="T25" fmla="*/ 230 h 242"/>
                <a:gd name="T26" fmla="*/ 148 w 241"/>
                <a:gd name="T27" fmla="*/ 239 h 242"/>
                <a:gd name="T28" fmla="*/ 120 w 241"/>
                <a:gd name="T29" fmla="*/ 242 h 242"/>
                <a:gd name="T30" fmla="*/ 92 w 241"/>
                <a:gd name="T31" fmla="*/ 239 h 242"/>
                <a:gd name="T32" fmla="*/ 66 w 241"/>
                <a:gd name="T33" fmla="*/ 230 h 242"/>
                <a:gd name="T34" fmla="*/ 44 w 241"/>
                <a:gd name="T35" fmla="*/ 216 h 242"/>
                <a:gd name="T36" fmla="*/ 26 w 241"/>
                <a:gd name="T37" fmla="*/ 197 h 242"/>
                <a:gd name="T38" fmla="*/ 12 w 241"/>
                <a:gd name="T39" fmla="*/ 174 h 242"/>
                <a:gd name="T40" fmla="*/ 2 w 241"/>
                <a:gd name="T41" fmla="*/ 149 h 242"/>
                <a:gd name="T42" fmla="*/ 0 w 241"/>
                <a:gd name="T43" fmla="*/ 121 h 242"/>
                <a:gd name="T44" fmla="*/ 2 w 241"/>
                <a:gd name="T45" fmla="*/ 94 h 242"/>
                <a:gd name="T46" fmla="*/ 12 w 241"/>
                <a:gd name="T47" fmla="*/ 68 h 242"/>
                <a:gd name="T48" fmla="*/ 26 w 241"/>
                <a:gd name="T49" fmla="*/ 45 h 242"/>
                <a:gd name="T50" fmla="*/ 44 w 241"/>
                <a:gd name="T51" fmla="*/ 26 h 242"/>
                <a:gd name="T52" fmla="*/ 66 w 241"/>
                <a:gd name="T53" fmla="*/ 12 h 242"/>
                <a:gd name="T54" fmla="*/ 92 w 241"/>
                <a:gd name="T55" fmla="*/ 3 h 242"/>
                <a:gd name="T56" fmla="*/ 120 w 241"/>
                <a:gd name="T5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1" h="242">
                  <a:moveTo>
                    <a:pt x="120" y="0"/>
                  </a:moveTo>
                  <a:lnTo>
                    <a:pt x="148" y="3"/>
                  </a:lnTo>
                  <a:lnTo>
                    <a:pt x="173" y="12"/>
                  </a:lnTo>
                  <a:lnTo>
                    <a:pt x="195" y="26"/>
                  </a:lnTo>
                  <a:lnTo>
                    <a:pt x="213" y="45"/>
                  </a:lnTo>
                  <a:lnTo>
                    <a:pt x="228" y="68"/>
                  </a:lnTo>
                  <a:lnTo>
                    <a:pt x="238" y="94"/>
                  </a:lnTo>
                  <a:lnTo>
                    <a:pt x="241" y="121"/>
                  </a:lnTo>
                  <a:lnTo>
                    <a:pt x="238" y="149"/>
                  </a:lnTo>
                  <a:lnTo>
                    <a:pt x="228" y="174"/>
                  </a:lnTo>
                  <a:lnTo>
                    <a:pt x="213" y="197"/>
                  </a:lnTo>
                  <a:lnTo>
                    <a:pt x="195" y="216"/>
                  </a:lnTo>
                  <a:lnTo>
                    <a:pt x="173" y="230"/>
                  </a:lnTo>
                  <a:lnTo>
                    <a:pt x="148" y="239"/>
                  </a:lnTo>
                  <a:lnTo>
                    <a:pt x="120" y="242"/>
                  </a:lnTo>
                  <a:lnTo>
                    <a:pt x="92" y="239"/>
                  </a:lnTo>
                  <a:lnTo>
                    <a:pt x="66" y="230"/>
                  </a:lnTo>
                  <a:lnTo>
                    <a:pt x="44" y="216"/>
                  </a:lnTo>
                  <a:lnTo>
                    <a:pt x="26" y="197"/>
                  </a:lnTo>
                  <a:lnTo>
                    <a:pt x="12" y="174"/>
                  </a:lnTo>
                  <a:lnTo>
                    <a:pt x="2" y="149"/>
                  </a:lnTo>
                  <a:lnTo>
                    <a:pt x="0" y="121"/>
                  </a:lnTo>
                  <a:lnTo>
                    <a:pt x="2" y="94"/>
                  </a:lnTo>
                  <a:lnTo>
                    <a:pt x="12" y="68"/>
                  </a:lnTo>
                  <a:lnTo>
                    <a:pt x="26" y="45"/>
                  </a:lnTo>
                  <a:lnTo>
                    <a:pt x="44" y="26"/>
                  </a:lnTo>
                  <a:lnTo>
                    <a:pt x="66" y="12"/>
                  </a:lnTo>
                  <a:lnTo>
                    <a:pt x="92" y="3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Freeform 267"/>
            <p:cNvSpPr>
              <a:spLocks/>
            </p:cNvSpPr>
            <p:nvPr/>
          </p:nvSpPr>
          <p:spPr bwMode="auto">
            <a:xfrm>
              <a:off x="2811463" y="4298950"/>
              <a:ext cx="38100" cy="39688"/>
            </a:xfrm>
            <a:custGeom>
              <a:avLst/>
              <a:gdLst>
                <a:gd name="T0" fmla="*/ 121 w 242"/>
                <a:gd name="T1" fmla="*/ 0 h 242"/>
                <a:gd name="T2" fmla="*/ 148 w 242"/>
                <a:gd name="T3" fmla="*/ 3 h 242"/>
                <a:gd name="T4" fmla="*/ 173 w 242"/>
                <a:gd name="T5" fmla="*/ 12 h 242"/>
                <a:gd name="T6" fmla="*/ 195 w 242"/>
                <a:gd name="T7" fmla="*/ 26 h 242"/>
                <a:gd name="T8" fmla="*/ 214 w 242"/>
                <a:gd name="T9" fmla="*/ 45 h 242"/>
                <a:gd name="T10" fmla="*/ 228 w 242"/>
                <a:gd name="T11" fmla="*/ 68 h 242"/>
                <a:gd name="T12" fmla="*/ 238 w 242"/>
                <a:gd name="T13" fmla="*/ 94 h 242"/>
                <a:gd name="T14" fmla="*/ 242 w 242"/>
                <a:gd name="T15" fmla="*/ 121 h 242"/>
                <a:gd name="T16" fmla="*/ 238 w 242"/>
                <a:gd name="T17" fmla="*/ 149 h 242"/>
                <a:gd name="T18" fmla="*/ 228 w 242"/>
                <a:gd name="T19" fmla="*/ 174 h 242"/>
                <a:gd name="T20" fmla="*/ 214 w 242"/>
                <a:gd name="T21" fmla="*/ 197 h 242"/>
                <a:gd name="T22" fmla="*/ 195 w 242"/>
                <a:gd name="T23" fmla="*/ 216 h 242"/>
                <a:gd name="T24" fmla="*/ 173 w 242"/>
                <a:gd name="T25" fmla="*/ 230 h 242"/>
                <a:gd name="T26" fmla="*/ 148 w 242"/>
                <a:gd name="T27" fmla="*/ 239 h 242"/>
                <a:gd name="T28" fmla="*/ 121 w 242"/>
                <a:gd name="T29" fmla="*/ 242 h 242"/>
                <a:gd name="T30" fmla="*/ 92 w 242"/>
                <a:gd name="T31" fmla="*/ 239 h 242"/>
                <a:gd name="T32" fmla="*/ 67 w 242"/>
                <a:gd name="T33" fmla="*/ 230 h 242"/>
                <a:gd name="T34" fmla="*/ 45 w 242"/>
                <a:gd name="T35" fmla="*/ 216 h 242"/>
                <a:gd name="T36" fmla="*/ 26 w 242"/>
                <a:gd name="T37" fmla="*/ 197 h 242"/>
                <a:gd name="T38" fmla="*/ 12 w 242"/>
                <a:gd name="T39" fmla="*/ 174 h 242"/>
                <a:gd name="T40" fmla="*/ 2 w 242"/>
                <a:gd name="T41" fmla="*/ 149 h 242"/>
                <a:gd name="T42" fmla="*/ 0 w 242"/>
                <a:gd name="T43" fmla="*/ 121 h 242"/>
                <a:gd name="T44" fmla="*/ 2 w 242"/>
                <a:gd name="T45" fmla="*/ 94 h 242"/>
                <a:gd name="T46" fmla="*/ 12 w 242"/>
                <a:gd name="T47" fmla="*/ 68 h 242"/>
                <a:gd name="T48" fmla="*/ 26 w 242"/>
                <a:gd name="T49" fmla="*/ 45 h 242"/>
                <a:gd name="T50" fmla="*/ 45 w 242"/>
                <a:gd name="T51" fmla="*/ 26 h 242"/>
                <a:gd name="T52" fmla="*/ 67 w 242"/>
                <a:gd name="T53" fmla="*/ 12 h 242"/>
                <a:gd name="T54" fmla="*/ 92 w 242"/>
                <a:gd name="T55" fmla="*/ 3 h 242"/>
                <a:gd name="T56" fmla="*/ 121 w 242"/>
                <a:gd name="T5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2" h="242">
                  <a:moveTo>
                    <a:pt x="121" y="0"/>
                  </a:moveTo>
                  <a:lnTo>
                    <a:pt x="148" y="3"/>
                  </a:lnTo>
                  <a:lnTo>
                    <a:pt x="173" y="12"/>
                  </a:lnTo>
                  <a:lnTo>
                    <a:pt x="195" y="26"/>
                  </a:lnTo>
                  <a:lnTo>
                    <a:pt x="214" y="45"/>
                  </a:lnTo>
                  <a:lnTo>
                    <a:pt x="228" y="68"/>
                  </a:lnTo>
                  <a:lnTo>
                    <a:pt x="238" y="94"/>
                  </a:lnTo>
                  <a:lnTo>
                    <a:pt x="242" y="121"/>
                  </a:lnTo>
                  <a:lnTo>
                    <a:pt x="238" y="149"/>
                  </a:lnTo>
                  <a:lnTo>
                    <a:pt x="228" y="174"/>
                  </a:lnTo>
                  <a:lnTo>
                    <a:pt x="214" y="197"/>
                  </a:lnTo>
                  <a:lnTo>
                    <a:pt x="195" y="216"/>
                  </a:lnTo>
                  <a:lnTo>
                    <a:pt x="173" y="230"/>
                  </a:lnTo>
                  <a:lnTo>
                    <a:pt x="148" y="239"/>
                  </a:lnTo>
                  <a:lnTo>
                    <a:pt x="121" y="242"/>
                  </a:lnTo>
                  <a:lnTo>
                    <a:pt x="92" y="239"/>
                  </a:lnTo>
                  <a:lnTo>
                    <a:pt x="67" y="230"/>
                  </a:lnTo>
                  <a:lnTo>
                    <a:pt x="45" y="216"/>
                  </a:lnTo>
                  <a:lnTo>
                    <a:pt x="26" y="197"/>
                  </a:lnTo>
                  <a:lnTo>
                    <a:pt x="12" y="174"/>
                  </a:lnTo>
                  <a:lnTo>
                    <a:pt x="2" y="149"/>
                  </a:lnTo>
                  <a:lnTo>
                    <a:pt x="0" y="121"/>
                  </a:lnTo>
                  <a:lnTo>
                    <a:pt x="2" y="94"/>
                  </a:lnTo>
                  <a:lnTo>
                    <a:pt x="12" y="68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2"/>
                  </a:lnTo>
                  <a:lnTo>
                    <a:pt x="92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Freeform 268"/>
            <p:cNvSpPr>
              <a:spLocks/>
            </p:cNvSpPr>
            <p:nvPr/>
          </p:nvSpPr>
          <p:spPr bwMode="auto">
            <a:xfrm>
              <a:off x="2678113" y="4222750"/>
              <a:ext cx="36513" cy="57150"/>
            </a:xfrm>
            <a:custGeom>
              <a:avLst/>
              <a:gdLst>
                <a:gd name="T0" fmla="*/ 66 w 232"/>
                <a:gd name="T1" fmla="*/ 0 h 361"/>
                <a:gd name="T2" fmla="*/ 81 w 232"/>
                <a:gd name="T3" fmla="*/ 4 h 361"/>
                <a:gd name="T4" fmla="*/ 95 w 232"/>
                <a:gd name="T5" fmla="*/ 10 h 361"/>
                <a:gd name="T6" fmla="*/ 106 w 232"/>
                <a:gd name="T7" fmla="*/ 21 h 361"/>
                <a:gd name="T8" fmla="*/ 113 w 232"/>
                <a:gd name="T9" fmla="*/ 34 h 361"/>
                <a:gd name="T10" fmla="*/ 228 w 232"/>
                <a:gd name="T11" fmla="*/ 276 h 361"/>
                <a:gd name="T12" fmla="*/ 232 w 232"/>
                <a:gd name="T13" fmla="*/ 292 h 361"/>
                <a:gd name="T14" fmla="*/ 232 w 232"/>
                <a:gd name="T15" fmla="*/ 307 h 361"/>
                <a:gd name="T16" fmla="*/ 228 w 232"/>
                <a:gd name="T17" fmla="*/ 323 h 361"/>
                <a:gd name="T18" fmla="*/ 222 w 232"/>
                <a:gd name="T19" fmla="*/ 336 h 361"/>
                <a:gd name="T20" fmla="*/ 211 w 232"/>
                <a:gd name="T21" fmla="*/ 347 h 361"/>
                <a:gd name="T22" fmla="*/ 198 w 232"/>
                <a:gd name="T23" fmla="*/ 354 h 361"/>
                <a:gd name="T24" fmla="*/ 191 w 232"/>
                <a:gd name="T25" fmla="*/ 357 h 361"/>
                <a:gd name="T26" fmla="*/ 183 w 232"/>
                <a:gd name="T27" fmla="*/ 360 h 361"/>
                <a:gd name="T28" fmla="*/ 174 w 232"/>
                <a:gd name="T29" fmla="*/ 361 h 361"/>
                <a:gd name="T30" fmla="*/ 157 w 232"/>
                <a:gd name="T31" fmla="*/ 359 h 361"/>
                <a:gd name="T32" fmla="*/ 142 w 232"/>
                <a:gd name="T33" fmla="*/ 352 h 361"/>
                <a:gd name="T34" fmla="*/ 130 w 232"/>
                <a:gd name="T35" fmla="*/ 340 h 361"/>
                <a:gd name="T36" fmla="*/ 120 w 232"/>
                <a:gd name="T37" fmla="*/ 325 h 361"/>
                <a:gd name="T38" fmla="*/ 5 w 232"/>
                <a:gd name="T39" fmla="*/ 83 h 361"/>
                <a:gd name="T40" fmla="*/ 0 w 232"/>
                <a:gd name="T41" fmla="*/ 67 h 361"/>
                <a:gd name="T42" fmla="*/ 0 w 232"/>
                <a:gd name="T43" fmla="*/ 52 h 361"/>
                <a:gd name="T44" fmla="*/ 3 w 232"/>
                <a:gd name="T45" fmla="*/ 37 h 361"/>
                <a:gd name="T46" fmla="*/ 11 w 232"/>
                <a:gd name="T47" fmla="*/ 23 h 361"/>
                <a:gd name="T48" fmla="*/ 21 w 232"/>
                <a:gd name="T49" fmla="*/ 12 h 361"/>
                <a:gd name="T50" fmla="*/ 35 w 232"/>
                <a:gd name="T51" fmla="*/ 4 h 361"/>
                <a:gd name="T52" fmla="*/ 51 w 232"/>
                <a:gd name="T53" fmla="*/ 0 h 361"/>
                <a:gd name="T54" fmla="*/ 66 w 232"/>
                <a:gd name="T55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2" h="361">
                  <a:moveTo>
                    <a:pt x="66" y="0"/>
                  </a:moveTo>
                  <a:lnTo>
                    <a:pt x="81" y="4"/>
                  </a:lnTo>
                  <a:lnTo>
                    <a:pt x="95" y="10"/>
                  </a:lnTo>
                  <a:lnTo>
                    <a:pt x="106" y="21"/>
                  </a:lnTo>
                  <a:lnTo>
                    <a:pt x="113" y="34"/>
                  </a:lnTo>
                  <a:lnTo>
                    <a:pt x="228" y="276"/>
                  </a:lnTo>
                  <a:lnTo>
                    <a:pt x="232" y="292"/>
                  </a:lnTo>
                  <a:lnTo>
                    <a:pt x="232" y="307"/>
                  </a:lnTo>
                  <a:lnTo>
                    <a:pt x="228" y="323"/>
                  </a:lnTo>
                  <a:lnTo>
                    <a:pt x="222" y="336"/>
                  </a:lnTo>
                  <a:lnTo>
                    <a:pt x="211" y="347"/>
                  </a:lnTo>
                  <a:lnTo>
                    <a:pt x="198" y="354"/>
                  </a:lnTo>
                  <a:lnTo>
                    <a:pt x="191" y="357"/>
                  </a:lnTo>
                  <a:lnTo>
                    <a:pt x="183" y="360"/>
                  </a:lnTo>
                  <a:lnTo>
                    <a:pt x="174" y="361"/>
                  </a:lnTo>
                  <a:lnTo>
                    <a:pt x="157" y="359"/>
                  </a:lnTo>
                  <a:lnTo>
                    <a:pt x="142" y="352"/>
                  </a:lnTo>
                  <a:lnTo>
                    <a:pt x="130" y="340"/>
                  </a:lnTo>
                  <a:lnTo>
                    <a:pt x="120" y="325"/>
                  </a:lnTo>
                  <a:lnTo>
                    <a:pt x="5" y="83"/>
                  </a:lnTo>
                  <a:lnTo>
                    <a:pt x="0" y="67"/>
                  </a:lnTo>
                  <a:lnTo>
                    <a:pt x="0" y="52"/>
                  </a:lnTo>
                  <a:lnTo>
                    <a:pt x="3" y="37"/>
                  </a:lnTo>
                  <a:lnTo>
                    <a:pt x="11" y="23"/>
                  </a:lnTo>
                  <a:lnTo>
                    <a:pt x="21" y="12"/>
                  </a:lnTo>
                  <a:lnTo>
                    <a:pt x="35" y="4"/>
                  </a:lnTo>
                  <a:lnTo>
                    <a:pt x="51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269"/>
            <p:cNvSpPr>
              <a:spLocks/>
            </p:cNvSpPr>
            <p:nvPr/>
          </p:nvSpPr>
          <p:spPr bwMode="auto">
            <a:xfrm>
              <a:off x="2849563" y="4222750"/>
              <a:ext cx="38100" cy="57150"/>
            </a:xfrm>
            <a:custGeom>
              <a:avLst/>
              <a:gdLst>
                <a:gd name="T0" fmla="*/ 166 w 231"/>
                <a:gd name="T1" fmla="*/ 0 h 361"/>
                <a:gd name="T2" fmla="*/ 182 w 231"/>
                <a:gd name="T3" fmla="*/ 0 h 361"/>
                <a:gd name="T4" fmla="*/ 197 w 231"/>
                <a:gd name="T5" fmla="*/ 4 h 361"/>
                <a:gd name="T6" fmla="*/ 210 w 231"/>
                <a:gd name="T7" fmla="*/ 12 h 361"/>
                <a:gd name="T8" fmla="*/ 221 w 231"/>
                <a:gd name="T9" fmla="*/ 23 h 361"/>
                <a:gd name="T10" fmla="*/ 228 w 231"/>
                <a:gd name="T11" fmla="*/ 37 h 361"/>
                <a:gd name="T12" fmla="*/ 231 w 231"/>
                <a:gd name="T13" fmla="*/ 52 h 361"/>
                <a:gd name="T14" fmla="*/ 231 w 231"/>
                <a:gd name="T15" fmla="*/ 67 h 361"/>
                <a:gd name="T16" fmla="*/ 228 w 231"/>
                <a:gd name="T17" fmla="*/ 83 h 361"/>
                <a:gd name="T18" fmla="*/ 113 w 231"/>
                <a:gd name="T19" fmla="*/ 325 h 361"/>
                <a:gd name="T20" fmla="*/ 107 w 231"/>
                <a:gd name="T21" fmla="*/ 338 h 361"/>
                <a:gd name="T22" fmla="*/ 98 w 231"/>
                <a:gd name="T23" fmla="*/ 348 h 361"/>
                <a:gd name="T24" fmla="*/ 86 w 231"/>
                <a:gd name="T25" fmla="*/ 356 h 361"/>
                <a:gd name="T26" fmla="*/ 73 w 231"/>
                <a:gd name="T27" fmla="*/ 360 h 361"/>
                <a:gd name="T28" fmla="*/ 59 w 231"/>
                <a:gd name="T29" fmla="*/ 361 h 361"/>
                <a:gd name="T30" fmla="*/ 51 w 231"/>
                <a:gd name="T31" fmla="*/ 361 h 361"/>
                <a:gd name="T32" fmla="*/ 41 w 231"/>
                <a:gd name="T33" fmla="*/ 359 h 361"/>
                <a:gd name="T34" fmla="*/ 35 w 231"/>
                <a:gd name="T35" fmla="*/ 354 h 361"/>
                <a:gd name="T36" fmla="*/ 20 w 231"/>
                <a:gd name="T37" fmla="*/ 347 h 361"/>
                <a:gd name="T38" fmla="*/ 11 w 231"/>
                <a:gd name="T39" fmla="*/ 336 h 361"/>
                <a:gd name="T40" fmla="*/ 3 w 231"/>
                <a:gd name="T41" fmla="*/ 323 h 361"/>
                <a:gd name="T42" fmla="*/ 0 w 231"/>
                <a:gd name="T43" fmla="*/ 307 h 361"/>
                <a:gd name="T44" fmla="*/ 0 w 231"/>
                <a:gd name="T45" fmla="*/ 292 h 361"/>
                <a:gd name="T46" fmla="*/ 4 w 231"/>
                <a:gd name="T47" fmla="*/ 276 h 361"/>
                <a:gd name="T48" fmla="*/ 119 w 231"/>
                <a:gd name="T49" fmla="*/ 34 h 361"/>
                <a:gd name="T50" fmla="*/ 127 w 231"/>
                <a:gd name="T51" fmla="*/ 21 h 361"/>
                <a:gd name="T52" fmla="*/ 138 w 231"/>
                <a:gd name="T53" fmla="*/ 10 h 361"/>
                <a:gd name="T54" fmla="*/ 151 w 231"/>
                <a:gd name="T55" fmla="*/ 4 h 361"/>
                <a:gd name="T56" fmla="*/ 166 w 231"/>
                <a:gd name="T57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1" h="361">
                  <a:moveTo>
                    <a:pt x="166" y="0"/>
                  </a:moveTo>
                  <a:lnTo>
                    <a:pt x="182" y="0"/>
                  </a:lnTo>
                  <a:lnTo>
                    <a:pt x="197" y="4"/>
                  </a:lnTo>
                  <a:lnTo>
                    <a:pt x="210" y="12"/>
                  </a:lnTo>
                  <a:lnTo>
                    <a:pt x="221" y="23"/>
                  </a:lnTo>
                  <a:lnTo>
                    <a:pt x="228" y="37"/>
                  </a:lnTo>
                  <a:lnTo>
                    <a:pt x="231" y="52"/>
                  </a:lnTo>
                  <a:lnTo>
                    <a:pt x="231" y="67"/>
                  </a:lnTo>
                  <a:lnTo>
                    <a:pt x="228" y="83"/>
                  </a:lnTo>
                  <a:lnTo>
                    <a:pt x="113" y="325"/>
                  </a:lnTo>
                  <a:lnTo>
                    <a:pt x="107" y="338"/>
                  </a:lnTo>
                  <a:lnTo>
                    <a:pt x="98" y="348"/>
                  </a:lnTo>
                  <a:lnTo>
                    <a:pt x="86" y="356"/>
                  </a:lnTo>
                  <a:lnTo>
                    <a:pt x="73" y="360"/>
                  </a:lnTo>
                  <a:lnTo>
                    <a:pt x="59" y="361"/>
                  </a:lnTo>
                  <a:lnTo>
                    <a:pt x="51" y="361"/>
                  </a:lnTo>
                  <a:lnTo>
                    <a:pt x="41" y="359"/>
                  </a:lnTo>
                  <a:lnTo>
                    <a:pt x="35" y="354"/>
                  </a:lnTo>
                  <a:lnTo>
                    <a:pt x="20" y="347"/>
                  </a:lnTo>
                  <a:lnTo>
                    <a:pt x="11" y="336"/>
                  </a:lnTo>
                  <a:lnTo>
                    <a:pt x="3" y="323"/>
                  </a:lnTo>
                  <a:lnTo>
                    <a:pt x="0" y="307"/>
                  </a:lnTo>
                  <a:lnTo>
                    <a:pt x="0" y="292"/>
                  </a:lnTo>
                  <a:lnTo>
                    <a:pt x="4" y="276"/>
                  </a:lnTo>
                  <a:lnTo>
                    <a:pt x="119" y="34"/>
                  </a:lnTo>
                  <a:lnTo>
                    <a:pt x="127" y="21"/>
                  </a:lnTo>
                  <a:lnTo>
                    <a:pt x="138" y="10"/>
                  </a:lnTo>
                  <a:lnTo>
                    <a:pt x="151" y="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9" name="Group 908"/>
          <p:cNvGrpSpPr/>
          <p:nvPr/>
        </p:nvGrpSpPr>
        <p:grpSpPr>
          <a:xfrm>
            <a:off x="1632414" y="4222750"/>
            <a:ext cx="498475" cy="576263"/>
            <a:chOff x="1622425" y="4222750"/>
            <a:chExt cx="498475" cy="576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6" name="Freeform 274"/>
            <p:cNvSpPr>
              <a:spLocks noEditPoints="1"/>
            </p:cNvSpPr>
            <p:nvPr/>
          </p:nvSpPr>
          <p:spPr bwMode="auto">
            <a:xfrm>
              <a:off x="1622425" y="4338638"/>
              <a:ext cx="498475" cy="460375"/>
            </a:xfrm>
            <a:custGeom>
              <a:avLst/>
              <a:gdLst>
                <a:gd name="T0" fmla="*/ 2129 w 3140"/>
                <a:gd name="T1" fmla="*/ 194 h 2898"/>
                <a:gd name="T2" fmla="*/ 1871 w 3140"/>
                <a:gd name="T3" fmla="*/ 305 h 2898"/>
                <a:gd name="T4" fmla="*/ 1579 w 3140"/>
                <a:gd name="T5" fmla="*/ 327 h 2898"/>
                <a:gd name="T6" fmla="*/ 1363 w 3140"/>
                <a:gd name="T7" fmla="*/ 235 h 2898"/>
                <a:gd name="T8" fmla="*/ 1165 w 3140"/>
                <a:gd name="T9" fmla="*/ 147 h 2898"/>
                <a:gd name="T10" fmla="*/ 840 w 3140"/>
                <a:gd name="T11" fmla="*/ 178 h 2898"/>
                <a:gd name="T12" fmla="*/ 490 w 3140"/>
                <a:gd name="T13" fmla="*/ 367 h 2898"/>
                <a:gd name="T14" fmla="*/ 229 w 3140"/>
                <a:gd name="T15" fmla="*/ 689 h 2898"/>
                <a:gd name="T16" fmla="*/ 128 w 3140"/>
                <a:gd name="T17" fmla="*/ 1118 h 2898"/>
                <a:gd name="T18" fmla="*/ 182 w 3140"/>
                <a:gd name="T19" fmla="*/ 1560 h 2898"/>
                <a:gd name="T20" fmla="*/ 364 w 3140"/>
                <a:gd name="T21" fmla="*/ 2112 h 2898"/>
                <a:gd name="T22" fmla="*/ 568 w 3140"/>
                <a:gd name="T23" fmla="*/ 2476 h 2898"/>
                <a:gd name="T24" fmla="*/ 787 w 3140"/>
                <a:gd name="T25" fmla="*/ 2697 h 2898"/>
                <a:gd name="T26" fmla="*/ 1046 w 3140"/>
                <a:gd name="T27" fmla="*/ 2768 h 2898"/>
                <a:gd name="T28" fmla="*/ 1289 w 3140"/>
                <a:gd name="T29" fmla="*/ 2688 h 2898"/>
                <a:gd name="T30" fmla="*/ 1618 w 3140"/>
                <a:gd name="T31" fmla="*/ 2619 h 2898"/>
                <a:gd name="T32" fmla="*/ 1948 w 3140"/>
                <a:gd name="T33" fmla="*/ 2695 h 2898"/>
                <a:gd name="T34" fmla="*/ 2210 w 3140"/>
                <a:gd name="T35" fmla="*/ 2758 h 2898"/>
                <a:gd name="T36" fmla="*/ 2503 w 3140"/>
                <a:gd name="T37" fmla="*/ 2664 h 2898"/>
                <a:gd name="T38" fmla="*/ 2793 w 3140"/>
                <a:gd name="T39" fmla="*/ 2415 h 2898"/>
                <a:gd name="T40" fmla="*/ 2983 w 3140"/>
                <a:gd name="T41" fmla="*/ 2062 h 2898"/>
                <a:gd name="T42" fmla="*/ 2882 w 3140"/>
                <a:gd name="T43" fmla="*/ 1740 h 2898"/>
                <a:gd name="T44" fmla="*/ 2626 w 3140"/>
                <a:gd name="T45" fmla="*/ 1419 h 2898"/>
                <a:gd name="T46" fmla="*/ 2563 w 3140"/>
                <a:gd name="T47" fmla="*/ 1001 h 2898"/>
                <a:gd name="T48" fmla="*/ 2692 w 3140"/>
                <a:gd name="T49" fmla="*/ 608 h 2898"/>
                <a:gd name="T50" fmla="*/ 2814 w 3140"/>
                <a:gd name="T51" fmla="*/ 337 h 2898"/>
                <a:gd name="T52" fmla="*/ 2561 w 3140"/>
                <a:gd name="T53" fmla="*/ 173 h 2898"/>
                <a:gd name="T54" fmla="*/ 2393 w 3140"/>
                <a:gd name="T55" fmla="*/ 2 h 2898"/>
                <a:gd name="T56" fmla="*/ 2707 w 3140"/>
                <a:gd name="T57" fmla="*/ 101 h 2898"/>
                <a:gd name="T58" fmla="*/ 2932 w 3140"/>
                <a:gd name="T59" fmla="*/ 281 h 2898"/>
                <a:gd name="T60" fmla="*/ 2935 w 3140"/>
                <a:gd name="T61" fmla="*/ 517 h 2898"/>
                <a:gd name="T62" fmla="*/ 2723 w 3140"/>
                <a:gd name="T63" fmla="*/ 820 h 2898"/>
                <a:gd name="T64" fmla="*/ 2690 w 3140"/>
                <a:gd name="T65" fmla="*/ 1203 h 2898"/>
                <a:gd name="T66" fmla="*/ 2838 w 3140"/>
                <a:gd name="T67" fmla="*/ 1530 h 2898"/>
                <a:gd name="T68" fmla="*/ 3133 w 3140"/>
                <a:gd name="T69" fmla="*/ 1754 h 2898"/>
                <a:gd name="T70" fmla="*/ 3133 w 3140"/>
                <a:gd name="T71" fmla="*/ 1830 h 2898"/>
                <a:gd name="T72" fmla="*/ 3117 w 3140"/>
                <a:gd name="T73" fmla="*/ 2040 h 2898"/>
                <a:gd name="T74" fmla="*/ 2949 w 3140"/>
                <a:gd name="T75" fmla="*/ 2411 h 2898"/>
                <a:gd name="T76" fmla="*/ 2656 w 3140"/>
                <a:gd name="T77" fmla="*/ 2729 h 2898"/>
                <a:gd name="T78" fmla="*/ 2278 w 3140"/>
                <a:gd name="T79" fmla="*/ 2888 h 2898"/>
                <a:gd name="T80" fmla="*/ 1958 w 3140"/>
                <a:gd name="T81" fmla="*/ 2838 h 2898"/>
                <a:gd name="T82" fmla="*/ 1672 w 3140"/>
                <a:gd name="T83" fmla="*/ 2755 h 2898"/>
                <a:gd name="T84" fmla="*/ 1345 w 3140"/>
                <a:gd name="T85" fmla="*/ 2813 h 2898"/>
                <a:gd name="T86" fmla="*/ 1013 w 3140"/>
                <a:gd name="T87" fmla="*/ 2898 h 2898"/>
                <a:gd name="T88" fmla="*/ 661 w 3140"/>
                <a:gd name="T89" fmla="*/ 2762 h 2898"/>
                <a:gd name="T90" fmla="*/ 344 w 3140"/>
                <a:gd name="T91" fmla="*/ 2358 h 2898"/>
                <a:gd name="T92" fmla="*/ 112 w 3140"/>
                <a:gd name="T93" fmla="*/ 1806 h 2898"/>
                <a:gd name="T94" fmla="*/ 11 w 3140"/>
                <a:gd name="T95" fmla="*/ 1313 h 2898"/>
                <a:gd name="T96" fmla="*/ 21 w 3140"/>
                <a:gd name="T97" fmla="*/ 921 h 2898"/>
                <a:gd name="T98" fmla="*/ 175 w 3140"/>
                <a:gd name="T99" fmla="*/ 540 h 2898"/>
                <a:gd name="T100" fmla="*/ 462 w 3140"/>
                <a:gd name="T101" fmla="*/ 225 h 2898"/>
                <a:gd name="T102" fmla="*/ 857 w 3140"/>
                <a:gd name="T103" fmla="*/ 38 h 2898"/>
                <a:gd name="T104" fmla="*/ 1220 w 3140"/>
                <a:gd name="T105" fmla="*/ 29 h 2898"/>
                <a:gd name="T106" fmla="*/ 1421 w 3140"/>
                <a:gd name="T107" fmla="*/ 121 h 2898"/>
                <a:gd name="T108" fmla="*/ 1622 w 3140"/>
                <a:gd name="T109" fmla="*/ 201 h 2898"/>
                <a:gd name="T110" fmla="*/ 1900 w 3140"/>
                <a:gd name="T111" fmla="*/ 155 h 2898"/>
                <a:gd name="T112" fmla="*/ 2155 w 3140"/>
                <a:gd name="T113" fmla="*/ 36 h 2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40" h="2898">
                  <a:moveTo>
                    <a:pt x="2338" y="133"/>
                  </a:moveTo>
                  <a:lnTo>
                    <a:pt x="2297" y="136"/>
                  </a:lnTo>
                  <a:lnTo>
                    <a:pt x="2256" y="145"/>
                  </a:lnTo>
                  <a:lnTo>
                    <a:pt x="2215" y="158"/>
                  </a:lnTo>
                  <a:lnTo>
                    <a:pt x="2172" y="174"/>
                  </a:lnTo>
                  <a:lnTo>
                    <a:pt x="2129" y="194"/>
                  </a:lnTo>
                  <a:lnTo>
                    <a:pt x="2083" y="216"/>
                  </a:lnTo>
                  <a:lnTo>
                    <a:pt x="2043" y="235"/>
                  </a:lnTo>
                  <a:lnTo>
                    <a:pt x="2004" y="254"/>
                  </a:lnTo>
                  <a:lnTo>
                    <a:pt x="1961" y="272"/>
                  </a:lnTo>
                  <a:lnTo>
                    <a:pt x="1918" y="290"/>
                  </a:lnTo>
                  <a:lnTo>
                    <a:pt x="1871" y="305"/>
                  </a:lnTo>
                  <a:lnTo>
                    <a:pt x="1824" y="317"/>
                  </a:lnTo>
                  <a:lnTo>
                    <a:pt x="1774" y="328"/>
                  </a:lnTo>
                  <a:lnTo>
                    <a:pt x="1723" y="334"/>
                  </a:lnTo>
                  <a:lnTo>
                    <a:pt x="1669" y="336"/>
                  </a:lnTo>
                  <a:lnTo>
                    <a:pt x="1622" y="334"/>
                  </a:lnTo>
                  <a:lnTo>
                    <a:pt x="1579" y="327"/>
                  </a:lnTo>
                  <a:lnTo>
                    <a:pt x="1540" y="317"/>
                  </a:lnTo>
                  <a:lnTo>
                    <a:pt x="1501" y="304"/>
                  </a:lnTo>
                  <a:lnTo>
                    <a:pt x="1466" y="290"/>
                  </a:lnTo>
                  <a:lnTo>
                    <a:pt x="1430" y="272"/>
                  </a:lnTo>
                  <a:lnTo>
                    <a:pt x="1396" y="254"/>
                  </a:lnTo>
                  <a:lnTo>
                    <a:pt x="1363" y="235"/>
                  </a:lnTo>
                  <a:lnTo>
                    <a:pt x="1330" y="216"/>
                  </a:lnTo>
                  <a:lnTo>
                    <a:pt x="1298" y="199"/>
                  </a:lnTo>
                  <a:lnTo>
                    <a:pt x="1265" y="182"/>
                  </a:lnTo>
                  <a:lnTo>
                    <a:pt x="1233" y="168"/>
                  </a:lnTo>
                  <a:lnTo>
                    <a:pt x="1200" y="156"/>
                  </a:lnTo>
                  <a:lnTo>
                    <a:pt x="1165" y="147"/>
                  </a:lnTo>
                  <a:lnTo>
                    <a:pt x="1128" y="141"/>
                  </a:lnTo>
                  <a:lnTo>
                    <a:pt x="1089" y="139"/>
                  </a:lnTo>
                  <a:lnTo>
                    <a:pt x="1027" y="143"/>
                  </a:lnTo>
                  <a:lnTo>
                    <a:pt x="964" y="149"/>
                  </a:lnTo>
                  <a:lnTo>
                    <a:pt x="903" y="161"/>
                  </a:lnTo>
                  <a:lnTo>
                    <a:pt x="840" y="178"/>
                  </a:lnTo>
                  <a:lnTo>
                    <a:pt x="778" y="199"/>
                  </a:lnTo>
                  <a:lnTo>
                    <a:pt x="717" y="224"/>
                  </a:lnTo>
                  <a:lnTo>
                    <a:pt x="658" y="254"/>
                  </a:lnTo>
                  <a:lnTo>
                    <a:pt x="601" y="288"/>
                  </a:lnTo>
                  <a:lnTo>
                    <a:pt x="544" y="325"/>
                  </a:lnTo>
                  <a:lnTo>
                    <a:pt x="490" y="367"/>
                  </a:lnTo>
                  <a:lnTo>
                    <a:pt x="439" y="412"/>
                  </a:lnTo>
                  <a:lnTo>
                    <a:pt x="390" y="460"/>
                  </a:lnTo>
                  <a:lnTo>
                    <a:pt x="345" y="513"/>
                  </a:lnTo>
                  <a:lnTo>
                    <a:pt x="302" y="568"/>
                  </a:lnTo>
                  <a:lnTo>
                    <a:pt x="264" y="628"/>
                  </a:lnTo>
                  <a:lnTo>
                    <a:pt x="229" y="689"/>
                  </a:lnTo>
                  <a:lnTo>
                    <a:pt x="199" y="754"/>
                  </a:lnTo>
                  <a:lnTo>
                    <a:pt x="174" y="822"/>
                  </a:lnTo>
                  <a:lnTo>
                    <a:pt x="154" y="893"/>
                  </a:lnTo>
                  <a:lnTo>
                    <a:pt x="140" y="965"/>
                  </a:lnTo>
                  <a:lnTo>
                    <a:pt x="131" y="1040"/>
                  </a:lnTo>
                  <a:lnTo>
                    <a:pt x="128" y="1118"/>
                  </a:lnTo>
                  <a:lnTo>
                    <a:pt x="129" y="1180"/>
                  </a:lnTo>
                  <a:lnTo>
                    <a:pt x="133" y="1247"/>
                  </a:lnTo>
                  <a:lnTo>
                    <a:pt x="140" y="1318"/>
                  </a:lnTo>
                  <a:lnTo>
                    <a:pt x="151" y="1395"/>
                  </a:lnTo>
                  <a:lnTo>
                    <a:pt x="164" y="1476"/>
                  </a:lnTo>
                  <a:lnTo>
                    <a:pt x="182" y="1560"/>
                  </a:lnTo>
                  <a:lnTo>
                    <a:pt x="203" y="1647"/>
                  </a:lnTo>
                  <a:lnTo>
                    <a:pt x="227" y="1738"/>
                  </a:lnTo>
                  <a:lnTo>
                    <a:pt x="254" y="1829"/>
                  </a:lnTo>
                  <a:lnTo>
                    <a:pt x="288" y="1922"/>
                  </a:lnTo>
                  <a:lnTo>
                    <a:pt x="324" y="2017"/>
                  </a:lnTo>
                  <a:lnTo>
                    <a:pt x="364" y="2112"/>
                  </a:lnTo>
                  <a:lnTo>
                    <a:pt x="409" y="2206"/>
                  </a:lnTo>
                  <a:lnTo>
                    <a:pt x="458" y="2301"/>
                  </a:lnTo>
                  <a:lnTo>
                    <a:pt x="483" y="2345"/>
                  </a:lnTo>
                  <a:lnTo>
                    <a:pt x="509" y="2389"/>
                  </a:lnTo>
                  <a:lnTo>
                    <a:pt x="537" y="2433"/>
                  </a:lnTo>
                  <a:lnTo>
                    <a:pt x="568" y="2476"/>
                  </a:lnTo>
                  <a:lnTo>
                    <a:pt x="599" y="2519"/>
                  </a:lnTo>
                  <a:lnTo>
                    <a:pt x="634" y="2559"/>
                  </a:lnTo>
                  <a:lnTo>
                    <a:pt x="669" y="2599"/>
                  </a:lnTo>
                  <a:lnTo>
                    <a:pt x="706" y="2634"/>
                  </a:lnTo>
                  <a:lnTo>
                    <a:pt x="746" y="2668"/>
                  </a:lnTo>
                  <a:lnTo>
                    <a:pt x="787" y="2697"/>
                  </a:lnTo>
                  <a:lnTo>
                    <a:pt x="830" y="2722"/>
                  </a:lnTo>
                  <a:lnTo>
                    <a:pt x="873" y="2743"/>
                  </a:lnTo>
                  <a:lnTo>
                    <a:pt x="918" y="2758"/>
                  </a:lnTo>
                  <a:lnTo>
                    <a:pt x="965" y="2767"/>
                  </a:lnTo>
                  <a:lnTo>
                    <a:pt x="1013" y="2770"/>
                  </a:lnTo>
                  <a:lnTo>
                    <a:pt x="1046" y="2768"/>
                  </a:lnTo>
                  <a:lnTo>
                    <a:pt x="1082" y="2762"/>
                  </a:lnTo>
                  <a:lnTo>
                    <a:pt x="1120" y="2751"/>
                  </a:lnTo>
                  <a:lnTo>
                    <a:pt x="1159" y="2737"/>
                  </a:lnTo>
                  <a:lnTo>
                    <a:pt x="1200" y="2723"/>
                  </a:lnTo>
                  <a:lnTo>
                    <a:pt x="1242" y="2708"/>
                  </a:lnTo>
                  <a:lnTo>
                    <a:pt x="1289" y="2688"/>
                  </a:lnTo>
                  <a:lnTo>
                    <a:pt x="1339" y="2670"/>
                  </a:lnTo>
                  <a:lnTo>
                    <a:pt x="1391" y="2654"/>
                  </a:lnTo>
                  <a:lnTo>
                    <a:pt x="1445" y="2640"/>
                  </a:lnTo>
                  <a:lnTo>
                    <a:pt x="1501" y="2629"/>
                  </a:lnTo>
                  <a:lnTo>
                    <a:pt x="1558" y="2621"/>
                  </a:lnTo>
                  <a:lnTo>
                    <a:pt x="1618" y="2619"/>
                  </a:lnTo>
                  <a:lnTo>
                    <a:pt x="1674" y="2621"/>
                  </a:lnTo>
                  <a:lnTo>
                    <a:pt x="1730" y="2630"/>
                  </a:lnTo>
                  <a:lnTo>
                    <a:pt x="1785" y="2642"/>
                  </a:lnTo>
                  <a:lnTo>
                    <a:pt x="1840" y="2658"/>
                  </a:lnTo>
                  <a:lnTo>
                    <a:pt x="1894" y="2676"/>
                  </a:lnTo>
                  <a:lnTo>
                    <a:pt x="1948" y="2695"/>
                  </a:lnTo>
                  <a:lnTo>
                    <a:pt x="1994" y="2710"/>
                  </a:lnTo>
                  <a:lnTo>
                    <a:pt x="2038" y="2725"/>
                  </a:lnTo>
                  <a:lnTo>
                    <a:pt x="2082" y="2739"/>
                  </a:lnTo>
                  <a:lnTo>
                    <a:pt x="2125" y="2748"/>
                  </a:lnTo>
                  <a:lnTo>
                    <a:pt x="2168" y="2756"/>
                  </a:lnTo>
                  <a:lnTo>
                    <a:pt x="2210" y="2758"/>
                  </a:lnTo>
                  <a:lnTo>
                    <a:pt x="2255" y="2755"/>
                  </a:lnTo>
                  <a:lnTo>
                    <a:pt x="2302" y="2747"/>
                  </a:lnTo>
                  <a:lnTo>
                    <a:pt x="2351" y="2733"/>
                  </a:lnTo>
                  <a:lnTo>
                    <a:pt x="2400" y="2715"/>
                  </a:lnTo>
                  <a:lnTo>
                    <a:pt x="2451" y="2691"/>
                  </a:lnTo>
                  <a:lnTo>
                    <a:pt x="2503" y="2664"/>
                  </a:lnTo>
                  <a:lnTo>
                    <a:pt x="2554" y="2632"/>
                  </a:lnTo>
                  <a:lnTo>
                    <a:pt x="2604" y="2596"/>
                  </a:lnTo>
                  <a:lnTo>
                    <a:pt x="2654" y="2556"/>
                  </a:lnTo>
                  <a:lnTo>
                    <a:pt x="2702" y="2512"/>
                  </a:lnTo>
                  <a:lnTo>
                    <a:pt x="2749" y="2465"/>
                  </a:lnTo>
                  <a:lnTo>
                    <a:pt x="2793" y="2415"/>
                  </a:lnTo>
                  <a:lnTo>
                    <a:pt x="2835" y="2362"/>
                  </a:lnTo>
                  <a:lnTo>
                    <a:pt x="2872" y="2306"/>
                  </a:lnTo>
                  <a:lnTo>
                    <a:pt x="2906" y="2248"/>
                  </a:lnTo>
                  <a:lnTo>
                    <a:pt x="2937" y="2187"/>
                  </a:lnTo>
                  <a:lnTo>
                    <a:pt x="2962" y="2126"/>
                  </a:lnTo>
                  <a:lnTo>
                    <a:pt x="2983" y="2062"/>
                  </a:lnTo>
                  <a:lnTo>
                    <a:pt x="3000" y="1996"/>
                  </a:lnTo>
                  <a:lnTo>
                    <a:pt x="3009" y="1930"/>
                  </a:lnTo>
                  <a:lnTo>
                    <a:pt x="3012" y="1862"/>
                  </a:lnTo>
                  <a:lnTo>
                    <a:pt x="3012" y="1823"/>
                  </a:lnTo>
                  <a:lnTo>
                    <a:pt x="2945" y="1783"/>
                  </a:lnTo>
                  <a:lnTo>
                    <a:pt x="2882" y="1740"/>
                  </a:lnTo>
                  <a:lnTo>
                    <a:pt x="2826" y="1692"/>
                  </a:lnTo>
                  <a:lnTo>
                    <a:pt x="2775" y="1644"/>
                  </a:lnTo>
                  <a:lnTo>
                    <a:pt x="2730" y="1591"/>
                  </a:lnTo>
                  <a:lnTo>
                    <a:pt x="2689" y="1537"/>
                  </a:lnTo>
                  <a:lnTo>
                    <a:pt x="2655" y="1479"/>
                  </a:lnTo>
                  <a:lnTo>
                    <a:pt x="2626" y="1419"/>
                  </a:lnTo>
                  <a:lnTo>
                    <a:pt x="2602" y="1356"/>
                  </a:lnTo>
                  <a:lnTo>
                    <a:pt x="2583" y="1290"/>
                  </a:lnTo>
                  <a:lnTo>
                    <a:pt x="2570" y="1221"/>
                  </a:lnTo>
                  <a:lnTo>
                    <a:pt x="2562" y="1149"/>
                  </a:lnTo>
                  <a:lnTo>
                    <a:pt x="2560" y="1074"/>
                  </a:lnTo>
                  <a:lnTo>
                    <a:pt x="2563" y="1001"/>
                  </a:lnTo>
                  <a:lnTo>
                    <a:pt x="2571" y="929"/>
                  </a:lnTo>
                  <a:lnTo>
                    <a:pt x="2586" y="860"/>
                  </a:lnTo>
                  <a:lnTo>
                    <a:pt x="2604" y="793"/>
                  </a:lnTo>
                  <a:lnTo>
                    <a:pt x="2629" y="729"/>
                  </a:lnTo>
                  <a:lnTo>
                    <a:pt x="2658" y="667"/>
                  </a:lnTo>
                  <a:lnTo>
                    <a:pt x="2692" y="608"/>
                  </a:lnTo>
                  <a:lnTo>
                    <a:pt x="2732" y="553"/>
                  </a:lnTo>
                  <a:lnTo>
                    <a:pt x="2776" y="500"/>
                  </a:lnTo>
                  <a:lnTo>
                    <a:pt x="2825" y="452"/>
                  </a:lnTo>
                  <a:lnTo>
                    <a:pt x="2879" y="407"/>
                  </a:lnTo>
                  <a:lnTo>
                    <a:pt x="2847" y="371"/>
                  </a:lnTo>
                  <a:lnTo>
                    <a:pt x="2814" y="337"/>
                  </a:lnTo>
                  <a:lnTo>
                    <a:pt x="2778" y="304"/>
                  </a:lnTo>
                  <a:lnTo>
                    <a:pt x="2740" y="273"/>
                  </a:lnTo>
                  <a:lnTo>
                    <a:pt x="2699" y="244"/>
                  </a:lnTo>
                  <a:lnTo>
                    <a:pt x="2656" y="217"/>
                  </a:lnTo>
                  <a:lnTo>
                    <a:pt x="2610" y="193"/>
                  </a:lnTo>
                  <a:lnTo>
                    <a:pt x="2561" y="173"/>
                  </a:lnTo>
                  <a:lnTo>
                    <a:pt x="2509" y="156"/>
                  </a:lnTo>
                  <a:lnTo>
                    <a:pt x="2455" y="144"/>
                  </a:lnTo>
                  <a:lnTo>
                    <a:pt x="2398" y="136"/>
                  </a:lnTo>
                  <a:lnTo>
                    <a:pt x="2338" y="133"/>
                  </a:lnTo>
                  <a:close/>
                  <a:moveTo>
                    <a:pt x="2331" y="0"/>
                  </a:moveTo>
                  <a:lnTo>
                    <a:pt x="2393" y="2"/>
                  </a:lnTo>
                  <a:lnTo>
                    <a:pt x="2452" y="9"/>
                  </a:lnTo>
                  <a:lnTo>
                    <a:pt x="2508" y="20"/>
                  </a:lnTo>
                  <a:lnTo>
                    <a:pt x="2562" y="36"/>
                  </a:lnTo>
                  <a:lnTo>
                    <a:pt x="2613" y="55"/>
                  </a:lnTo>
                  <a:lnTo>
                    <a:pt x="2662" y="77"/>
                  </a:lnTo>
                  <a:lnTo>
                    <a:pt x="2707" y="101"/>
                  </a:lnTo>
                  <a:lnTo>
                    <a:pt x="2751" y="127"/>
                  </a:lnTo>
                  <a:lnTo>
                    <a:pt x="2792" y="156"/>
                  </a:lnTo>
                  <a:lnTo>
                    <a:pt x="2830" y="187"/>
                  </a:lnTo>
                  <a:lnTo>
                    <a:pt x="2865" y="217"/>
                  </a:lnTo>
                  <a:lnTo>
                    <a:pt x="2900" y="249"/>
                  </a:lnTo>
                  <a:lnTo>
                    <a:pt x="2932" y="281"/>
                  </a:lnTo>
                  <a:lnTo>
                    <a:pt x="2960" y="313"/>
                  </a:lnTo>
                  <a:lnTo>
                    <a:pt x="2988" y="344"/>
                  </a:lnTo>
                  <a:lnTo>
                    <a:pt x="3012" y="375"/>
                  </a:lnTo>
                  <a:lnTo>
                    <a:pt x="3063" y="438"/>
                  </a:lnTo>
                  <a:lnTo>
                    <a:pt x="2987" y="477"/>
                  </a:lnTo>
                  <a:lnTo>
                    <a:pt x="2935" y="517"/>
                  </a:lnTo>
                  <a:lnTo>
                    <a:pt x="2889" y="559"/>
                  </a:lnTo>
                  <a:lnTo>
                    <a:pt x="2846" y="606"/>
                  </a:lnTo>
                  <a:lnTo>
                    <a:pt x="2808" y="655"/>
                  </a:lnTo>
                  <a:lnTo>
                    <a:pt x="2775" y="708"/>
                  </a:lnTo>
                  <a:lnTo>
                    <a:pt x="2746" y="763"/>
                  </a:lnTo>
                  <a:lnTo>
                    <a:pt x="2723" y="820"/>
                  </a:lnTo>
                  <a:lnTo>
                    <a:pt x="2705" y="881"/>
                  </a:lnTo>
                  <a:lnTo>
                    <a:pt x="2691" y="942"/>
                  </a:lnTo>
                  <a:lnTo>
                    <a:pt x="2684" y="1007"/>
                  </a:lnTo>
                  <a:lnTo>
                    <a:pt x="2681" y="1074"/>
                  </a:lnTo>
                  <a:lnTo>
                    <a:pt x="2684" y="1140"/>
                  </a:lnTo>
                  <a:lnTo>
                    <a:pt x="2690" y="1203"/>
                  </a:lnTo>
                  <a:lnTo>
                    <a:pt x="2702" y="1265"/>
                  </a:lnTo>
                  <a:lnTo>
                    <a:pt x="2720" y="1323"/>
                  </a:lnTo>
                  <a:lnTo>
                    <a:pt x="2742" y="1378"/>
                  </a:lnTo>
                  <a:lnTo>
                    <a:pt x="2768" y="1432"/>
                  </a:lnTo>
                  <a:lnTo>
                    <a:pt x="2800" y="1482"/>
                  </a:lnTo>
                  <a:lnTo>
                    <a:pt x="2838" y="1530"/>
                  </a:lnTo>
                  <a:lnTo>
                    <a:pt x="2880" y="1576"/>
                  </a:lnTo>
                  <a:lnTo>
                    <a:pt x="2927" y="1619"/>
                  </a:lnTo>
                  <a:lnTo>
                    <a:pt x="2980" y="1659"/>
                  </a:lnTo>
                  <a:lnTo>
                    <a:pt x="3039" y="1699"/>
                  </a:lnTo>
                  <a:lnTo>
                    <a:pt x="3101" y="1735"/>
                  </a:lnTo>
                  <a:lnTo>
                    <a:pt x="3133" y="1754"/>
                  </a:lnTo>
                  <a:lnTo>
                    <a:pt x="3133" y="1818"/>
                  </a:lnTo>
                  <a:lnTo>
                    <a:pt x="3133" y="1821"/>
                  </a:lnTo>
                  <a:lnTo>
                    <a:pt x="3133" y="1823"/>
                  </a:lnTo>
                  <a:lnTo>
                    <a:pt x="3133" y="1824"/>
                  </a:lnTo>
                  <a:lnTo>
                    <a:pt x="3133" y="1827"/>
                  </a:lnTo>
                  <a:lnTo>
                    <a:pt x="3133" y="1830"/>
                  </a:lnTo>
                  <a:lnTo>
                    <a:pt x="3135" y="1843"/>
                  </a:lnTo>
                  <a:lnTo>
                    <a:pt x="3138" y="1855"/>
                  </a:lnTo>
                  <a:lnTo>
                    <a:pt x="3140" y="1868"/>
                  </a:lnTo>
                  <a:lnTo>
                    <a:pt x="3137" y="1923"/>
                  </a:lnTo>
                  <a:lnTo>
                    <a:pt x="3129" y="1981"/>
                  </a:lnTo>
                  <a:lnTo>
                    <a:pt x="3117" y="2040"/>
                  </a:lnTo>
                  <a:lnTo>
                    <a:pt x="3099" y="2102"/>
                  </a:lnTo>
                  <a:lnTo>
                    <a:pt x="3078" y="2163"/>
                  </a:lnTo>
                  <a:lnTo>
                    <a:pt x="3052" y="2226"/>
                  </a:lnTo>
                  <a:lnTo>
                    <a:pt x="3021" y="2289"/>
                  </a:lnTo>
                  <a:lnTo>
                    <a:pt x="2987" y="2350"/>
                  </a:lnTo>
                  <a:lnTo>
                    <a:pt x="2949" y="2411"/>
                  </a:lnTo>
                  <a:lnTo>
                    <a:pt x="2908" y="2470"/>
                  </a:lnTo>
                  <a:lnTo>
                    <a:pt x="2863" y="2527"/>
                  </a:lnTo>
                  <a:lnTo>
                    <a:pt x="2816" y="2582"/>
                  </a:lnTo>
                  <a:lnTo>
                    <a:pt x="2765" y="2635"/>
                  </a:lnTo>
                  <a:lnTo>
                    <a:pt x="2711" y="2684"/>
                  </a:lnTo>
                  <a:lnTo>
                    <a:pt x="2656" y="2729"/>
                  </a:lnTo>
                  <a:lnTo>
                    <a:pt x="2598" y="2769"/>
                  </a:lnTo>
                  <a:lnTo>
                    <a:pt x="2537" y="2805"/>
                  </a:lnTo>
                  <a:lnTo>
                    <a:pt x="2474" y="2834"/>
                  </a:lnTo>
                  <a:lnTo>
                    <a:pt x="2410" y="2858"/>
                  </a:lnTo>
                  <a:lnTo>
                    <a:pt x="2345" y="2877"/>
                  </a:lnTo>
                  <a:lnTo>
                    <a:pt x="2278" y="2888"/>
                  </a:lnTo>
                  <a:lnTo>
                    <a:pt x="2210" y="2891"/>
                  </a:lnTo>
                  <a:lnTo>
                    <a:pt x="2159" y="2889"/>
                  </a:lnTo>
                  <a:lnTo>
                    <a:pt x="2108" y="2880"/>
                  </a:lnTo>
                  <a:lnTo>
                    <a:pt x="2058" y="2868"/>
                  </a:lnTo>
                  <a:lnTo>
                    <a:pt x="2008" y="2854"/>
                  </a:lnTo>
                  <a:lnTo>
                    <a:pt x="1958" y="2838"/>
                  </a:lnTo>
                  <a:lnTo>
                    <a:pt x="1911" y="2822"/>
                  </a:lnTo>
                  <a:lnTo>
                    <a:pt x="1863" y="2806"/>
                  </a:lnTo>
                  <a:lnTo>
                    <a:pt x="1815" y="2789"/>
                  </a:lnTo>
                  <a:lnTo>
                    <a:pt x="1768" y="2775"/>
                  </a:lnTo>
                  <a:lnTo>
                    <a:pt x="1719" y="2763"/>
                  </a:lnTo>
                  <a:lnTo>
                    <a:pt x="1672" y="2755"/>
                  </a:lnTo>
                  <a:lnTo>
                    <a:pt x="1624" y="2752"/>
                  </a:lnTo>
                  <a:lnTo>
                    <a:pt x="1567" y="2755"/>
                  </a:lnTo>
                  <a:lnTo>
                    <a:pt x="1510" y="2764"/>
                  </a:lnTo>
                  <a:lnTo>
                    <a:pt x="1454" y="2776"/>
                  </a:lnTo>
                  <a:lnTo>
                    <a:pt x="1399" y="2794"/>
                  </a:lnTo>
                  <a:lnTo>
                    <a:pt x="1345" y="2813"/>
                  </a:lnTo>
                  <a:lnTo>
                    <a:pt x="1293" y="2834"/>
                  </a:lnTo>
                  <a:lnTo>
                    <a:pt x="1233" y="2853"/>
                  </a:lnTo>
                  <a:lnTo>
                    <a:pt x="1176" y="2871"/>
                  </a:lnTo>
                  <a:lnTo>
                    <a:pt x="1121" y="2885"/>
                  </a:lnTo>
                  <a:lnTo>
                    <a:pt x="1067" y="2895"/>
                  </a:lnTo>
                  <a:lnTo>
                    <a:pt x="1013" y="2898"/>
                  </a:lnTo>
                  <a:lnTo>
                    <a:pt x="952" y="2895"/>
                  </a:lnTo>
                  <a:lnTo>
                    <a:pt x="893" y="2883"/>
                  </a:lnTo>
                  <a:lnTo>
                    <a:pt x="834" y="2864"/>
                  </a:lnTo>
                  <a:lnTo>
                    <a:pt x="776" y="2838"/>
                  </a:lnTo>
                  <a:lnTo>
                    <a:pt x="718" y="2803"/>
                  </a:lnTo>
                  <a:lnTo>
                    <a:pt x="661" y="2762"/>
                  </a:lnTo>
                  <a:lnTo>
                    <a:pt x="606" y="2712"/>
                  </a:lnTo>
                  <a:lnTo>
                    <a:pt x="551" y="2656"/>
                  </a:lnTo>
                  <a:lnTo>
                    <a:pt x="498" y="2592"/>
                  </a:lnTo>
                  <a:lnTo>
                    <a:pt x="445" y="2522"/>
                  </a:lnTo>
                  <a:lnTo>
                    <a:pt x="394" y="2443"/>
                  </a:lnTo>
                  <a:lnTo>
                    <a:pt x="344" y="2358"/>
                  </a:lnTo>
                  <a:lnTo>
                    <a:pt x="295" y="2266"/>
                  </a:lnTo>
                  <a:lnTo>
                    <a:pt x="251" y="2173"/>
                  </a:lnTo>
                  <a:lnTo>
                    <a:pt x="210" y="2081"/>
                  </a:lnTo>
                  <a:lnTo>
                    <a:pt x="174" y="1988"/>
                  </a:lnTo>
                  <a:lnTo>
                    <a:pt x="142" y="1897"/>
                  </a:lnTo>
                  <a:lnTo>
                    <a:pt x="112" y="1806"/>
                  </a:lnTo>
                  <a:lnTo>
                    <a:pt x="88" y="1718"/>
                  </a:lnTo>
                  <a:lnTo>
                    <a:pt x="66" y="1631"/>
                  </a:lnTo>
                  <a:lnTo>
                    <a:pt x="47" y="1546"/>
                  </a:lnTo>
                  <a:lnTo>
                    <a:pt x="33" y="1465"/>
                  </a:lnTo>
                  <a:lnTo>
                    <a:pt x="21" y="1388"/>
                  </a:lnTo>
                  <a:lnTo>
                    <a:pt x="11" y="1313"/>
                  </a:lnTo>
                  <a:lnTo>
                    <a:pt x="5" y="1244"/>
                  </a:lnTo>
                  <a:lnTo>
                    <a:pt x="1" y="1179"/>
                  </a:lnTo>
                  <a:lnTo>
                    <a:pt x="0" y="1118"/>
                  </a:lnTo>
                  <a:lnTo>
                    <a:pt x="2" y="1053"/>
                  </a:lnTo>
                  <a:lnTo>
                    <a:pt x="9" y="987"/>
                  </a:lnTo>
                  <a:lnTo>
                    <a:pt x="21" y="921"/>
                  </a:lnTo>
                  <a:lnTo>
                    <a:pt x="36" y="855"/>
                  </a:lnTo>
                  <a:lnTo>
                    <a:pt x="56" y="790"/>
                  </a:lnTo>
                  <a:lnTo>
                    <a:pt x="79" y="726"/>
                  </a:lnTo>
                  <a:lnTo>
                    <a:pt x="108" y="662"/>
                  </a:lnTo>
                  <a:lnTo>
                    <a:pt x="140" y="600"/>
                  </a:lnTo>
                  <a:lnTo>
                    <a:pt x="175" y="540"/>
                  </a:lnTo>
                  <a:lnTo>
                    <a:pt x="215" y="480"/>
                  </a:lnTo>
                  <a:lnTo>
                    <a:pt x="257" y="424"/>
                  </a:lnTo>
                  <a:lnTo>
                    <a:pt x="303" y="370"/>
                  </a:lnTo>
                  <a:lnTo>
                    <a:pt x="353" y="319"/>
                  </a:lnTo>
                  <a:lnTo>
                    <a:pt x="405" y="270"/>
                  </a:lnTo>
                  <a:lnTo>
                    <a:pt x="462" y="225"/>
                  </a:lnTo>
                  <a:lnTo>
                    <a:pt x="521" y="183"/>
                  </a:lnTo>
                  <a:lnTo>
                    <a:pt x="583" y="146"/>
                  </a:lnTo>
                  <a:lnTo>
                    <a:pt x="648" y="112"/>
                  </a:lnTo>
                  <a:lnTo>
                    <a:pt x="715" y="83"/>
                  </a:lnTo>
                  <a:lnTo>
                    <a:pt x="785" y="58"/>
                  </a:lnTo>
                  <a:lnTo>
                    <a:pt x="857" y="38"/>
                  </a:lnTo>
                  <a:lnTo>
                    <a:pt x="932" y="24"/>
                  </a:lnTo>
                  <a:lnTo>
                    <a:pt x="1009" y="15"/>
                  </a:lnTo>
                  <a:lnTo>
                    <a:pt x="1089" y="13"/>
                  </a:lnTo>
                  <a:lnTo>
                    <a:pt x="1136" y="15"/>
                  </a:lnTo>
                  <a:lnTo>
                    <a:pt x="1179" y="20"/>
                  </a:lnTo>
                  <a:lnTo>
                    <a:pt x="1220" y="29"/>
                  </a:lnTo>
                  <a:lnTo>
                    <a:pt x="1259" y="40"/>
                  </a:lnTo>
                  <a:lnTo>
                    <a:pt x="1294" y="55"/>
                  </a:lnTo>
                  <a:lnTo>
                    <a:pt x="1327" y="70"/>
                  </a:lnTo>
                  <a:lnTo>
                    <a:pt x="1359" y="86"/>
                  </a:lnTo>
                  <a:lnTo>
                    <a:pt x="1390" y="103"/>
                  </a:lnTo>
                  <a:lnTo>
                    <a:pt x="1421" y="121"/>
                  </a:lnTo>
                  <a:lnTo>
                    <a:pt x="1453" y="139"/>
                  </a:lnTo>
                  <a:lnTo>
                    <a:pt x="1484" y="157"/>
                  </a:lnTo>
                  <a:lnTo>
                    <a:pt x="1518" y="171"/>
                  </a:lnTo>
                  <a:lnTo>
                    <a:pt x="1551" y="184"/>
                  </a:lnTo>
                  <a:lnTo>
                    <a:pt x="1586" y="194"/>
                  </a:lnTo>
                  <a:lnTo>
                    <a:pt x="1622" y="201"/>
                  </a:lnTo>
                  <a:lnTo>
                    <a:pt x="1662" y="203"/>
                  </a:lnTo>
                  <a:lnTo>
                    <a:pt x="1714" y="201"/>
                  </a:lnTo>
                  <a:lnTo>
                    <a:pt x="1763" y="194"/>
                  </a:lnTo>
                  <a:lnTo>
                    <a:pt x="1810" y="184"/>
                  </a:lnTo>
                  <a:lnTo>
                    <a:pt x="1856" y="170"/>
                  </a:lnTo>
                  <a:lnTo>
                    <a:pt x="1900" y="155"/>
                  </a:lnTo>
                  <a:lnTo>
                    <a:pt x="1943" y="136"/>
                  </a:lnTo>
                  <a:lnTo>
                    <a:pt x="1984" y="116"/>
                  </a:lnTo>
                  <a:lnTo>
                    <a:pt x="2026" y="95"/>
                  </a:lnTo>
                  <a:lnTo>
                    <a:pt x="2069" y="73"/>
                  </a:lnTo>
                  <a:lnTo>
                    <a:pt x="2112" y="53"/>
                  </a:lnTo>
                  <a:lnTo>
                    <a:pt x="2155" y="36"/>
                  </a:lnTo>
                  <a:lnTo>
                    <a:pt x="2198" y="22"/>
                  </a:lnTo>
                  <a:lnTo>
                    <a:pt x="2241" y="9"/>
                  </a:lnTo>
                  <a:lnTo>
                    <a:pt x="2286" y="3"/>
                  </a:lnTo>
                  <a:lnTo>
                    <a:pt x="23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275"/>
            <p:cNvSpPr>
              <a:spLocks noEditPoints="1"/>
            </p:cNvSpPr>
            <p:nvPr/>
          </p:nvSpPr>
          <p:spPr bwMode="auto">
            <a:xfrm>
              <a:off x="1871663" y="4222750"/>
              <a:ext cx="125413" cy="168275"/>
            </a:xfrm>
            <a:custGeom>
              <a:avLst/>
              <a:gdLst>
                <a:gd name="T0" fmla="*/ 609 w 790"/>
                <a:gd name="T1" fmla="*/ 168 h 1059"/>
                <a:gd name="T2" fmla="*/ 515 w 790"/>
                <a:gd name="T3" fmla="*/ 212 h 1059"/>
                <a:gd name="T4" fmla="*/ 427 w 790"/>
                <a:gd name="T5" fmla="*/ 267 h 1059"/>
                <a:gd name="T6" fmla="*/ 345 w 790"/>
                <a:gd name="T7" fmla="*/ 333 h 1059"/>
                <a:gd name="T8" fmla="*/ 271 w 790"/>
                <a:gd name="T9" fmla="*/ 411 h 1059"/>
                <a:gd name="T10" fmla="*/ 209 w 790"/>
                <a:gd name="T11" fmla="*/ 499 h 1059"/>
                <a:gd name="T12" fmla="*/ 162 w 790"/>
                <a:gd name="T13" fmla="*/ 600 h 1059"/>
                <a:gd name="T14" fmla="*/ 132 w 790"/>
                <a:gd name="T15" fmla="*/ 712 h 1059"/>
                <a:gd name="T16" fmla="*/ 121 w 790"/>
                <a:gd name="T17" fmla="*/ 835 h 1059"/>
                <a:gd name="T18" fmla="*/ 123 w 790"/>
                <a:gd name="T19" fmla="*/ 883 h 1059"/>
                <a:gd name="T20" fmla="*/ 158 w 790"/>
                <a:gd name="T21" fmla="*/ 900 h 1059"/>
                <a:gd name="T22" fmla="*/ 226 w 790"/>
                <a:gd name="T23" fmla="*/ 869 h 1059"/>
                <a:gd name="T24" fmla="*/ 296 w 790"/>
                <a:gd name="T25" fmla="*/ 831 h 1059"/>
                <a:gd name="T26" fmla="*/ 367 w 790"/>
                <a:gd name="T27" fmla="*/ 785 h 1059"/>
                <a:gd name="T28" fmla="*/ 435 w 790"/>
                <a:gd name="T29" fmla="*/ 728 h 1059"/>
                <a:gd name="T30" fmla="*/ 499 w 790"/>
                <a:gd name="T31" fmla="*/ 662 h 1059"/>
                <a:gd name="T32" fmla="*/ 556 w 790"/>
                <a:gd name="T33" fmla="*/ 583 h 1059"/>
                <a:gd name="T34" fmla="*/ 603 w 790"/>
                <a:gd name="T35" fmla="*/ 493 h 1059"/>
                <a:gd name="T36" fmla="*/ 636 w 790"/>
                <a:gd name="T37" fmla="*/ 391 h 1059"/>
                <a:gd name="T38" fmla="*/ 653 w 790"/>
                <a:gd name="T39" fmla="*/ 275 h 1059"/>
                <a:gd name="T40" fmla="*/ 660 w 790"/>
                <a:gd name="T41" fmla="*/ 194 h 1059"/>
                <a:gd name="T42" fmla="*/ 657 w 790"/>
                <a:gd name="T43" fmla="*/ 149 h 1059"/>
                <a:gd name="T44" fmla="*/ 719 w 790"/>
                <a:gd name="T45" fmla="*/ 2 h 1059"/>
                <a:gd name="T46" fmla="*/ 745 w 790"/>
                <a:gd name="T47" fmla="*/ 9 h 1059"/>
                <a:gd name="T48" fmla="*/ 762 w 790"/>
                <a:gd name="T49" fmla="*/ 22 h 1059"/>
                <a:gd name="T50" fmla="*/ 773 w 790"/>
                <a:gd name="T51" fmla="*/ 39 h 1059"/>
                <a:gd name="T52" fmla="*/ 783 w 790"/>
                <a:gd name="T53" fmla="*/ 66 h 1059"/>
                <a:gd name="T54" fmla="*/ 788 w 790"/>
                <a:gd name="T55" fmla="*/ 128 h 1059"/>
                <a:gd name="T56" fmla="*/ 790 w 790"/>
                <a:gd name="T57" fmla="*/ 206 h 1059"/>
                <a:gd name="T58" fmla="*/ 778 w 790"/>
                <a:gd name="T59" fmla="*/ 352 h 1059"/>
                <a:gd name="T60" fmla="*/ 744 w 790"/>
                <a:gd name="T61" fmla="*/ 489 h 1059"/>
                <a:gd name="T62" fmla="*/ 686 w 790"/>
                <a:gd name="T63" fmla="*/ 614 h 1059"/>
                <a:gd name="T64" fmla="*/ 607 w 790"/>
                <a:gd name="T65" fmla="*/ 730 h 1059"/>
                <a:gd name="T66" fmla="*/ 509 w 790"/>
                <a:gd name="T67" fmla="*/ 831 h 1059"/>
                <a:gd name="T68" fmla="*/ 390 w 790"/>
                <a:gd name="T69" fmla="*/ 920 h 1059"/>
                <a:gd name="T70" fmla="*/ 252 w 790"/>
                <a:gd name="T71" fmla="*/ 994 h 1059"/>
                <a:gd name="T72" fmla="*/ 96 w 790"/>
                <a:gd name="T73" fmla="*/ 1052 h 1059"/>
                <a:gd name="T74" fmla="*/ 82 w 790"/>
                <a:gd name="T75" fmla="*/ 1058 h 1059"/>
                <a:gd name="T76" fmla="*/ 64 w 790"/>
                <a:gd name="T77" fmla="*/ 1056 h 1059"/>
                <a:gd name="T78" fmla="*/ 38 w 790"/>
                <a:gd name="T79" fmla="*/ 1045 h 1059"/>
                <a:gd name="T80" fmla="*/ 18 w 790"/>
                <a:gd name="T81" fmla="*/ 1022 h 1059"/>
                <a:gd name="T82" fmla="*/ 13 w 790"/>
                <a:gd name="T83" fmla="*/ 995 h 1059"/>
                <a:gd name="T84" fmla="*/ 6 w 790"/>
                <a:gd name="T85" fmla="*/ 949 h 1059"/>
                <a:gd name="T86" fmla="*/ 1 w 790"/>
                <a:gd name="T87" fmla="*/ 890 h 1059"/>
                <a:gd name="T88" fmla="*/ 0 w 790"/>
                <a:gd name="T89" fmla="*/ 835 h 1059"/>
                <a:gd name="T90" fmla="*/ 11 w 790"/>
                <a:gd name="T91" fmla="*/ 701 h 1059"/>
                <a:gd name="T92" fmla="*/ 39 w 790"/>
                <a:gd name="T93" fmla="*/ 578 h 1059"/>
                <a:gd name="T94" fmla="*/ 87 w 790"/>
                <a:gd name="T95" fmla="*/ 467 h 1059"/>
                <a:gd name="T96" fmla="*/ 147 w 790"/>
                <a:gd name="T97" fmla="*/ 367 h 1059"/>
                <a:gd name="T98" fmla="*/ 220 w 790"/>
                <a:gd name="T99" fmla="*/ 279 h 1059"/>
                <a:gd name="T100" fmla="*/ 304 w 790"/>
                <a:gd name="T101" fmla="*/ 202 h 1059"/>
                <a:gd name="T102" fmla="*/ 395 w 790"/>
                <a:gd name="T103" fmla="*/ 136 h 1059"/>
                <a:gd name="T104" fmla="*/ 492 w 790"/>
                <a:gd name="T105" fmla="*/ 81 h 1059"/>
                <a:gd name="T106" fmla="*/ 593 w 790"/>
                <a:gd name="T107" fmla="*/ 37 h 1059"/>
                <a:gd name="T108" fmla="*/ 694 w 790"/>
                <a:gd name="T109" fmla="*/ 3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90" h="1059">
                  <a:moveTo>
                    <a:pt x="657" y="149"/>
                  </a:moveTo>
                  <a:lnTo>
                    <a:pt x="609" y="168"/>
                  </a:lnTo>
                  <a:lnTo>
                    <a:pt x="562" y="189"/>
                  </a:lnTo>
                  <a:lnTo>
                    <a:pt x="515" y="212"/>
                  </a:lnTo>
                  <a:lnTo>
                    <a:pt x="470" y="238"/>
                  </a:lnTo>
                  <a:lnTo>
                    <a:pt x="427" y="267"/>
                  </a:lnTo>
                  <a:lnTo>
                    <a:pt x="384" y="299"/>
                  </a:lnTo>
                  <a:lnTo>
                    <a:pt x="345" y="333"/>
                  </a:lnTo>
                  <a:lnTo>
                    <a:pt x="306" y="370"/>
                  </a:lnTo>
                  <a:lnTo>
                    <a:pt x="271" y="411"/>
                  </a:lnTo>
                  <a:lnTo>
                    <a:pt x="239" y="454"/>
                  </a:lnTo>
                  <a:lnTo>
                    <a:pt x="209" y="499"/>
                  </a:lnTo>
                  <a:lnTo>
                    <a:pt x="184" y="548"/>
                  </a:lnTo>
                  <a:lnTo>
                    <a:pt x="162" y="600"/>
                  </a:lnTo>
                  <a:lnTo>
                    <a:pt x="144" y="654"/>
                  </a:lnTo>
                  <a:lnTo>
                    <a:pt x="132" y="712"/>
                  </a:lnTo>
                  <a:lnTo>
                    <a:pt x="124" y="773"/>
                  </a:lnTo>
                  <a:lnTo>
                    <a:pt x="121" y="835"/>
                  </a:lnTo>
                  <a:lnTo>
                    <a:pt x="121" y="857"/>
                  </a:lnTo>
                  <a:lnTo>
                    <a:pt x="123" y="883"/>
                  </a:lnTo>
                  <a:lnTo>
                    <a:pt x="128" y="912"/>
                  </a:lnTo>
                  <a:lnTo>
                    <a:pt x="158" y="900"/>
                  </a:lnTo>
                  <a:lnTo>
                    <a:pt x="191" y="886"/>
                  </a:lnTo>
                  <a:lnTo>
                    <a:pt x="226" y="869"/>
                  </a:lnTo>
                  <a:lnTo>
                    <a:pt x="261" y="852"/>
                  </a:lnTo>
                  <a:lnTo>
                    <a:pt x="296" y="831"/>
                  </a:lnTo>
                  <a:lnTo>
                    <a:pt x="331" y="809"/>
                  </a:lnTo>
                  <a:lnTo>
                    <a:pt x="367" y="785"/>
                  </a:lnTo>
                  <a:lnTo>
                    <a:pt x="402" y="757"/>
                  </a:lnTo>
                  <a:lnTo>
                    <a:pt x="435" y="728"/>
                  </a:lnTo>
                  <a:lnTo>
                    <a:pt x="468" y="696"/>
                  </a:lnTo>
                  <a:lnTo>
                    <a:pt x="499" y="662"/>
                  </a:lnTo>
                  <a:lnTo>
                    <a:pt x="529" y="624"/>
                  </a:lnTo>
                  <a:lnTo>
                    <a:pt x="556" y="583"/>
                  </a:lnTo>
                  <a:lnTo>
                    <a:pt x="580" y="541"/>
                  </a:lnTo>
                  <a:lnTo>
                    <a:pt x="603" y="493"/>
                  </a:lnTo>
                  <a:lnTo>
                    <a:pt x="620" y="444"/>
                  </a:lnTo>
                  <a:lnTo>
                    <a:pt x="636" y="391"/>
                  </a:lnTo>
                  <a:lnTo>
                    <a:pt x="647" y="336"/>
                  </a:lnTo>
                  <a:lnTo>
                    <a:pt x="653" y="275"/>
                  </a:lnTo>
                  <a:lnTo>
                    <a:pt x="657" y="213"/>
                  </a:lnTo>
                  <a:lnTo>
                    <a:pt x="660" y="194"/>
                  </a:lnTo>
                  <a:lnTo>
                    <a:pt x="660" y="173"/>
                  </a:lnTo>
                  <a:lnTo>
                    <a:pt x="657" y="149"/>
                  </a:lnTo>
                  <a:close/>
                  <a:moveTo>
                    <a:pt x="707" y="0"/>
                  </a:moveTo>
                  <a:lnTo>
                    <a:pt x="719" y="2"/>
                  </a:lnTo>
                  <a:lnTo>
                    <a:pt x="731" y="5"/>
                  </a:lnTo>
                  <a:lnTo>
                    <a:pt x="745" y="9"/>
                  </a:lnTo>
                  <a:lnTo>
                    <a:pt x="756" y="15"/>
                  </a:lnTo>
                  <a:lnTo>
                    <a:pt x="762" y="22"/>
                  </a:lnTo>
                  <a:lnTo>
                    <a:pt x="769" y="30"/>
                  </a:lnTo>
                  <a:lnTo>
                    <a:pt x="773" y="39"/>
                  </a:lnTo>
                  <a:lnTo>
                    <a:pt x="777" y="48"/>
                  </a:lnTo>
                  <a:lnTo>
                    <a:pt x="783" y="66"/>
                  </a:lnTo>
                  <a:lnTo>
                    <a:pt x="783" y="86"/>
                  </a:lnTo>
                  <a:lnTo>
                    <a:pt x="788" y="128"/>
                  </a:lnTo>
                  <a:lnTo>
                    <a:pt x="790" y="168"/>
                  </a:lnTo>
                  <a:lnTo>
                    <a:pt x="790" y="206"/>
                  </a:lnTo>
                  <a:lnTo>
                    <a:pt x="787" y="281"/>
                  </a:lnTo>
                  <a:lnTo>
                    <a:pt x="778" y="352"/>
                  </a:lnTo>
                  <a:lnTo>
                    <a:pt x="763" y="422"/>
                  </a:lnTo>
                  <a:lnTo>
                    <a:pt x="744" y="489"/>
                  </a:lnTo>
                  <a:lnTo>
                    <a:pt x="717" y="553"/>
                  </a:lnTo>
                  <a:lnTo>
                    <a:pt x="686" y="614"/>
                  </a:lnTo>
                  <a:lnTo>
                    <a:pt x="649" y="674"/>
                  </a:lnTo>
                  <a:lnTo>
                    <a:pt x="607" y="730"/>
                  </a:lnTo>
                  <a:lnTo>
                    <a:pt x="561" y="781"/>
                  </a:lnTo>
                  <a:lnTo>
                    <a:pt x="509" y="831"/>
                  </a:lnTo>
                  <a:lnTo>
                    <a:pt x="452" y="877"/>
                  </a:lnTo>
                  <a:lnTo>
                    <a:pt x="390" y="920"/>
                  </a:lnTo>
                  <a:lnTo>
                    <a:pt x="323" y="959"/>
                  </a:lnTo>
                  <a:lnTo>
                    <a:pt x="252" y="994"/>
                  </a:lnTo>
                  <a:lnTo>
                    <a:pt x="176" y="1025"/>
                  </a:lnTo>
                  <a:lnTo>
                    <a:pt x="96" y="1052"/>
                  </a:lnTo>
                  <a:lnTo>
                    <a:pt x="89" y="1056"/>
                  </a:lnTo>
                  <a:lnTo>
                    <a:pt x="82" y="1058"/>
                  </a:lnTo>
                  <a:lnTo>
                    <a:pt x="77" y="1059"/>
                  </a:lnTo>
                  <a:lnTo>
                    <a:pt x="64" y="1056"/>
                  </a:lnTo>
                  <a:lnTo>
                    <a:pt x="51" y="1052"/>
                  </a:lnTo>
                  <a:lnTo>
                    <a:pt x="38" y="1045"/>
                  </a:lnTo>
                  <a:lnTo>
                    <a:pt x="26" y="1034"/>
                  </a:lnTo>
                  <a:lnTo>
                    <a:pt x="18" y="1022"/>
                  </a:lnTo>
                  <a:lnTo>
                    <a:pt x="14" y="1009"/>
                  </a:lnTo>
                  <a:lnTo>
                    <a:pt x="13" y="995"/>
                  </a:lnTo>
                  <a:lnTo>
                    <a:pt x="13" y="982"/>
                  </a:lnTo>
                  <a:lnTo>
                    <a:pt x="6" y="949"/>
                  </a:lnTo>
                  <a:lnTo>
                    <a:pt x="3" y="919"/>
                  </a:lnTo>
                  <a:lnTo>
                    <a:pt x="1" y="890"/>
                  </a:lnTo>
                  <a:lnTo>
                    <a:pt x="0" y="863"/>
                  </a:lnTo>
                  <a:lnTo>
                    <a:pt x="0" y="835"/>
                  </a:lnTo>
                  <a:lnTo>
                    <a:pt x="3" y="767"/>
                  </a:lnTo>
                  <a:lnTo>
                    <a:pt x="11" y="701"/>
                  </a:lnTo>
                  <a:lnTo>
                    <a:pt x="23" y="637"/>
                  </a:lnTo>
                  <a:lnTo>
                    <a:pt x="39" y="578"/>
                  </a:lnTo>
                  <a:lnTo>
                    <a:pt x="61" y="521"/>
                  </a:lnTo>
                  <a:lnTo>
                    <a:pt x="87" y="467"/>
                  </a:lnTo>
                  <a:lnTo>
                    <a:pt x="115" y="415"/>
                  </a:lnTo>
                  <a:lnTo>
                    <a:pt x="147" y="367"/>
                  </a:lnTo>
                  <a:lnTo>
                    <a:pt x="183" y="322"/>
                  </a:lnTo>
                  <a:lnTo>
                    <a:pt x="220" y="279"/>
                  </a:lnTo>
                  <a:lnTo>
                    <a:pt x="261" y="239"/>
                  </a:lnTo>
                  <a:lnTo>
                    <a:pt x="304" y="202"/>
                  </a:lnTo>
                  <a:lnTo>
                    <a:pt x="349" y="168"/>
                  </a:lnTo>
                  <a:lnTo>
                    <a:pt x="395" y="136"/>
                  </a:lnTo>
                  <a:lnTo>
                    <a:pt x="444" y="107"/>
                  </a:lnTo>
                  <a:lnTo>
                    <a:pt x="492" y="81"/>
                  </a:lnTo>
                  <a:lnTo>
                    <a:pt x="542" y="58"/>
                  </a:lnTo>
                  <a:lnTo>
                    <a:pt x="593" y="37"/>
                  </a:lnTo>
                  <a:lnTo>
                    <a:pt x="643" y="19"/>
                  </a:lnTo>
                  <a:lnTo>
                    <a:pt x="694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0" name="Group 909"/>
          <p:cNvGrpSpPr/>
          <p:nvPr/>
        </p:nvGrpSpPr>
        <p:grpSpPr>
          <a:xfrm>
            <a:off x="658026" y="4327525"/>
            <a:ext cx="576262" cy="365126"/>
            <a:chOff x="681038" y="4327525"/>
            <a:chExt cx="576262" cy="3651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1" name="Freeform 280"/>
            <p:cNvSpPr>
              <a:spLocks noEditPoints="1"/>
            </p:cNvSpPr>
            <p:nvPr/>
          </p:nvSpPr>
          <p:spPr bwMode="auto">
            <a:xfrm>
              <a:off x="1055688" y="4348163"/>
              <a:ext cx="153987" cy="57150"/>
            </a:xfrm>
            <a:custGeom>
              <a:avLst/>
              <a:gdLst>
                <a:gd name="T0" fmla="*/ 121 w 968"/>
                <a:gd name="T1" fmla="*/ 121 h 363"/>
                <a:gd name="T2" fmla="*/ 121 w 968"/>
                <a:gd name="T3" fmla="*/ 242 h 363"/>
                <a:gd name="T4" fmla="*/ 847 w 968"/>
                <a:gd name="T5" fmla="*/ 242 h 363"/>
                <a:gd name="T6" fmla="*/ 847 w 968"/>
                <a:gd name="T7" fmla="*/ 121 h 363"/>
                <a:gd name="T8" fmla="*/ 121 w 968"/>
                <a:gd name="T9" fmla="*/ 121 h 363"/>
                <a:gd name="T10" fmla="*/ 60 w 968"/>
                <a:gd name="T11" fmla="*/ 0 h 363"/>
                <a:gd name="T12" fmla="*/ 907 w 968"/>
                <a:gd name="T13" fmla="*/ 0 h 363"/>
                <a:gd name="T14" fmla="*/ 927 w 968"/>
                <a:gd name="T15" fmla="*/ 4 h 363"/>
                <a:gd name="T16" fmla="*/ 944 w 968"/>
                <a:gd name="T17" fmla="*/ 11 h 363"/>
                <a:gd name="T18" fmla="*/ 957 w 968"/>
                <a:gd name="T19" fmla="*/ 24 h 363"/>
                <a:gd name="T20" fmla="*/ 964 w 968"/>
                <a:gd name="T21" fmla="*/ 41 h 363"/>
                <a:gd name="T22" fmla="*/ 968 w 968"/>
                <a:gd name="T23" fmla="*/ 61 h 363"/>
                <a:gd name="T24" fmla="*/ 968 w 968"/>
                <a:gd name="T25" fmla="*/ 302 h 363"/>
                <a:gd name="T26" fmla="*/ 964 w 968"/>
                <a:gd name="T27" fmla="*/ 323 h 363"/>
                <a:gd name="T28" fmla="*/ 957 w 968"/>
                <a:gd name="T29" fmla="*/ 340 h 363"/>
                <a:gd name="T30" fmla="*/ 944 w 968"/>
                <a:gd name="T31" fmla="*/ 353 h 363"/>
                <a:gd name="T32" fmla="*/ 927 w 968"/>
                <a:gd name="T33" fmla="*/ 360 h 363"/>
                <a:gd name="T34" fmla="*/ 907 w 968"/>
                <a:gd name="T35" fmla="*/ 363 h 363"/>
                <a:gd name="T36" fmla="*/ 60 w 968"/>
                <a:gd name="T37" fmla="*/ 363 h 363"/>
                <a:gd name="T38" fmla="*/ 40 w 968"/>
                <a:gd name="T39" fmla="*/ 360 h 363"/>
                <a:gd name="T40" fmla="*/ 23 w 968"/>
                <a:gd name="T41" fmla="*/ 353 h 363"/>
                <a:gd name="T42" fmla="*/ 11 w 968"/>
                <a:gd name="T43" fmla="*/ 340 h 363"/>
                <a:gd name="T44" fmla="*/ 3 w 968"/>
                <a:gd name="T45" fmla="*/ 323 h 363"/>
                <a:gd name="T46" fmla="*/ 0 w 968"/>
                <a:gd name="T47" fmla="*/ 302 h 363"/>
                <a:gd name="T48" fmla="*/ 0 w 968"/>
                <a:gd name="T49" fmla="*/ 61 h 363"/>
                <a:gd name="T50" fmla="*/ 3 w 968"/>
                <a:gd name="T51" fmla="*/ 41 h 363"/>
                <a:gd name="T52" fmla="*/ 11 w 968"/>
                <a:gd name="T53" fmla="*/ 24 h 363"/>
                <a:gd name="T54" fmla="*/ 23 w 968"/>
                <a:gd name="T55" fmla="*/ 11 h 363"/>
                <a:gd name="T56" fmla="*/ 40 w 968"/>
                <a:gd name="T57" fmla="*/ 4 h 363"/>
                <a:gd name="T58" fmla="*/ 60 w 968"/>
                <a:gd name="T59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8" h="363">
                  <a:moveTo>
                    <a:pt x="121" y="121"/>
                  </a:moveTo>
                  <a:lnTo>
                    <a:pt x="121" y="242"/>
                  </a:lnTo>
                  <a:lnTo>
                    <a:pt x="847" y="242"/>
                  </a:lnTo>
                  <a:lnTo>
                    <a:pt x="847" y="121"/>
                  </a:lnTo>
                  <a:lnTo>
                    <a:pt x="121" y="121"/>
                  </a:lnTo>
                  <a:close/>
                  <a:moveTo>
                    <a:pt x="60" y="0"/>
                  </a:moveTo>
                  <a:lnTo>
                    <a:pt x="907" y="0"/>
                  </a:lnTo>
                  <a:lnTo>
                    <a:pt x="927" y="4"/>
                  </a:lnTo>
                  <a:lnTo>
                    <a:pt x="944" y="11"/>
                  </a:lnTo>
                  <a:lnTo>
                    <a:pt x="957" y="24"/>
                  </a:lnTo>
                  <a:lnTo>
                    <a:pt x="964" y="41"/>
                  </a:lnTo>
                  <a:lnTo>
                    <a:pt x="968" y="61"/>
                  </a:lnTo>
                  <a:lnTo>
                    <a:pt x="968" y="302"/>
                  </a:lnTo>
                  <a:lnTo>
                    <a:pt x="964" y="323"/>
                  </a:lnTo>
                  <a:lnTo>
                    <a:pt x="957" y="340"/>
                  </a:lnTo>
                  <a:lnTo>
                    <a:pt x="944" y="353"/>
                  </a:lnTo>
                  <a:lnTo>
                    <a:pt x="927" y="360"/>
                  </a:lnTo>
                  <a:lnTo>
                    <a:pt x="907" y="363"/>
                  </a:lnTo>
                  <a:lnTo>
                    <a:pt x="60" y="363"/>
                  </a:lnTo>
                  <a:lnTo>
                    <a:pt x="40" y="360"/>
                  </a:lnTo>
                  <a:lnTo>
                    <a:pt x="23" y="353"/>
                  </a:lnTo>
                  <a:lnTo>
                    <a:pt x="11" y="340"/>
                  </a:lnTo>
                  <a:lnTo>
                    <a:pt x="3" y="323"/>
                  </a:lnTo>
                  <a:lnTo>
                    <a:pt x="0" y="302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4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281"/>
            <p:cNvSpPr>
              <a:spLocks noEditPoints="1"/>
            </p:cNvSpPr>
            <p:nvPr/>
          </p:nvSpPr>
          <p:spPr bwMode="auto">
            <a:xfrm>
              <a:off x="681038" y="4327525"/>
              <a:ext cx="298450" cy="346075"/>
            </a:xfrm>
            <a:custGeom>
              <a:avLst/>
              <a:gdLst>
                <a:gd name="T0" fmla="*/ 1119 w 1880"/>
                <a:gd name="T1" fmla="*/ 2054 h 2175"/>
                <a:gd name="T2" fmla="*/ 1181 w 1880"/>
                <a:gd name="T3" fmla="*/ 2054 h 2175"/>
                <a:gd name="T4" fmla="*/ 1291 w 1880"/>
                <a:gd name="T5" fmla="*/ 2044 h 2175"/>
                <a:gd name="T6" fmla="*/ 1425 w 1880"/>
                <a:gd name="T7" fmla="*/ 2014 h 2175"/>
                <a:gd name="T8" fmla="*/ 1560 w 1880"/>
                <a:gd name="T9" fmla="*/ 1951 h 2175"/>
                <a:gd name="T10" fmla="*/ 1674 w 1880"/>
                <a:gd name="T11" fmla="*/ 1847 h 2175"/>
                <a:gd name="T12" fmla="*/ 1746 w 1880"/>
                <a:gd name="T13" fmla="*/ 1687 h 2175"/>
                <a:gd name="T14" fmla="*/ 1755 w 1880"/>
                <a:gd name="T15" fmla="*/ 1486 h 2175"/>
                <a:gd name="T16" fmla="*/ 1705 w 1880"/>
                <a:gd name="T17" fmla="*/ 1329 h 2175"/>
                <a:gd name="T18" fmla="*/ 1618 w 1880"/>
                <a:gd name="T19" fmla="*/ 1220 h 2175"/>
                <a:gd name="T20" fmla="*/ 1520 w 1880"/>
                <a:gd name="T21" fmla="*/ 1148 h 2175"/>
                <a:gd name="T22" fmla="*/ 1434 w 1880"/>
                <a:gd name="T23" fmla="*/ 1109 h 2175"/>
                <a:gd name="T24" fmla="*/ 1384 w 1880"/>
                <a:gd name="T25" fmla="*/ 1094 h 2175"/>
                <a:gd name="T26" fmla="*/ 1340 w 1880"/>
                <a:gd name="T27" fmla="*/ 1067 h 2175"/>
                <a:gd name="T28" fmla="*/ 1339 w 1880"/>
                <a:gd name="T29" fmla="*/ 1001 h 2175"/>
                <a:gd name="T30" fmla="*/ 1377 w 1880"/>
                <a:gd name="T31" fmla="*/ 972 h 2175"/>
                <a:gd name="T32" fmla="*/ 1420 w 1880"/>
                <a:gd name="T33" fmla="*/ 954 h 2175"/>
                <a:gd name="T34" fmla="*/ 1494 w 1880"/>
                <a:gd name="T35" fmla="*/ 910 h 2175"/>
                <a:gd name="T36" fmla="*/ 1571 w 1880"/>
                <a:gd name="T37" fmla="*/ 833 h 2175"/>
                <a:gd name="T38" fmla="*/ 1628 w 1880"/>
                <a:gd name="T39" fmla="*/ 715 h 2175"/>
                <a:gd name="T40" fmla="*/ 1640 w 1880"/>
                <a:gd name="T41" fmla="*/ 552 h 2175"/>
                <a:gd name="T42" fmla="*/ 1591 w 1880"/>
                <a:gd name="T43" fmla="*/ 376 h 2175"/>
                <a:gd name="T44" fmla="*/ 1493 w 1880"/>
                <a:gd name="T45" fmla="*/ 257 h 2175"/>
                <a:gd name="T46" fmla="*/ 1367 w 1880"/>
                <a:gd name="T47" fmla="*/ 182 h 2175"/>
                <a:gd name="T48" fmla="*/ 1242 w 1880"/>
                <a:gd name="T49" fmla="*/ 142 h 2175"/>
                <a:gd name="T50" fmla="*/ 1141 w 1880"/>
                <a:gd name="T51" fmla="*/ 125 h 2175"/>
                <a:gd name="T52" fmla="*/ 1086 w 1880"/>
                <a:gd name="T53" fmla="*/ 121 h 2175"/>
                <a:gd name="T54" fmla="*/ 1146 w 1880"/>
                <a:gd name="T55" fmla="*/ 1 h 2175"/>
                <a:gd name="T56" fmla="*/ 1295 w 1880"/>
                <a:gd name="T57" fmla="*/ 26 h 2175"/>
                <a:gd name="T58" fmla="*/ 1452 w 1880"/>
                <a:gd name="T59" fmla="*/ 83 h 2175"/>
                <a:gd name="T60" fmla="*/ 1596 w 1880"/>
                <a:gd name="T61" fmla="*/ 183 h 2175"/>
                <a:gd name="T62" fmla="*/ 1707 w 1880"/>
                <a:gd name="T63" fmla="*/ 333 h 2175"/>
                <a:gd name="T64" fmla="*/ 1762 w 1880"/>
                <a:gd name="T65" fmla="*/ 539 h 2175"/>
                <a:gd name="T66" fmla="*/ 1753 w 1880"/>
                <a:gd name="T67" fmla="*/ 729 h 2175"/>
                <a:gd name="T68" fmla="*/ 1696 w 1880"/>
                <a:gd name="T69" fmla="*/ 871 h 2175"/>
                <a:gd name="T70" fmla="*/ 1612 w 1880"/>
                <a:gd name="T71" fmla="*/ 975 h 2175"/>
                <a:gd name="T72" fmla="*/ 1570 w 1880"/>
                <a:gd name="T73" fmla="*/ 1042 h 2175"/>
                <a:gd name="T74" fmla="*/ 1681 w 1880"/>
                <a:gd name="T75" fmla="*/ 1117 h 2175"/>
                <a:gd name="T76" fmla="*/ 1784 w 1880"/>
                <a:gd name="T77" fmla="*/ 1231 h 2175"/>
                <a:gd name="T78" fmla="*/ 1858 w 1880"/>
                <a:gd name="T79" fmla="*/ 1388 h 2175"/>
                <a:gd name="T80" fmla="*/ 1880 w 1880"/>
                <a:gd name="T81" fmla="*/ 1595 h 2175"/>
                <a:gd name="T82" fmla="*/ 1837 w 1880"/>
                <a:gd name="T83" fmla="*/ 1809 h 2175"/>
                <a:gd name="T84" fmla="*/ 1736 w 1880"/>
                <a:gd name="T85" fmla="*/ 1965 h 2175"/>
                <a:gd name="T86" fmla="*/ 1596 w 1880"/>
                <a:gd name="T87" fmla="*/ 2072 h 2175"/>
                <a:gd name="T88" fmla="*/ 1436 w 1880"/>
                <a:gd name="T89" fmla="*/ 2138 h 2175"/>
                <a:gd name="T90" fmla="*/ 1273 w 1880"/>
                <a:gd name="T91" fmla="*/ 2170 h 2175"/>
                <a:gd name="T92" fmla="*/ 61 w 1880"/>
                <a:gd name="T93" fmla="*/ 2175 h 2175"/>
                <a:gd name="T94" fmla="*/ 3 w 1880"/>
                <a:gd name="T95" fmla="*/ 2136 h 2175"/>
                <a:gd name="T96" fmla="*/ 11 w 1880"/>
                <a:gd name="T97" fmla="*/ 25 h 2175"/>
                <a:gd name="T98" fmla="*/ 1084 w 1880"/>
                <a:gd name="T99" fmla="*/ 0 h 2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0" h="2175">
                  <a:moveTo>
                    <a:pt x="121" y="121"/>
                  </a:moveTo>
                  <a:lnTo>
                    <a:pt x="121" y="2054"/>
                  </a:lnTo>
                  <a:lnTo>
                    <a:pt x="1113" y="2054"/>
                  </a:lnTo>
                  <a:lnTo>
                    <a:pt x="1119" y="2054"/>
                  </a:lnTo>
                  <a:lnTo>
                    <a:pt x="1129" y="2055"/>
                  </a:lnTo>
                  <a:lnTo>
                    <a:pt x="1143" y="2055"/>
                  </a:lnTo>
                  <a:lnTo>
                    <a:pt x="1161" y="2055"/>
                  </a:lnTo>
                  <a:lnTo>
                    <a:pt x="1181" y="2054"/>
                  </a:lnTo>
                  <a:lnTo>
                    <a:pt x="1206" y="2053"/>
                  </a:lnTo>
                  <a:lnTo>
                    <a:pt x="1232" y="2051"/>
                  </a:lnTo>
                  <a:lnTo>
                    <a:pt x="1261" y="2049"/>
                  </a:lnTo>
                  <a:lnTo>
                    <a:pt x="1291" y="2044"/>
                  </a:lnTo>
                  <a:lnTo>
                    <a:pt x="1323" y="2039"/>
                  </a:lnTo>
                  <a:lnTo>
                    <a:pt x="1356" y="2032"/>
                  </a:lnTo>
                  <a:lnTo>
                    <a:pt x="1390" y="2025"/>
                  </a:lnTo>
                  <a:lnTo>
                    <a:pt x="1425" y="2014"/>
                  </a:lnTo>
                  <a:lnTo>
                    <a:pt x="1460" y="2002"/>
                  </a:lnTo>
                  <a:lnTo>
                    <a:pt x="1494" y="1987"/>
                  </a:lnTo>
                  <a:lnTo>
                    <a:pt x="1527" y="1971"/>
                  </a:lnTo>
                  <a:lnTo>
                    <a:pt x="1560" y="1951"/>
                  </a:lnTo>
                  <a:lnTo>
                    <a:pt x="1592" y="1930"/>
                  </a:lnTo>
                  <a:lnTo>
                    <a:pt x="1621" y="1905"/>
                  </a:lnTo>
                  <a:lnTo>
                    <a:pt x="1649" y="1878"/>
                  </a:lnTo>
                  <a:lnTo>
                    <a:pt x="1674" y="1847"/>
                  </a:lnTo>
                  <a:lnTo>
                    <a:pt x="1697" y="1813"/>
                  </a:lnTo>
                  <a:lnTo>
                    <a:pt x="1717" y="1774"/>
                  </a:lnTo>
                  <a:lnTo>
                    <a:pt x="1734" y="1733"/>
                  </a:lnTo>
                  <a:lnTo>
                    <a:pt x="1746" y="1687"/>
                  </a:lnTo>
                  <a:lnTo>
                    <a:pt x="1755" y="1638"/>
                  </a:lnTo>
                  <a:lnTo>
                    <a:pt x="1759" y="1584"/>
                  </a:lnTo>
                  <a:lnTo>
                    <a:pt x="1759" y="1534"/>
                  </a:lnTo>
                  <a:lnTo>
                    <a:pt x="1755" y="1486"/>
                  </a:lnTo>
                  <a:lnTo>
                    <a:pt x="1747" y="1443"/>
                  </a:lnTo>
                  <a:lnTo>
                    <a:pt x="1736" y="1402"/>
                  </a:lnTo>
                  <a:lnTo>
                    <a:pt x="1722" y="1365"/>
                  </a:lnTo>
                  <a:lnTo>
                    <a:pt x="1705" y="1329"/>
                  </a:lnTo>
                  <a:lnTo>
                    <a:pt x="1685" y="1299"/>
                  </a:lnTo>
                  <a:lnTo>
                    <a:pt x="1664" y="1269"/>
                  </a:lnTo>
                  <a:lnTo>
                    <a:pt x="1642" y="1244"/>
                  </a:lnTo>
                  <a:lnTo>
                    <a:pt x="1618" y="1220"/>
                  </a:lnTo>
                  <a:lnTo>
                    <a:pt x="1594" y="1199"/>
                  </a:lnTo>
                  <a:lnTo>
                    <a:pt x="1570" y="1180"/>
                  </a:lnTo>
                  <a:lnTo>
                    <a:pt x="1544" y="1162"/>
                  </a:lnTo>
                  <a:lnTo>
                    <a:pt x="1520" y="1148"/>
                  </a:lnTo>
                  <a:lnTo>
                    <a:pt x="1497" y="1136"/>
                  </a:lnTo>
                  <a:lnTo>
                    <a:pt x="1474" y="1125"/>
                  </a:lnTo>
                  <a:lnTo>
                    <a:pt x="1453" y="1116"/>
                  </a:lnTo>
                  <a:lnTo>
                    <a:pt x="1434" y="1109"/>
                  </a:lnTo>
                  <a:lnTo>
                    <a:pt x="1417" y="1103"/>
                  </a:lnTo>
                  <a:lnTo>
                    <a:pt x="1403" y="1099"/>
                  </a:lnTo>
                  <a:lnTo>
                    <a:pt x="1392" y="1097"/>
                  </a:lnTo>
                  <a:lnTo>
                    <a:pt x="1384" y="1094"/>
                  </a:lnTo>
                  <a:lnTo>
                    <a:pt x="1379" y="1094"/>
                  </a:lnTo>
                  <a:lnTo>
                    <a:pt x="1363" y="1089"/>
                  </a:lnTo>
                  <a:lnTo>
                    <a:pt x="1350" y="1079"/>
                  </a:lnTo>
                  <a:lnTo>
                    <a:pt x="1340" y="1067"/>
                  </a:lnTo>
                  <a:lnTo>
                    <a:pt x="1333" y="1052"/>
                  </a:lnTo>
                  <a:lnTo>
                    <a:pt x="1331" y="1034"/>
                  </a:lnTo>
                  <a:lnTo>
                    <a:pt x="1333" y="1016"/>
                  </a:lnTo>
                  <a:lnTo>
                    <a:pt x="1339" y="1001"/>
                  </a:lnTo>
                  <a:lnTo>
                    <a:pt x="1348" y="989"/>
                  </a:lnTo>
                  <a:lnTo>
                    <a:pt x="1360" y="979"/>
                  </a:lnTo>
                  <a:lnTo>
                    <a:pt x="1374" y="974"/>
                  </a:lnTo>
                  <a:lnTo>
                    <a:pt x="1377" y="972"/>
                  </a:lnTo>
                  <a:lnTo>
                    <a:pt x="1384" y="969"/>
                  </a:lnTo>
                  <a:lnTo>
                    <a:pt x="1394" y="966"/>
                  </a:lnTo>
                  <a:lnTo>
                    <a:pt x="1406" y="960"/>
                  </a:lnTo>
                  <a:lnTo>
                    <a:pt x="1420" y="954"/>
                  </a:lnTo>
                  <a:lnTo>
                    <a:pt x="1437" y="945"/>
                  </a:lnTo>
                  <a:lnTo>
                    <a:pt x="1455" y="935"/>
                  </a:lnTo>
                  <a:lnTo>
                    <a:pt x="1474" y="924"/>
                  </a:lnTo>
                  <a:lnTo>
                    <a:pt x="1494" y="910"/>
                  </a:lnTo>
                  <a:lnTo>
                    <a:pt x="1514" y="894"/>
                  </a:lnTo>
                  <a:lnTo>
                    <a:pt x="1533" y="876"/>
                  </a:lnTo>
                  <a:lnTo>
                    <a:pt x="1552" y="856"/>
                  </a:lnTo>
                  <a:lnTo>
                    <a:pt x="1571" y="833"/>
                  </a:lnTo>
                  <a:lnTo>
                    <a:pt x="1587" y="808"/>
                  </a:lnTo>
                  <a:lnTo>
                    <a:pt x="1604" y="780"/>
                  </a:lnTo>
                  <a:lnTo>
                    <a:pt x="1617" y="749"/>
                  </a:lnTo>
                  <a:lnTo>
                    <a:pt x="1628" y="715"/>
                  </a:lnTo>
                  <a:lnTo>
                    <a:pt x="1636" y="679"/>
                  </a:lnTo>
                  <a:lnTo>
                    <a:pt x="1641" y="640"/>
                  </a:lnTo>
                  <a:lnTo>
                    <a:pt x="1642" y="598"/>
                  </a:lnTo>
                  <a:lnTo>
                    <a:pt x="1640" y="552"/>
                  </a:lnTo>
                  <a:lnTo>
                    <a:pt x="1634" y="502"/>
                  </a:lnTo>
                  <a:lnTo>
                    <a:pt x="1624" y="456"/>
                  </a:lnTo>
                  <a:lnTo>
                    <a:pt x="1609" y="414"/>
                  </a:lnTo>
                  <a:lnTo>
                    <a:pt x="1591" y="376"/>
                  </a:lnTo>
                  <a:lnTo>
                    <a:pt x="1570" y="342"/>
                  </a:lnTo>
                  <a:lnTo>
                    <a:pt x="1547" y="310"/>
                  </a:lnTo>
                  <a:lnTo>
                    <a:pt x="1520" y="283"/>
                  </a:lnTo>
                  <a:lnTo>
                    <a:pt x="1493" y="257"/>
                  </a:lnTo>
                  <a:lnTo>
                    <a:pt x="1463" y="234"/>
                  </a:lnTo>
                  <a:lnTo>
                    <a:pt x="1432" y="215"/>
                  </a:lnTo>
                  <a:lnTo>
                    <a:pt x="1400" y="197"/>
                  </a:lnTo>
                  <a:lnTo>
                    <a:pt x="1367" y="182"/>
                  </a:lnTo>
                  <a:lnTo>
                    <a:pt x="1335" y="170"/>
                  </a:lnTo>
                  <a:lnTo>
                    <a:pt x="1304" y="159"/>
                  </a:lnTo>
                  <a:lnTo>
                    <a:pt x="1273" y="149"/>
                  </a:lnTo>
                  <a:lnTo>
                    <a:pt x="1242" y="142"/>
                  </a:lnTo>
                  <a:lnTo>
                    <a:pt x="1213" y="135"/>
                  </a:lnTo>
                  <a:lnTo>
                    <a:pt x="1187" y="131"/>
                  </a:lnTo>
                  <a:lnTo>
                    <a:pt x="1163" y="128"/>
                  </a:lnTo>
                  <a:lnTo>
                    <a:pt x="1141" y="125"/>
                  </a:lnTo>
                  <a:lnTo>
                    <a:pt x="1121" y="123"/>
                  </a:lnTo>
                  <a:lnTo>
                    <a:pt x="1106" y="122"/>
                  </a:lnTo>
                  <a:lnTo>
                    <a:pt x="1093" y="122"/>
                  </a:lnTo>
                  <a:lnTo>
                    <a:pt x="1086" y="121"/>
                  </a:lnTo>
                  <a:lnTo>
                    <a:pt x="1084" y="121"/>
                  </a:lnTo>
                  <a:lnTo>
                    <a:pt x="121" y="121"/>
                  </a:lnTo>
                  <a:close/>
                  <a:moveTo>
                    <a:pt x="1113" y="0"/>
                  </a:moveTo>
                  <a:lnTo>
                    <a:pt x="1146" y="1"/>
                  </a:lnTo>
                  <a:lnTo>
                    <a:pt x="1181" y="5"/>
                  </a:lnTo>
                  <a:lnTo>
                    <a:pt x="1218" y="10"/>
                  </a:lnTo>
                  <a:lnTo>
                    <a:pt x="1256" y="17"/>
                  </a:lnTo>
                  <a:lnTo>
                    <a:pt x="1295" y="26"/>
                  </a:lnTo>
                  <a:lnTo>
                    <a:pt x="1333" y="37"/>
                  </a:lnTo>
                  <a:lnTo>
                    <a:pt x="1373" y="50"/>
                  </a:lnTo>
                  <a:lnTo>
                    <a:pt x="1412" y="65"/>
                  </a:lnTo>
                  <a:lnTo>
                    <a:pt x="1452" y="83"/>
                  </a:lnTo>
                  <a:lnTo>
                    <a:pt x="1489" y="104"/>
                  </a:lnTo>
                  <a:lnTo>
                    <a:pt x="1527" y="127"/>
                  </a:lnTo>
                  <a:lnTo>
                    <a:pt x="1563" y="153"/>
                  </a:lnTo>
                  <a:lnTo>
                    <a:pt x="1596" y="183"/>
                  </a:lnTo>
                  <a:lnTo>
                    <a:pt x="1628" y="216"/>
                  </a:lnTo>
                  <a:lnTo>
                    <a:pt x="1658" y="251"/>
                  </a:lnTo>
                  <a:lnTo>
                    <a:pt x="1684" y="290"/>
                  </a:lnTo>
                  <a:lnTo>
                    <a:pt x="1707" y="333"/>
                  </a:lnTo>
                  <a:lnTo>
                    <a:pt x="1727" y="379"/>
                  </a:lnTo>
                  <a:lnTo>
                    <a:pt x="1742" y="430"/>
                  </a:lnTo>
                  <a:lnTo>
                    <a:pt x="1755" y="484"/>
                  </a:lnTo>
                  <a:lnTo>
                    <a:pt x="1762" y="539"/>
                  </a:lnTo>
                  <a:lnTo>
                    <a:pt x="1766" y="591"/>
                  </a:lnTo>
                  <a:lnTo>
                    <a:pt x="1766" y="640"/>
                  </a:lnTo>
                  <a:lnTo>
                    <a:pt x="1761" y="686"/>
                  </a:lnTo>
                  <a:lnTo>
                    <a:pt x="1753" y="729"/>
                  </a:lnTo>
                  <a:lnTo>
                    <a:pt x="1744" y="768"/>
                  </a:lnTo>
                  <a:lnTo>
                    <a:pt x="1730" y="806"/>
                  </a:lnTo>
                  <a:lnTo>
                    <a:pt x="1715" y="840"/>
                  </a:lnTo>
                  <a:lnTo>
                    <a:pt x="1696" y="871"/>
                  </a:lnTo>
                  <a:lnTo>
                    <a:pt x="1678" y="901"/>
                  </a:lnTo>
                  <a:lnTo>
                    <a:pt x="1657" y="927"/>
                  </a:lnTo>
                  <a:lnTo>
                    <a:pt x="1635" y="953"/>
                  </a:lnTo>
                  <a:lnTo>
                    <a:pt x="1612" y="975"/>
                  </a:lnTo>
                  <a:lnTo>
                    <a:pt x="1588" y="994"/>
                  </a:lnTo>
                  <a:lnTo>
                    <a:pt x="1565" y="1012"/>
                  </a:lnTo>
                  <a:lnTo>
                    <a:pt x="1543" y="1027"/>
                  </a:lnTo>
                  <a:lnTo>
                    <a:pt x="1570" y="1042"/>
                  </a:lnTo>
                  <a:lnTo>
                    <a:pt x="1597" y="1058"/>
                  </a:lnTo>
                  <a:lnTo>
                    <a:pt x="1625" y="1076"/>
                  </a:lnTo>
                  <a:lnTo>
                    <a:pt x="1653" y="1095"/>
                  </a:lnTo>
                  <a:lnTo>
                    <a:pt x="1681" y="1117"/>
                  </a:lnTo>
                  <a:lnTo>
                    <a:pt x="1708" y="1143"/>
                  </a:lnTo>
                  <a:lnTo>
                    <a:pt x="1735" y="1169"/>
                  </a:lnTo>
                  <a:lnTo>
                    <a:pt x="1760" y="1199"/>
                  </a:lnTo>
                  <a:lnTo>
                    <a:pt x="1784" y="1231"/>
                  </a:lnTo>
                  <a:lnTo>
                    <a:pt x="1806" y="1266"/>
                  </a:lnTo>
                  <a:lnTo>
                    <a:pt x="1826" y="1303"/>
                  </a:lnTo>
                  <a:lnTo>
                    <a:pt x="1843" y="1344"/>
                  </a:lnTo>
                  <a:lnTo>
                    <a:pt x="1858" y="1388"/>
                  </a:lnTo>
                  <a:lnTo>
                    <a:pt x="1869" y="1435"/>
                  </a:lnTo>
                  <a:lnTo>
                    <a:pt x="1877" y="1485"/>
                  </a:lnTo>
                  <a:lnTo>
                    <a:pt x="1880" y="1538"/>
                  </a:lnTo>
                  <a:lnTo>
                    <a:pt x="1880" y="1595"/>
                  </a:lnTo>
                  <a:lnTo>
                    <a:pt x="1876" y="1656"/>
                  </a:lnTo>
                  <a:lnTo>
                    <a:pt x="1867" y="1711"/>
                  </a:lnTo>
                  <a:lnTo>
                    <a:pt x="1854" y="1762"/>
                  </a:lnTo>
                  <a:lnTo>
                    <a:pt x="1837" y="1809"/>
                  </a:lnTo>
                  <a:lnTo>
                    <a:pt x="1816" y="1853"/>
                  </a:lnTo>
                  <a:lnTo>
                    <a:pt x="1792" y="1894"/>
                  </a:lnTo>
                  <a:lnTo>
                    <a:pt x="1766" y="1931"/>
                  </a:lnTo>
                  <a:lnTo>
                    <a:pt x="1736" y="1965"/>
                  </a:lnTo>
                  <a:lnTo>
                    <a:pt x="1704" y="1996"/>
                  </a:lnTo>
                  <a:lnTo>
                    <a:pt x="1670" y="2025"/>
                  </a:lnTo>
                  <a:lnTo>
                    <a:pt x="1634" y="2050"/>
                  </a:lnTo>
                  <a:lnTo>
                    <a:pt x="1596" y="2072"/>
                  </a:lnTo>
                  <a:lnTo>
                    <a:pt x="1557" y="2092"/>
                  </a:lnTo>
                  <a:lnTo>
                    <a:pt x="1517" y="2109"/>
                  </a:lnTo>
                  <a:lnTo>
                    <a:pt x="1476" y="2125"/>
                  </a:lnTo>
                  <a:lnTo>
                    <a:pt x="1436" y="2138"/>
                  </a:lnTo>
                  <a:lnTo>
                    <a:pt x="1394" y="2149"/>
                  </a:lnTo>
                  <a:lnTo>
                    <a:pt x="1353" y="2158"/>
                  </a:lnTo>
                  <a:lnTo>
                    <a:pt x="1312" y="2164"/>
                  </a:lnTo>
                  <a:lnTo>
                    <a:pt x="1273" y="2170"/>
                  </a:lnTo>
                  <a:lnTo>
                    <a:pt x="1234" y="2173"/>
                  </a:lnTo>
                  <a:lnTo>
                    <a:pt x="1197" y="2175"/>
                  </a:lnTo>
                  <a:lnTo>
                    <a:pt x="1162" y="2175"/>
                  </a:lnTo>
                  <a:lnTo>
                    <a:pt x="61" y="2175"/>
                  </a:lnTo>
                  <a:lnTo>
                    <a:pt x="41" y="2173"/>
                  </a:lnTo>
                  <a:lnTo>
                    <a:pt x="23" y="2165"/>
                  </a:lnTo>
                  <a:lnTo>
                    <a:pt x="11" y="2152"/>
                  </a:lnTo>
                  <a:lnTo>
                    <a:pt x="3" y="2136"/>
                  </a:lnTo>
                  <a:lnTo>
                    <a:pt x="0" y="2115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3" y="11"/>
                  </a:lnTo>
                  <a:lnTo>
                    <a:pt x="41" y="4"/>
                  </a:lnTo>
                  <a:lnTo>
                    <a:pt x="61" y="0"/>
                  </a:lnTo>
                  <a:lnTo>
                    <a:pt x="1084" y="0"/>
                  </a:lnTo>
                  <a:lnTo>
                    <a:pt x="1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282"/>
            <p:cNvSpPr>
              <a:spLocks noEditPoints="1"/>
            </p:cNvSpPr>
            <p:nvPr/>
          </p:nvSpPr>
          <p:spPr bwMode="auto">
            <a:xfrm>
              <a:off x="989013" y="4424363"/>
              <a:ext cx="268287" cy="268288"/>
            </a:xfrm>
            <a:custGeom>
              <a:avLst/>
              <a:gdLst>
                <a:gd name="T0" fmla="*/ 650 w 1694"/>
                <a:gd name="T1" fmla="*/ 149 h 1691"/>
                <a:gd name="T2" fmla="*/ 424 w 1694"/>
                <a:gd name="T3" fmla="*/ 259 h 1691"/>
                <a:gd name="T4" fmla="*/ 251 w 1694"/>
                <a:gd name="T5" fmla="*/ 428 h 1691"/>
                <a:gd name="T6" fmla="*/ 146 w 1694"/>
                <a:gd name="T7" fmla="*/ 629 h 1691"/>
                <a:gd name="T8" fmla="*/ 124 w 1694"/>
                <a:gd name="T9" fmla="*/ 860 h 1691"/>
                <a:gd name="T10" fmla="*/ 187 w 1694"/>
                <a:gd name="T11" fmla="*/ 1131 h 1691"/>
                <a:gd name="T12" fmla="*/ 326 w 1694"/>
                <a:gd name="T13" fmla="*/ 1348 h 1691"/>
                <a:gd name="T14" fmla="*/ 526 w 1694"/>
                <a:gd name="T15" fmla="*/ 1498 h 1691"/>
                <a:gd name="T16" fmla="*/ 778 w 1694"/>
                <a:gd name="T17" fmla="*/ 1568 h 1691"/>
                <a:gd name="T18" fmla="*/ 1026 w 1694"/>
                <a:gd name="T19" fmla="*/ 1550 h 1691"/>
                <a:gd name="T20" fmla="*/ 1216 w 1694"/>
                <a:gd name="T21" fmla="*/ 1475 h 1691"/>
                <a:gd name="T22" fmla="*/ 1353 w 1694"/>
                <a:gd name="T23" fmla="*/ 1368 h 1691"/>
                <a:gd name="T24" fmla="*/ 1445 w 1694"/>
                <a:gd name="T25" fmla="*/ 1257 h 1691"/>
                <a:gd name="T26" fmla="*/ 1236 w 1694"/>
                <a:gd name="T27" fmla="*/ 1225 h 1691"/>
                <a:gd name="T28" fmla="*/ 1175 w 1694"/>
                <a:gd name="T29" fmla="*/ 1300 h 1691"/>
                <a:gd name="T30" fmla="*/ 1066 w 1694"/>
                <a:gd name="T31" fmla="*/ 1363 h 1691"/>
                <a:gd name="T32" fmla="*/ 901 w 1694"/>
                <a:gd name="T33" fmla="*/ 1389 h 1691"/>
                <a:gd name="T34" fmla="*/ 704 w 1694"/>
                <a:gd name="T35" fmla="*/ 1345 h 1691"/>
                <a:gd name="T36" fmla="*/ 563 w 1694"/>
                <a:gd name="T37" fmla="*/ 1221 h 1691"/>
                <a:gd name="T38" fmla="*/ 487 w 1694"/>
                <a:gd name="T39" fmla="*/ 1026 h 1691"/>
                <a:gd name="T40" fmla="*/ 488 w 1694"/>
                <a:gd name="T41" fmla="*/ 869 h 1691"/>
                <a:gd name="T42" fmla="*/ 1568 w 1694"/>
                <a:gd name="T43" fmla="*/ 845 h 1691"/>
                <a:gd name="T44" fmla="*/ 1533 w 1694"/>
                <a:gd name="T45" fmla="*/ 641 h 1691"/>
                <a:gd name="T46" fmla="*/ 1452 w 1694"/>
                <a:gd name="T47" fmla="*/ 451 h 1691"/>
                <a:gd name="T48" fmla="*/ 1323 w 1694"/>
                <a:gd name="T49" fmla="*/ 292 h 1691"/>
                <a:gd name="T50" fmla="*/ 1143 w 1694"/>
                <a:gd name="T51" fmla="*/ 177 h 1691"/>
                <a:gd name="T52" fmla="*/ 913 w 1694"/>
                <a:gd name="T53" fmla="*/ 124 h 1691"/>
                <a:gd name="T54" fmla="*/ 999 w 1694"/>
                <a:gd name="T55" fmla="*/ 12 h 1691"/>
                <a:gd name="T56" fmla="*/ 1267 w 1694"/>
                <a:gd name="T57" fmla="*/ 105 h 1691"/>
                <a:gd name="T58" fmla="*/ 1480 w 1694"/>
                <a:gd name="T59" fmla="*/ 280 h 1691"/>
                <a:gd name="T60" fmla="*/ 1625 w 1694"/>
                <a:gd name="T61" fmla="*/ 523 h 1691"/>
                <a:gd name="T62" fmla="*/ 1691 w 1694"/>
                <a:gd name="T63" fmla="*/ 823 h 1691"/>
                <a:gd name="T64" fmla="*/ 1671 w 1694"/>
                <a:gd name="T65" fmla="*/ 956 h 1691"/>
                <a:gd name="T66" fmla="*/ 613 w 1694"/>
                <a:gd name="T67" fmla="*/ 1017 h 1691"/>
                <a:gd name="T68" fmla="*/ 684 w 1694"/>
                <a:gd name="T69" fmla="*/ 1176 h 1691"/>
                <a:gd name="T70" fmla="*/ 818 w 1694"/>
                <a:gd name="T71" fmla="*/ 1258 h 1691"/>
                <a:gd name="T72" fmla="*/ 983 w 1694"/>
                <a:gd name="T73" fmla="*/ 1262 h 1691"/>
                <a:gd name="T74" fmla="*/ 1086 w 1694"/>
                <a:gd name="T75" fmla="*/ 1218 h 1691"/>
                <a:gd name="T76" fmla="*/ 1141 w 1694"/>
                <a:gd name="T77" fmla="*/ 1157 h 1691"/>
                <a:gd name="T78" fmla="*/ 1170 w 1694"/>
                <a:gd name="T79" fmla="*/ 1104 h 1691"/>
                <a:gd name="T80" fmla="*/ 1573 w 1694"/>
                <a:gd name="T81" fmla="*/ 1087 h 1691"/>
                <a:gd name="T82" fmla="*/ 1621 w 1694"/>
                <a:gd name="T83" fmla="*/ 1111 h 1691"/>
                <a:gd name="T84" fmla="*/ 1630 w 1694"/>
                <a:gd name="T85" fmla="*/ 1173 h 1691"/>
                <a:gd name="T86" fmla="*/ 1595 w 1694"/>
                <a:gd name="T87" fmla="*/ 1253 h 1691"/>
                <a:gd name="T88" fmla="*/ 1521 w 1694"/>
                <a:gd name="T89" fmla="*/ 1365 h 1691"/>
                <a:gd name="T90" fmla="*/ 1407 w 1694"/>
                <a:gd name="T91" fmla="*/ 1488 h 1691"/>
                <a:gd name="T92" fmla="*/ 1247 w 1694"/>
                <a:gd name="T93" fmla="*/ 1598 h 1691"/>
                <a:gd name="T94" fmla="*/ 1038 w 1694"/>
                <a:gd name="T95" fmla="*/ 1672 h 1691"/>
                <a:gd name="T96" fmla="*/ 771 w 1694"/>
                <a:gd name="T97" fmla="*/ 1688 h 1691"/>
                <a:gd name="T98" fmla="*/ 494 w 1694"/>
                <a:gd name="T99" fmla="*/ 1615 h 1691"/>
                <a:gd name="T100" fmla="*/ 266 w 1694"/>
                <a:gd name="T101" fmla="*/ 1458 h 1691"/>
                <a:gd name="T102" fmla="*/ 101 w 1694"/>
                <a:gd name="T103" fmla="*/ 1230 h 1691"/>
                <a:gd name="T104" fmla="*/ 12 w 1694"/>
                <a:gd name="T105" fmla="*/ 944 h 1691"/>
                <a:gd name="T106" fmla="*/ 11 w 1694"/>
                <a:gd name="T107" fmla="*/ 674 h 1691"/>
                <a:gd name="T108" fmla="*/ 91 w 1694"/>
                <a:gd name="T109" fmla="*/ 453 h 1691"/>
                <a:gd name="T110" fmla="*/ 242 w 1694"/>
                <a:gd name="T111" fmla="*/ 254 h 1691"/>
                <a:gd name="T112" fmla="*/ 451 w 1694"/>
                <a:gd name="T113" fmla="*/ 99 h 1691"/>
                <a:gd name="T114" fmla="*/ 706 w 1694"/>
                <a:gd name="T115" fmla="*/ 12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94" h="1691">
                  <a:moveTo>
                    <a:pt x="847" y="120"/>
                  </a:moveTo>
                  <a:lnTo>
                    <a:pt x="780" y="124"/>
                  </a:lnTo>
                  <a:lnTo>
                    <a:pt x="714" y="134"/>
                  </a:lnTo>
                  <a:lnTo>
                    <a:pt x="650" y="149"/>
                  </a:lnTo>
                  <a:lnTo>
                    <a:pt x="590" y="169"/>
                  </a:lnTo>
                  <a:lnTo>
                    <a:pt x="531" y="195"/>
                  </a:lnTo>
                  <a:lnTo>
                    <a:pt x="476" y="225"/>
                  </a:lnTo>
                  <a:lnTo>
                    <a:pt x="424" y="259"/>
                  </a:lnTo>
                  <a:lnTo>
                    <a:pt x="375" y="296"/>
                  </a:lnTo>
                  <a:lnTo>
                    <a:pt x="330" y="338"/>
                  </a:lnTo>
                  <a:lnTo>
                    <a:pt x="288" y="382"/>
                  </a:lnTo>
                  <a:lnTo>
                    <a:pt x="251" y="428"/>
                  </a:lnTo>
                  <a:lnTo>
                    <a:pt x="218" y="476"/>
                  </a:lnTo>
                  <a:lnTo>
                    <a:pt x="189" y="526"/>
                  </a:lnTo>
                  <a:lnTo>
                    <a:pt x="165" y="577"/>
                  </a:lnTo>
                  <a:lnTo>
                    <a:pt x="146" y="629"/>
                  </a:lnTo>
                  <a:lnTo>
                    <a:pt x="132" y="682"/>
                  </a:lnTo>
                  <a:lnTo>
                    <a:pt x="124" y="733"/>
                  </a:lnTo>
                  <a:lnTo>
                    <a:pt x="121" y="785"/>
                  </a:lnTo>
                  <a:lnTo>
                    <a:pt x="124" y="860"/>
                  </a:lnTo>
                  <a:lnTo>
                    <a:pt x="132" y="932"/>
                  </a:lnTo>
                  <a:lnTo>
                    <a:pt x="145" y="1001"/>
                  </a:lnTo>
                  <a:lnTo>
                    <a:pt x="164" y="1067"/>
                  </a:lnTo>
                  <a:lnTo>
                    <a:pt x="187" y="1131"/>
                  </a:lnTo>
                  <a:lnTo>
                    <a:pt x="216" y="1190"/>
                  </a:lnTo>
                  <a:lnTo>
                    <a:pt x="248" y="1246"/>
                  </a:lnTo>
                  <a:lnTo>
                    <a:pt x="284" y="1299"/>
                  </a:lnTo>
                  <a:lnTo>
                    <a:pt x="326" y="1348"/>
                  </a:lnTo>
                  <a:lnTo>
                    <a:pt x="370" y="1392"/>
                  </a:lnTo>
                  <a:lnTo>
                    <a:pt x="418" y="1432"/>
                  </a:lnTo>
                  <a:lnTo>
                    <a:pt x="471" y="1468"/>
                  </a:lnTo>
                  <a:lnTo>
                    <a:pt x="526" y="1498"/>
                  </a:lnTo>
                  <a:lnTo>
                    <a:pt x="584" y="1524"/>
                  </a:lnTo>
                  <a:lnTo>
                    <a:pt x="646" y="1544"/>
                  </a:lnTo>
                  <a:lnTo>
                    <a:pt x="711" y="1558"/>
                  </a:lnTo>
                  <a:lnTo>
                    <a:pt x="778" y="1568"/>
                  </a:lnTo>
                  <a:lnTo>
                    <a:pt x="847" y="1570"/>
                  </a:lnTo>
                  <a:lnTo>
                    <a:pt x="911" y="1568"/>
                  </a:lnTo>
                  <a:lnTo>
                    <a:pt x="970" y="1561"/>
                  </a:lnTo>
                  <a:lnTo>
                    <a:pt x="1026" y="1550"/>
                  </a:lnTo>
                  <a:lnTo>
                    <a:pt x="1078" y="1536"/>
                  </a:lnTo>
                  <a:lnTo>
                    <a:pt x="1128" y="1519"/>
                  </a:lnTo>
                  <a:lnTo>
                    <a:pt x="1173" y="1498"/>
                  </a:lnTo>
                  <a:lnTo>
                    <a:pt x="1216" y="1475"/>
                  </a:lnTo>
                  <a:lnTo>
                    <a:pt x="1254" y="1450"/>
                  </a:lnTo>
                  <a:lnTo>
                    <a:pt x="1290" y="1424"/>
                  </a:lnTo>
                  <a:lnTo>
                    <a:pt x="1323" y="1397"/>
                  </a:lnTo>
                  <a:lnTo>
                    <a:pt x="1353" y="1368"/>
                  </a:lnTo>
                  <a:lnTo>
                    <a:pt x="1381" y="1340"/>
                  </a:lnTo>
                  <a:lnTo>
                    <a:pt x="1405" y="1311"/>
                  </a:lnTo>
                  <a:lnTo>
                    <a:pt x="1427" y="1284"/>
                  </a:lnTo>
                  <a:lnTo>
                    <a:pt x="1445" y="1257"/>
                  </a:lnTo>
                  <a:lnTo>
                    <a:pt x="1462" y="1232"/>
                  </a:lnTo>
                  <a:lnTo>
                    <a:pt x="1476" y="1208"/>
                  </a:lnTo>
                  <a:lnTo>
                    <a:pt x="1246" y="1208"/>
                  </a:lnTo>
                  <a:lnTo>
                    <a:pt x="1236" y="1225"/>
                  </a:lnTo>
                  <a:lnTo>
                    <a:pt x="1225" y="1244"/>
                  </a:lnTo>
                  <a:lnTo>
                    <a:pt x="1211" y="1263"/>
                  </a:lnTo>
                  <a:lnTo>
                    <a:pt x="1194" y="1281"/>
                  </a:lnTo>
                  <a:lnTo>
                    <a:pt x="1175" y="1300"/>
                  </a:lnTo>
                  <a:lnTo>
                    <a:pt x="1152" y="1318"/>
                  </a:lnTo>
                  <a:lnTo>
                    <a:pt x="1126" y="1334"/>
                  </a:lnTo>
                  <a:lnTo>
                    <a:pt x="1098" y="1349"/>
                  </a:lnTo>
                  <a:lnTo>
                    <a:pt x="1066" y="1363"/>
                  </a:lnTo>
                  <a:lnTo>
                    <a:pt x="1031" y="1374"/>
                  </a:lnTo>
                  <a:lnTo>
                    <a:pt x="991" y="1382"/>
                  </a:lnTo>
                  <a:lnTo>
                    <a:pt x="948" y="1388"/>
                  </a:lnTo>
                  <a:lnTo>
                    <a:pt x="901" y="1389"/>
                  </a:lnTo>
                  <a:lnTo>
                    <a:pt x="847" y="1387"/>
                  </a:lnTo>
                  <a:lnTo>
                    <a:pt x="796" y="1378"/>
                  </a:lnTo>
                  <a:lnTo>
                    <a:pt x="748" y="1365"/>
                  </a:lnTo>
                  <a:lnTo>
                    <a:pt x="704" y="1345"/>
                  </a:lnTo>
                  <a:lnTo>
                    <a:pt x="663" y="1321"/>
                  </a:lnTo>
                  <a:lnTo>
                    <a:pt x="626" y="1292"/>
                  </a:lnTo>
                  <a:lnTo>
                    <a:pt x="592" y="1258"/>
                  </a:lnTo>
                  <a:lnTo>
                    <a:pt x="563" y="1221"/>
                  </a:lnTo>
                  <a:lnTo>
                    <a:pt x="538" y="1178"/>
                  </a:lnTo>
                  <a:lnTo>
                    <a:pt x="516" y="1131"/>
                  </a:lnTo>
                  <a:lnTo>
                    <a:pt x="499" y="1080"/>
                  </a:lnTo>
                  <a:lnTo>
                    <a:pt x="487" y="1026"/>
                  </a:lnTo>
                  <a:lnTo>
                    <a:pt x="481" y="968"/>
                  </a:lnTo>
                  <a:lnTo>
                    <a:pt x="479" y="906"/>
                  </a:lnTo>
                  <a:lnTo>
                    <a:pt x="481" y="886"/>
                  </a:lnTo>
                  <a:lnTo>
                    <a:pt x="488" y="869"/>
                  </a:lnTo>
                  <a:lnTo>
                    <a:pt x="502" y="856"/>
                  </a:lnTo>
                  <a:lnTo>
                    <a:pt x="518" y="849"/>
                  </a:lnTo>
                  <a:lnTo>
                    <a:pt x="538" y="845"/>
                  </a:lnTo>
                  <a:lnTo>
                    <a:pt x="1568" y="845"/>
                  </a:lnTo>
                  <a:lnTo>
                    <a:pt x="1563" y="794"/>
                  </a:lnTo>
                  <a:lnTo>
                    <a:pt x="1557" y="742"/>
                  </a:lnTo>
                  <a:lnTo>
                    <a:pt x="1547" y="691"/>
                  </a:lnTo>
                  <a:lnTo>
                    <a:pt x="1533" y="641"/>
                  </a:lnTo>
                  <a:lnTo>
                    <a:pt x="1518" y="592"/>
                  </a:lnTo>
                  <a:lnTo>
                    <a:pt x="1499" y="543"/>
                  </a:lnTo>
                  <a:lnTo>
                    <a:pt x="1477" y="497"/>
                  </a:lnTo>
                  <a:lnTo>
                    <a:pt x="1452" y="451"/>
                  </a:lnTo>
                  <a:lnTo>
                    <a:pt x="1425" y="408"/>
                  </a:lnTo>
                  <a:lnTo>
                    <a:pt x="1394" y="367"/>
                  </a:lnTo>
                  <a:lnTo>
                    <a:pt x="1360" y="328"/>
                  </a:lnTo>
                  <a:lnTo>
                    <a:pt x="1323" y="292"/>
                  </a:lnTo>
                  <a:lnTo>
                    <a:pt x="1283" y="259"/>
                  </a:lnTo>
                  <a:lnTo>
                    <a:pt x="1240" y="228"/>
                  </a:lnTo>
                  <a:lnTo>
                    <a:pt x="1192" y="201"/>
                  </a:lnTo>
                  <a:lnTo>
                    <a:pt x="1143" y="177"/>
                  </a:lnTo>
                  <a:lnTo>
                    <a:pt x="1090" y="158"/>
                  </a:lnTo>
                  <a:lnTo>
                    <a:pt x="1034" y="142"/>
                  </a:lnTo>
                  <a:lnTo>
                    <a:pt x="976" y="130"/>
                  </a:lnTo>
                  <a:lnTo>
                    <a:pt x="913" y="124"/>
                  </a:lnTo>
                  <a:lnTo>
                    <a:pt x="847" y="120"/>
                  </a:lnTo>
                  <a:close/>
                  <a:moveTo>
                    <a:pt x="847" y="0"/>
                  </a:moveTo>
                  <a:lnTo>
                    <a:pt x="924" y="3"/>
                  </a:lnTo>
                  <a:lnTo>
                    <a:pt x="999" y="12"/>
                  </a:lnTo>
                  <a:lnTo>
                    <a:pt x="1070" y="27"/>
                  </a:lnTo>
                  <a:lnTo>
                    <a:pt x="1140" y="48"/>
                  </a:lnTo>
                  <a:lnTo>
                    <a:pt x="1205" y="74"/>
                  </a:lnTo>
                  <a:lnTo>
                    <a:pt x="1267" y="105"/>
                  </a:lnTo>
                  <a:lnTo>
                    <a:pt x="1326" y="141"/>
                  </a:lnTo>
                  <a:lnTo>
                    <a:pt x="1382" y="183"/>
                  </a:lnTo>
                  <a:lnTo>
                    <a:pt x="1432" y="229"/>
                  </a:lnTo>
                  <a:lnTo>
                    <a:pt x="1480" y="280"/>
                  </a:lnTo>
                  <a:lnTo>
                    <a:pt x="1522" y="335"/>
                  </a:lnTo>
                  <a:lnTo>
                    <a:pt x="1561" y="394"/>
                  </a:lnTo>
                  <a:lnTo>
                    <a:pt x="1595" y="456"/>
                  </a:lnTo>
                  <a:lnTo>
                    <a:pt x="1625" y="523"/>
                  </a:lnTo>
                  <a:lnTo>
                    <a:pt x="1649" y="594"/>
                  </a:lnTo>
                  <a:lnTo>
                    <a:pt x="1669" y="667"/>
                  </a:lnTo>
                  <a:lnTo>
                    <a:pt x="1683" y="744"/>
                  </a:lnTo>
                  <a:lnTo>
                    <a:pt x="1691" y="823"/>
                  </a:lnTo>
                  <a:lnTo>
                    <a:pt x="1694" y="906"/>
                  </a:lnTo>
                  <a:lnTo>
                    <a:pt x="1691" y="927"/>
                  </a:lnTo>
                  <a:lnTo>
                    <a:pt x="1683" y="943"/>
                  </a:lnTo>
                  <a:lnTo>
                    <a:pt x="1671" y="956"/>
                  </a:lnTo>
                  <a:lnTo>
                    <a:pt x="1653" y="964"/>
                  </a:lnTo>
                  <a:lnTo>
                    <a:pt x="1634" y="966"/>
                  </a:lnTo>
                  <a:lnTo>
                    <a:pt x="605" y="966"/>
                  </a:lnTo>
                  <a:lnTo>
                    <a:pt x="613" y="1017"/>
                  </a:lnTo>
                  <a:lnTo>
                    <a:pt x="624" y="1064"/>
                  </a:lnTo>
                  <a:lnTo>
                    <a:pt x="639" y="1106"/>
                  </a:lnTo>
                  <a:lnTo>
                    <a:pt x="660" y="1143"/>
                  </a:lnTo>
                  <a:lnTo>
                    <a:pt x="684" y="1176"/>
                  </a:lnTo>
                  <a:lnTo>
                    <a:pt x="712" y="1203"/>
                  </a:lnTo>
                  <a:lnTo>
                    <a:pt x="744" y="1226"/>
                  </a:lnTo>
                  <a:lnTo>
                    <a:pt x="779" y="1245"/>
                  </a:lnTo>
                  <a:lnTo>
                    <a:pt x="818" y="1258"/>
                  </a:lnTo>
                  <a:lnTo>
                    <a:pt x="861" y="1266"/>
                  </a:lnTo>
                  <a:lnTo>
                    <a:pt x="908" y="1268"/>
                  </a:lnTo>
                  <a:lnTo>
                    <a:pt x="947" y="1267"/>
                  </a:lnTo>
                  <a:lnTo>
                    <a:pt x="983" y="1262"/>
                  </a:lnTo>
                  <a:lnTo>
                    <a:pt x="1014" y="1254"/>
                  </a:lnTo>
                  <a:lnTo>
                    <a:pt x="1042" y="1243"/>
                  </a:lnTo>
                  <a:lnTo>
                    <a:pt x="1066" y="1231"/>
                  </a:lnTo>
                  <a:lnTo>
                    <a:pt x="1086" y="1218"/>
                  </a:lnTo>
                  <a:lnTo>
                    <a:pt x="1103" y="1202"/>
                  </a:lnTo>
                  <a:lnTo>
                    <a:pt x="1118" y="1187"/>
                  </a:lnTo>
                  <a:lnTo>
                    <a:pt x="1131" y="1171"/>
                  </a:lnTo>
                  <a:lnTo>
                    <a:pt x="1141" y="1157"/>
                  </a:lnTo>
                  <a:lnTo>
                    <a:pt x="1148" y="1143"/>
                  </a:lnTo>
                  <a:lnTo>
                    <a:pt x="1155" y="1130"/>
                  </a:lnTo>
                  <a:lnTo>
                    <a:pt x="1162" y="1115"/>
                  </a:lnTo>
                  <a:lnTo>
                    <a:pt x="1170" y="1104"/>
                  </a:lnTo>
                  <a:lnTo>
                    <a:pt x="1183" y="1096"/>
                  </a:lnTo>
                  <a:lnTo>
                    <a:pt x="1196" y="1089"/>
                  </a:lnTo>
                  <a:lnTo>
                    <a:pt x="1210" y="1087"/>
                  </a:lnTo>
                  <a:lnTo>
                    <a:pt x="1573" y="1087"/>
                  </a:lnTo>
                  <a:lnTo>
                    <a:pt x="1586" y="1088"/>
                  </a:lnTo>
                  <a:lnTo>
                    <a:pt x="1599" y="1092"/>
                  </a:lnTo>
                  <a:lnTo>
                    <a:pt x="1612" y="1100"/>
                  </a:lnTo>
                  <a:lnTo>
                    <a:pt x="1621" y="1111"/>
                  </a:lnTo>
                  <a:lnTo>
                    <a:pt x="1631" y="1125"/>
                  </a:lnTo>
                  <a:lnTo>
                    <a:pt x="1636" y="1142"/>
                  </a:lnTo>
                  <a:lnTo>
                    <a:pt x="1634" y="1159"/>
                  </a:lnTo>
                  <a:lnTo>
                    <a:pt x="1630" y="1173"/>
                  </a:lnTo>
                  <a:lnTo>
                    <a:pt x="1625" y="1188"/>
                  </a:lnTo>
                  <a:lnTo>
                    <a:pt x="1617" y="1207"/>
                  </a:lnTo>
                  <a:lnTo>
                    <a:pt x="1607" y="1229"/>
                  </a:lnTo>
                  <a:lnTo>
                    <a:pt x="1595" y="1253"/>
                  </a:lnTo>
                  <a:lnTo>
                    <a:pt x="1581" y="1278"/>
                  </a:lnTo>
                  <a:lnTo>
                    <a:pt x="1563" y="1307"/>
                  </a:lnTo>
                  <a:lnTo>
                    <a:pt x="1544" y="1335"/>
                  </a:lnTo>
                  <a:lnTo>
                    <a:pt x="1521" y="1365"/>
                  </a:lnTo>
                  <a:lnTo>
                    <a:pt x="1497" y="1396"/>
                  </a:lnTo>
                  <a:lnTo>
                    <a:pt x="1470" y="1426"/>
                  </a:lnTo>
                  <a:lnTo>
                    <a:pt x="1440" y="1457"/>
                  </a:lnTo>
                  <a:lnTo>
                    <a:pt x="1407" y="1488"/>
                  </a:lnTo>
                  <a:lnTo>
                    <a:pt x="1372" y="1517"/>
                  </a:lnTo>
                  <a:lnTo>
                    <a:pt x="1333" y="1546"/>
                  </a:lnTo>
                  <a:lnTo>
                    <a:pt x="1291" y="1572"/>
                  </a:lnTo>
                  <a:lnTo>
                    <a:pt x="1247" y="1598"/>
                  </a:lnTo>
                  <a:lnTo>
                    <a:pt x="1200" y="1621"/>
                  </a:lnTo>
                  <a:lnTo>
                    <a:pt x="1150" y="1640"/>
                  </a:lnTo>
                  <a:lnTo>
                    <a:pt x="1096" y="1658"/>
                  </a:lnTo>
                  <a:lnTo>
                    <a:pt x="1038" y="1672"/>
                  </a:lnTo>
                  <a:lnTo>
                    <a:pt x="978" y="1682"/>
                  </a:lnTo>
                  <a:lnTo>
                    <a:pt x="914" y="1689"/>
                  </a:lnTo>
                  <a:lnTo>
                    <a:pt x="847" y="1691"/>
                  </a:lnTo>
                  <a:lnTo>
                    <a:pt x="771" y="1688"/>
                  </a:lnTo>
                  <a:lnTo>
                    <a:pt x="699" y="1679"/>
                  </a:lnTo>
                  <a:lnTo>
                    <a:pt x="628" y="1664"/>
                  </a:lnTo>
                  <a:lnTo>
                    <a:pt x="560" y="1643"/>
                  </a:lnTo>
                  <a:lnTo>
                    <a:pt x="494" y="1615"/>
                  </a:lnTo>
                  <a:lnTo>
                    <a:pt x="432" y="1583"/>
                  </a:lnTo>
                  <a:lnTo>
                    <a:pt x="373" y="1547"/>
                  </a:lnTo>
                  <a:lnTo>
                    <a:pt x="318" y="1504"/>
                  </a:lnTo>
                  <a:lnTo>
                    <a:pt x="266" y="1458"/>
                  </a:lnTo>
                  <a:lnTo>
                    <a:pt x="219" y="1408"/>
                  </a:lnTo>
                  <a:lnTo>
                    <a:pt x="175" y="1352"/>
                  </a:lnTo>
                  <a:lnTo>
                    <a:pt x="135" y="1292"/>
                  </a:lnTo>
                  <a:lnTo>
                    <a:pt x="101" y="1230"/>
                  </a:lnTo>
                  <a:lnTo>
                    <a:pt x="72" y="1163"/>
                  </a:lnTo>
                  <a:lnTo>
                    <a:pt x="46" y="1093"/>
                  </a:lnTo>
                  <a:lnTo>
                    <a:pt x="26" y="1020"/>
                  </a:lnTo>
                  <a:lnTo>
                    <a:pt x="12" y="944"/>
                  </a:lnTo>
                  <a:lnTo>
                    <a:pt x="3" y="866"/>
                  </a:lnTo>
                  <a:lnTo>
                    <a:pt x="0" y="785"/>
                  </a:lnTo>
                  <a:lnTo>
                    <a:pt x="2" y="730"/>
                  </a:lnTo>
                  <a:lnTo>
                    <a:pt x="11" y="674"/>
                  </a:lnTo>
                  <a:lnTo>
                    <a:pt x="24" y="618"/>
                  </a:lnTo>
                  <a:lnTo>
                    <a:pt x="42" y="562"/>
                  </a:lnTo>
                  <a:lnTo>
                    <a:pt x="64" y="507"/>
                  </a:lnTo>
                  <a:lnTo>
                    <a:pt x="91" y="453"/>
                  </a:lnTo>
                  <a:lnTo>
                    <a:pt x="123" y="400"/>
                  </a:lnTo>
                  <a:lnTo>
                    <a:pt x="158" y="350"/>
                  </a:lnTo>
                  <a:lnTo>
                    <a:pt x="198" y="300"/>
                  </a:lnTo>
                  <a:lnTo>
                    <a:pt x="242" y="254"/>
                  </a:lnTo>
                  <a:lnTo>
                    <a:pt x="289" y="210"/>
                  </a:lnTo>
                  <a:lnTo>
                    <a:pt x="340" y="170"/>
                  </a:lnTo>
                  <a:lnTo>
                    <a:pt x="394" y="134"/>
                  </a:lnTo>
                  <a:lnTo>
                    <a:pt x="451" y="99"/>
                  </a:lnTo>
                  <a:lnTo>
                    <a:pt x="510" y="71"/>
                  </a:lnTo>
                  <a:lnTo>
                    <a:pt x="573" y="47"/>
                  </a:lnTo>
                  <a:lnTo>
                    <a:pt x="638" y="27"/>
                  </a:lnTo>
                  <a:lnTo>
                    <a:pt x="706" y="12"/>
                  </a:lnTo>
                  <a:lnTo>
                    <a:pt x="776" y="3"/>
                  </a:lnTo>
                  <a:lnTo>
                    <a:pt x="8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283"/>
            <p:cNvSpPr>
              <a:spLocks noEditPoints="1"/>
            </p:cNvSpPr>
            <p:nvPr/>
          </p:nvSpPr>
          <p:spPr bwMode="auto">
            <a:xfrm>
              <a:off x="747713" y="4376738"/>
              <a:ext cx="153987" cy="95250"/>
            </a:xfrm>
            <a:custGeom>
              <a:avLst/>
              <a:gdLst>
                <a:gd name="T0" fmla="*/ 121 w 968"/>
                <a:gd name="T1" fmla="*/ 121 h 605"/>
                <a:gd name="T2" fmla="*/ 121 w 968"/>
                <a:gd name="T3" fmla="*/ 484 h 605"/>
                <a:gd name="T4" fmla="*/ 665 w 968"/>
                <a:gd name="T5" fmla="*/ 484 h 605"/>
                <a:gd name="T6" fmla="*/ 698 w 968"/>
                <a:gd name="T7" fmla="*/ 482 h 605"/>
                <a:gd name="T8" fmla="*/ 730 w 968"/>
                <a:gd name="T9" fmla="*/ 473 h 605"/>
                <a:gd name="T10" fmla="*/ 757 w 968"/>
                <a:gd name="T11" fmla="*/ 460 h 605"/>
                <a:gd name="T12" fmla="*/ 783 w 968"/>
                <a:gd name="T13" fmla="*/ 442 h 605"/>
                <a:gd name="T14" fmla="*/ 805 w 968"/>
                <a:gd name="T15" fmla="*/ 421 h 605"/>
                <a:gd name="T16" fmla="*/ 822 w 968"/>
                <a:gd name="T17" fmla="*/ 396 h 605"/>
                <a:gd name="T18" fmla="*/ 836 w 968"/>
                <a:gd name="T19" fmla="*/ 367 h 605"/>
                <a:gd name="T20" fmla="*/ 843 w 968"/>
                <a:gd name="T21" fmla="*/ 337 h 605"/>
                <a:gd name="T22" fmla="*/ 847 w 968"/>
                <a:gd name="T23" fmla="*/ 303 h 605"/>
                <a:gd name="T24" fmla="*/ 843 w 968"/>
                <a:gd name="T25" fmla="*/ 270 h 605"/>
                <a:gd name="T26" fmla="*/ 836 w 968"/>
                <a:gd name="T27" fmla="*/ 239 h 605"/>
                <a:gd name="T28" fmla="*/ 822 w 968"/>
                <a:gd name="T29" fmla="*/ 210 h 605"/>
                <a:gd name="T30" fmla="*/ 805 w 968"/>
                <a:gd name="T31" fmla="*/ 185 h 605"/>
                <a:gd name="T32" fmla="*/ 783 w 968"/>
                <a:gd name="T33" fmla="*/ 163 h 605"/>
                <a:gd name="T34" fmla="*/ 757 w 968"/>
                <a:gd name="T35" fmla="*/ 145 h 605"/>
                <a:gd name="T36" fmla="*/ 730 w 968"/>
                <a:gd name="T37" fmla="*/ 132 h 605"/>
                <a:gd name="T38" fmla="*/ 698 w 968"/>
                <a:gd name="T39" fmla="*/ 125 h 605"/>
                <a:gd name="T40" fmla="*/ 665 w 968"/>
                <a:gd name="T41" fmla="*/ 121 h 605"/>
                <a:gd name="T42" fmla="*/ 121 w 968"/>
                <a:gd name="T43" fmla="*/ 121 h 605"/>
                <a:gd name="T44" fmla="*/ 60 w 968"/>
                <a:gd name="T45" fmla="*/ 0 h 605"/>
                <a:gd name="T46" fmla="*/ 665 w 968"/>
                <a:gd name="T47" fmla="*/ 0 h 605"/>
                <a:gd name="T48" fmla="*/ 710 w 968"/>
                <a:gd name="T49" fmla="*/ 4 h 605"/>
                <a:gd name="T50" fmla="*/ 753 w 968"/>
                <a:gd name="T51" fmla="*/ 14 h 605"/>
                <a:gd name="T52" fmla="*/ 794 w 968"/>
                <a:gd name="T53" fmla="*/ 29 h 605"/>
                <a:gd name="T54" fmla="*/ 831 w 968"/>
                <a:gd name="T55" fmla="*/ 49 h 605"/>
                <a:gd name="T56" fmla="*/ 864 w 968"/>
                <a:gd name="T57" fmla="*/ 74 h 605"/>
                <a:gd name="T58" fmla="*/ 894 w 968"/>
                <a:gd name="T59" fmla="*/ 104 h 605"/>
                <a:gd name="T60" fmla="*/ 919 w 968"/>
                <a:gd name="T61" fmla="*/ 138 h 605"/>
                <a:gd name="T62" fmla="*/ 940 w 968"/>
                <a:gd name="T63" fmla="*/ 175 h 605"/>
                <a:gd name="T64" fmla="*/ 955 w 968"/>
                <a:gd name="T65" fmla="*/ 215 h 605"/>
                <a:gd name="T66" fmla="*/ 964 w 968"/>
                <a:gd name="T67" fmla="*/ 257 h 605"/>
                <a:gd name="T68" fmla="*/ 968 w 968"/>
                <a:gd name="T69" fmla="*/ 303 h 605"/>
                <a:gd name="T70" fmla="*/ 964 w 968"/>
                <a:gd name="T71" fmla="*/ 348 h 605"/>
                <a:gd name="T72" fmla="*/ 955 w 968"/>
                <a:gd name="T73" fmla="*/ 391 h 605"/>
                <a:gd name="T74" fmla="*/ 940 w 968"/>
                <a:gd name="T75" fmla="*/ 431 h 605"/>
                <a:gd name="T76" fmla="*/ 919 w 968"/>
                <a:gd name="T77" fmla="*/ 468 h 605"/>
                <a:gd name="T78" fmla="*/ 894 w 968"/>
                <a:gd name="T79" fmla="*/ 502 h 605"/>
                <a:gd name="T80" fmla="*/ 864 w 968"/>
                <a:gd name="T81" fmla="*/ 532 h 605"/>
                <a:gd name="T82" fmla="*/ 831 w 968"/>
                <a:gd name="T83" fmla="*/ 557 h 605"/>
                <a:gd name="T84" fmla="*/ 794 w 968"/>
                <a:gd name="T85" fmla="*/ 577 h 605"/>
                <a:gd name="T86" fmla="*/ 753 w 968"/>
                <a:gd name="T87" fmla="*/ 592 h 605"/>
                <a:gd name="T88" fmla="*/ 710 w 968"/>
                <a:gd name="T89" fmla="*/ 601 h 605"/>
                <a:gd name="T90" fmla="*/ 665 w 968"/>
                <a:gd name="T91" fmla="*/ 605 h 605"/>
                <a:gd name="T92" fmla="*/ 60 w 968"/>
                <a:gd name="T93" fmla="*/ 605 h 605"/>
                <a:gd name="T94" fmla="*/ 40 w 968"/>
                <a:gd name="T95" fmla="*/ 602 h 605"/>
                <a:gd name="T96" fmla="*/ 23 w 968"/>
                <a:gd name="T97" fmla="*/ 595 h 605"/>
                <a:gd name="T98" fmla="*/ 11 w 968"/>
                <a:gd name="T99" fmla="*/ 581 h 605"/>
                <a:gd name="T100" fmla="*/ 3 w 968"/>
                <a:gd name="T101" fmla="*/ 565 h 605"/>
                <a:gd name="T102" fmla="*/ 0 w 968"/>
                <a:gd name="T103" fmla="*/ 544 h 605"/>
                <a:gd name="T104" fmla="*/ 0 w 968"/>
                <a:gd name="T105" fmla="*/ 61 h 605"/>
                <a:gd name="T106" fmla="*/ 3 w 968"/>
                <a:gd name="T107" fmla="*/ 41 h 605"/>
                <a:gd name="T108" fmla="*/ 11 w 968"/>
                <a:gd name="T109" fmla="*/ 25 h 605"/>
                <a:gd name="T110" fmla="*/ 23 w 968"/>
                <a:gd name="T111" fmla="*/ 11 h 605"/>
                <a:gd name="T112" fmla="*/ 40 w 968"/>
                <a:gd name="T113" fmla="*/ 4 h 605"/>
                <a:gd name="T114" fmla="*/ 60 w 968"/>
                <a:gd name="T115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68" h="605">
                  <a:moveTo>
                    <a:pt x="121" y="121"/>
                  </a:moveTo>
                  <a:lnTo>
                    <a:pt x="121" y="484"/>
                  </a:lnTo>
                  <a:lnTo>
                    <a:pt x="665" y="484"/>
                  </a:lnTo>
                  <a:lnTo>
                    <a:pt x="698" y="482"/>
                  </a:lnTo>
                  <a:lnTo>
                    <a:pt x="730" y="473"/>
                  </a:lnTo>
                  <a:lnTo>
                    <a:pt x="757" y="460"/>
                  </a:lnTo>
                  <a:lnTo>
                    <a:pt x="783" y="442"/>
                  </a:lnTo>
                  <a:lnTo>
                    <a:pt x="805" y="421"/>
                  </a:lnTo>
                  <a:lnTo>
                    <a:pt x="822" y="396"/>
                  </a:lnTo>
                  <a:lnTo>
                    <a:pt x="836" y="367"/>
                  </a:lnTo>
                  <a:lnTo>
                    <a:pt x="843" y="337"/>
                  </a:lnTo>
                  <a:lnTo>
                    <a:pt x="847" y="303"/>
                  </a:lnTo>
                  <a:lnTo>
                    <a:pt x="843" y="270"/>
                  </a:lnTo>
                  <a:lnTo>
                    <a:pt x="836" y="239"/>
                  </a:lnTo>
                  <a:lnTo>
                    <a:pt x="822" y="210"/>
                  </a:lnTo>
                  <a:lnTo>
                    <a:pt x="805" y="185"/>
                  </a:lnTo>
                  <a:lnTo>
                    <a:pt x="783" y="163"/>
                  </a:lnTo>
                  <a:lnTo>
                    <a:pt x="757" y="145"/>
                  </a:lnTo>
                  <a:lnTo>
                    <a:pt x="730" y="132"/>
                  </a:lnTo>
                  <a:lnTo>
                    <a:pt x="698" y="125"/>
                  </a:lnTo>
                  <a:lnTo>
                    <a:pt x="665" y="121"/>
                  </a:lnTo>
                  <a:lnTo>
                    <a:pt x="121" y="121"/>
                  </a:lnTo>
                  <a:close/>
                  <a:moveTo>
                    <a:pt x="60" y="0"/>
                  </a:moveTo>
                  <a:lnTo>
                    <a:pt x="665" y="0"/>
                  </a:lnTo>
                  <a:lnTo>
                    <a:pt x="710" y="4"/>
                  </a:lnTo>
                  <a:lnTo>
                    <a:pt x="753" y="14"/>
                  </a:lnTo>
                  <a:lnTo>
                    <a:pt x="794" y="29"/>
                  </a:lnTo>
                  <a:lnTo>
                    <a:pt x="831" y="49"/>
                  </a:lnTo>
                  <a:lnTo>
                    <a:pt x="864" y="74"/>
                  </a:lnTo>
                  <a:lnTo>
                    <a:pt x="894" y="104"/>
                  </a:lnTo>
                  <a:lnTo>
                    <a:pt x="919" y="138"/>
                  </a:lnTo>
                  <a:lnTo>
                    <a:pt x="940" y="175"/>
                  </a:lnTo>
                  <a:lnTo>
                    <a:pt x="955" y="215"/>
                  </a:lnTo>
                  <a:lnTo>
                    <a:pt x="964" y="257"/>
                  </a:lnTo>
                  <a:lnTo>
                    <a:pt x="968" y="303"/>
                  </a:lnTo>
                  <a:lnTo>
                    <a:pt x="964" y="348"/>
                  </a:lnTo>
                  <a:lnTo>
                    <a:pt x="955" y="391"/>
                  </a:lnTo>
                  <a:lnTo>
                    <a:pt x="940" y="431"/>
                  </a:lnTo>
                  <a:lnTo>
                    <a:pt x="919" y="468"/>
                  </a:lnTo>
                  <a:lnTo>
                    <a:pt x="894" y="502"/>
                  </a:lnTo>
                  <a:lnTo>
                    <a:pt x="864" y="532"/>
                  </a:lnTo>
                  <a:lnTo>
                    <a:pt x="831" y="557"/>
                  </a:lnTo>
                  <a:lnTo>
                    <a:pt x="794" y="577"/>
                  </a:lnTo>
                  <a:lnTo>
                    <a:pt x="753" y="592"/>
                  </a:lnTo>
                  <a:lnTo>
                    <a:pt x="710" y="601"/>
                  </a:lnTo>
                  <a:lnTo>
                    <a:pt x="665" y="605"/>
                  </a:lnTo>
                  <a:lnTo>
                    <a:pt x="60" y="605"/>
                  </a:lnTo>
                  <a:lnTo>
                    <a:pt x="40" y="602"/>
                  </a:lnTo>
                  <a:lnTo>
                    <a:pt x="23" y="595"/>
                  </a:lnTo>
                  <a:lnTo>
                    <a:pt x="11" y="581"/>
                  </a:lnTo>
                  <a:lnTo>
                    <a:pt x="3" y="565"/>
                  </a:lnTo>
                  <a:lnTo>
                    <a:pt x="0" y="544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3" y="11"/>
                  </a:lnTo>
                  <a:lnTo>
                    <a:pt x="40" y="4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284"/>
            <p:cNvSpPr>
              <a:spLocks noEditPoints="1"/>
            </p:cNvSpPr>
            <p:nvPr/>
          </p:nvSpPr>
          <p:spPr bwMode="auto">
            <a:xfrm>
              <a:off x="747713" y="4510088"/>
              <a:ext cx="153987" cy="115888"/>
            </a:xfrm>
            <a:custGeom>
              <a:avLst/>
              <a:gdLst>
                <a:gd name="T0" fmla="*/ 121 w 968"/>
                <a:gd name="T1" fmla="*/ 121 h 725"/>
                <a:gd name="T2" fmla="*/ 121 w 968"/>
                <a:gd name="T3" fmla="*/ 604 h 725"/>
                <a:gd name="T4" fmla="*/ 605 w 968"/>
                <a:gd name="T5" fmla="*/ 604 h 725"/>
                <a:gd name="T6" fmla="*/ 644 w 968"/>
                <a:gd name="T7" fmla="*/ 601 h 725"/>
                <a:gd name="T8" fmla="*/ 680 w 968"/>
                <a:gd name="T9" fmla="*/ 592 h 725"/>
                <a:gd name="T10" fmla="*/ 716 w 968"/>
                <a:gd name="T11" fmla="*/ 578 h 725"/>
                <a:gd name="T12" fmla="*/ 748 w 968"/>
                <a:gd name="T13" fmla="*/ 558 h 725"/>
                <a:gd name="T14" fmla="*/ 775 w 968"/>
                <a:gd name="T15" fmla="*/ 534 h 725"/>
                <a:gd name="T16" fmla="*/ 799 w 968"/>
                <a:gd name="T17" fmla="*/ 505 h 725"/>
                <a:gd name="T18" fmla="*/ 819 w 968"/>
                <a:gd name="T19" fmla="*/ 474 h 725"/>
                <a:gd name="T20" fmla="*/ 834 w 968"/>
                <a:gd name="T21" fmla="*/ 440 h 725"/>
                <a:gd name="T22" fmla="*/ 843 w 968"/>
                <a:gd name="T23" fmla="*/ 402 h 725"/>
                <a:gd name="T24" fmla="*/ 847 w 968"/>
                <a:gd name="T25" fmla="*/ 363 h 725"/>
                <a:gd name="T26" fmla="*/ 843 w 968"/>
                <a:gd name="T27" fmla="*/ 324 h 725"/>
                <a:gd name="T28" fmla="*/ 834 w 968"/>
                <a:gd name="T29" fmla="*/ 287 h 725"/>
                <a:gd name="T30" fmla="*/ 819 w 968"/>
                <a:gd name="T31" fmla="*/ 252 h 725"/>
                <a:gd name="T32" fmla="*/ 799 w 968"/>
                <a:gd name="T33" fmla="*/ 221 h 725"/>
                <a:gd name="T34" fmla="*/ 775 w 968"/>
                <a:gd name="T35" fmla="*/ 192 h 725"/>
                <a:gd name="T36" fmla="*/ 748 w 968"/>
                <a:gd name="T37" fmla="*/ 168 h 725"/>
                <a:gd name="T38" fmla="*/ 716 w 968"/>
                <a:gd name="T39" fmla="*/ 148 h 725"/>
                <a:gd name="T40" fmla="*/ 680 w 968"/>
                <a:gd name="T41" fmla="*/ 134 h 725"/>
                <a:gd name="T42" fmla="*/ 644 w 968"/>
                <a:gd name="T43" fmla="*/ 124 h 725"/>
                <a:gd name="T44" fmla="*/ 605 w 968"/>
                <a:gd name="T45" fmla="*/ 121 h 725"/>
                <a:gd name="T46" fmla="*/ 121 w 968"/>
                <a:gd name="T47" fmla="*/ 121 h 725"/>
                <a:gd name="T48" fmla="*/ 60 w 968"/>
                <a:gd name="T49" fmla="*/ 0 h 725"/>
                <a:gd name="T50" fmla="*/ 605 w 968"/>
                <a:gd name="T51" fmla="*/ 0 h 725"/>
                <a:gd name="T52" fmla="*/ 654 w 968"/>
                <a:gd name="T53" fmla="*/ 3 h 725"/>
                <a:gd name="T54" fmla="*/ 700 w 968"/>
                <a:gd name="T55" fmla="*/ 13 h 725"/>
                <a:gd name="T56" fmla="*/ 745 w 968"/>
                <a:gd name="T57" fmla="*/ 29 h 725"/>
                <a:gd name="T58" fmla="*/ 787 w 968"/>
                <a:gd name="T59" fmla="*/ 51 h 725"/>
                <a:gd name="T60" fmla="*/ 826 w 968"/>
                <a:gd name="T61" fmla="*/ 76 h 725"/>
                <a:gd name="T62" fmla="*/ 861 w 968"/>
                <a:gd name="T63" fmla="*/ 107 h 725"/>
                <a:gd name="T64" fmla="*/ 892 w 968"/>
                <a:gd name="T65" fmla="*/ 142 h 725"/>
                <a:gd name="T66" fmla="*/ 918 w 968"/>
                <a:gd name="T67" fmla="*/ 180 h 725"/>
                <a:gd name="T68" fmla="*/ 939 w 968"/>
                <a:gd name="T69" fmla="*/ 222 h 725"/>
                <a:gd name="T70" fmla="*/ 954 w 968"/>
                <a:gd name="T71" fmla="*/ 267 h 725"/>
                <a:gd name="T72" fmla="*/ 964 w 968"/>
                <a:gd name="T73" fmla="*/ 314 h 725"/>
                <a:gd name="T74" fmla="*/ 968 w 968"/>
                <a:gd name="T75" fmla="*/ 363 h 725"/>
                <a:gd name="T76" fmla="*/ 964 w 968"/>
                <a:gd name="T77" fmla="*/ 412 h 725"/>
                <a:gd name="T78" fmla="*/ 954 w 968"/>
                <a:gd name="T79" fmla="*/ 459 h 725"/>
                <a:gd name="T80" fmla="*/ 939 w 968"/>
                <a:gd name="T81" fmla="*/ 503 h 725"/>
                <a:gd name="T82" fmla="*/ 918 w 968"/>
                <a:gd name="T83" fmla="*/ 546 h 725"/>
                <a:gd name="T84" fmla="*/ 892 w 968"/>
                <a:gd name="T85" fmla="*/ 585 h 725"/>
                <a:gd name="T86" fmla="*/ 861 w 968"/>
                <a:gd name="T87" fmla="*/ 619 h 725"/>
                <a:gd name="T88" fmla="*/ 826 w 968"/>
                <a:gd name="T89" fmla="*/ 649 h 725"/>
                <a:gd name="T90" fmla="*/ 787 w 968"/>
                <a:gd name="T91" fmla="*/ 676 h 725"/>
                <a:gd name="T92" fmla="*/ 745 w 968"/>
                <a:gd name="T93" fmla="*/ 697 h 725"/>
                <a:gd name="T94" fmla="*/ 700 w 968"/>
                <a:gd name="T95" fmla="*/ 713 h 725"/>
                <a:gd name="T96" fmla="*/ 654 w 968"/>
                <a:gd name="T97" fmla="*/ 722 h 725"/>
                <a:gd name="T98" fmla="*/ 605 w 968"/>
                <a:gd name="T99" fmla="*/ 725 h 725"/>
                <a:gd name="T100" fmla="*/ 60 w 968"/>
                <a:gd name="T101" fmla="*/ 725 h 725"/>
                <a:gd name="T102" fmla="*/ 40 w 968"/>
                <a:gd name="T103" fmla="*/ 723 h 725"/>
                <a:gd name="T104" fmla="*/ 23 w 968"/>
                <a:gd name="T105" fmla="*/ 715 h 725"/>
                <a:gd name="T106" fmla="*/ 11 w 968"/>
                <a:gd name="T107" fmla="*/ 702 h 725"/>
                <a:gd name="T108" fmla="*/ 3 w 968"/>
                <a:gd name="T109" fmla="*/ 686 h 725"/>
                <a:gd name="T110" fmla="*/ 0 w 968"/>
                <a:gd name="T111" fmla="*/ 665 h 725"/>
                <a:gd name="T112" fmla="*/ 0 w 968"/>
                <a:gd name="T113" fmla="*/ 61 h 725"/>
                <a:gd name="T114" fmla="*/ 3 w 968"/>
                <a:gd name="T115" fmla="*/ 41 h 725"/>
                <a:gd name="T116" fmla="*/ 11 w 968"/>
                <a:gd name="T117" fmla="*/ 24 h 725"/>
                <a:gd name="T118" fmla="*/ 23 w 968"/>
                <a:gd name="T119" fmla="*/ 11 h 725"/>
                <a:gd name="T120" fmla="*/ 40 w 968"/>
                <a:gd name="T121" fmla="*/ 3 h 725"/>
                <a:gd name="T122" fmla="*/ 60 w 968"/>
                <a:gd name="T123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8" h="725">
                  <a:moveTo>
                    <a:pt x="121" y="121"/>
                  </a:moveTo>
                  <a:lnTo>
                    <a:pt x="121" y="604"/>
                  </a:lnTo>
                  <a:lnTo>
                    <a:pt x="605" y="604"/>
                  </a:lnTo>
                  <a:lnTo>
                    <a:pt x="644" y="601"/>
                  </a:lnTo>
                  <a:lnTo>
                    <a:pt x="680" y="592"/>
                  </a:lnTo>
                  <a:lnTo>
                    <a:pt x="716" y="578"/>
                  </a:lnTo>
                  <a:lnTo>
                    <a:pt x="748" y="558"/>
                  </a:lnTo>
                  <a:lnTo>
                    <a:pt x="775" y="534"/>
                  </a:lnTo>
                  <a:lnTo>
                    <a:pt x="799" y="505"/>
                  </a:lnTo>
                  <a:lnTo>
                    <a:pt x="819" y="474"/>
                  </a:lnTo>
                  <a:lnTo>
                    <a:pt x="834" y="440"/>
                  </a:lnTo>
                  <a:lnTo>
                    <a:pt x="843" y="402"/>
                  </a:lnTo>
                  <a:lnTo>
                    <a:pt x="847" y="363"/>
                  </a:lnTo>
                  <a:lnTo>
                    <a:pt x="843" y="324"/>
                  </a:lnTo>
                  <a:lnTo>
                    <a:pt x="834" y="287"/>
                  </a:lnTo>
                  <a:lnTo>
                    <a:pt x="819" y="252"/>
                  </a:lnTo>
                  <a:lnTo>
                    <a:pt x="799" y="221"/>
                  </a:lnTo>
                  <a:lnTo>
                    <a:pt x="775" y="192"/>
                  </a:lnTo>
                  <a:lnTo>
                    <a:pt x="748" y="168"/>
                  </a:lnTo>
                  <a:lnTo>
                    <a:pt x="716" y="148"/>
                  </a:lnTo>
                  <a:lnTo>
                    <a:pt x="680" y="134"/>
                  </a:lnTo>
                  <a:lnTo>
                    <a:pt x="644" y="124"/>
                  </a:lnTo>
                  <a:lnTo>
                    <a:pt x="605" y="121"/>
                  </a:lnTo>
                  <a:lnTo>
                    <a:pt x="121" y="121"/>
                  </a:lnTo>
                  <a:close/>
                  <a:moveTo>
                    <a:pt x="60" y="0"/>
                  </a:moveTo>
                  <a:lnTo>
                    <a:pt x="605" y="0"/>
                  </a:lnTo>
                  <a:lnTo>
                    <a:pt x="654" y="3"/>
                  </a:lnTo>
                  <a:lnTo>
                    <a:pt x="700" y="13"/>
                  </a:lnTo>
                  <a:lnTo>
                    <a:pt x="745" y="29"/>
                  </a:lnTo>
                  <a:lnTo>
                    <a:pt x="787" y="51"/>
                  </a:lnTo>
                  <a:lnTo>
                    <a:pt x="826" y="76"/>
                  </a:lnTo>
                  <a:lnTo>
                    <a:pt x="861" y="107"/>
                  </a:lnTo>
                  <a:lnTo>
                    <a:pt x="892" y="142"/>
                  </a:lnTo>
                  <a:lnTo>
                    <a:pt x="918" y="180"/>
                  </a:lnTo>
                  <a:lnTo>
                    <a:pt x="939" y="222"/>
                  </a:lnTo>
                  <a:lnTo>
                    <a:pt x="954" y="267"/>
                  </a:lnTo>
                  <a:lnTo>
                    <a:pt x="964" y="314"/>
                  </a:lnTo>
                  <a:lnTo>
                    <a:pt x="968" y="363"/>
                  </a:lnTo>
                  <a:lnTo>
                    <a:pt x="964" y="412"/>
                  </a:lnTo>
                  <a:lnTo>
                    <a:pt x="954" y="459"/>
                  </a:lnTo>
                  <a:lnTo>
                    <a:pt x="939" y="503"/>
                  </a:lnTo>
                  <a:lnTo>
                    <a:pt x="918" y="546"/>
                  </a:lnTo>
                  <a:lnTo>
                    <a:pt x="892" y="585"/>
                  </a:lnTo>
                  <a:lnTo>
                    <a:pt x="861" y="619"/>
                  </a:lnTo>
                  <a:lnTo>
                    <a:pt x="826" y="649"/>
                  </a:lnTo>
                  <a:lnTo>
                    <a:pt x="787" y="676"/>
                  </a:lnTo>
                  <a:lnTo>
                    <a:pt x="745" y="697"/>
                  </a:lnTo>
                  <a:lnTo>
                    <a:pt x="700" y="713"/>
                  </a:lnTo>
                  <a:lnTo>
                    <a:pt x="654" y="722"/>
                  </a:lnTo>
                  <a:lnTo>
                    <a:pt x="605" y="725"/>
                  </a:lnTo>
                  <a:lnTo>
                    <a:pt x="60" y="725"/>
                  </a:lnTo>
                  <a:lnTo>
                    <a:pt x="40" y="723"/>
                  </a:lnTo>
                  <a:lnTo>
                    <a:pt x="23" y="715"/>
                  </a:lnTo>
                  <a:lnTo>
                    <a:pt x="11" y="702"/>
                  </a:lnTo>
                  <a:lnTo>
                    <a:pt x="3" y="686"/>
                  </a:lnTo>
                  <a:lnTo>
                    <a:pt x="0" y="665"/>
                  </a:lnTo>
                  <a:lnTo>
                    <a:pt x="0" y="61"/>
                  </a:lnTo>
                  <a:lnTo>
                    <a:pt x="3" y="41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285"/>
            <p:cNvSpPr>
              <a:spLocks noEditPoints="1"/>
            </p:cNvSpPr>
            <p:nvPr/>
          </p:nvSpPr>
          <p:spPr bwMode="auto">
            <a:xfrm>
              <a:off x="1065213" y="4462463"/>
              <a:ext cx="125412" cy="76200"/>
            </a:xfrm>
            <a:custGeom>
              <a:avLst/>
              <a:gdLst>
                <a:gd name="T0" fmla="*/ 351 w 787"/>
                <a:gd name="T1" fmla="*/ 124 h 483"/>
                <a:gd name="T2" fmla="*/ 277 w 787"/>
                <a:gd name="T3" fmla="*/ 143 h 483"/>
                <a:gd name="T4" fmla="*/ 217 w 787"/>
                <a:gd name="T5" fmla="*/ 177 h 483"/>
                <a:gd name="T6" fmla="*/ 171 w 787"/>
                <a:gd name="T7" fmla="*/ 223 h 483"/>
                <a:gd name="T8" fmla="*/ 139 w 787"/>
                <a:gd name="T9" fmla="*/ 277 h 483"/>
                <a:gd name="T10" fmla="*/ 123 w 787"/>
                <a:gd name="T11" fmla="*/ 334 h 483"/>
                <a:gd name="T12" fmla="*/ 666 w 787"/>
                <a:gd name="T13" fmla="*/ 363 h 483"/>
                <a:gd name="T14" fmla="*/ 658 w 787"/>
                <a:gd name="T15" fmla="*/ 305 h 483"/>
                <a:gd name="T16" fmla="*/ 634 w 787"/>
                <a:gd name="T17" fmla="*/ 249 h 483"/>
                <a:gd name="T18" fmla="*/ 595 w 787"/>
                <a:gd name="T19" fmla="*/ 199 h 483"/>
                <a:gd name="T20" fmla="*/ 542 w 787"/>
                <a:gd name="T21" fmla="*/ 158 h 483"/>
                <a:gd name="T22" fmla="*/ 474 w 787"/>
                <a:gd name="T23" fmla="*/ 131 h 483"/>
                <a:gd name="T24" fmla="*/ 394 w 787"/>
                <a:gd name="T25" fmla="*/ 121 h 483"/>
                <a:gd name="T26" fmla="*/ 442 w 787"/>
                <a:gd name="T27" fmla="*/ 3 h 483"/>
                <a:gd name="T28" fmla="*/ 531 w 787"/>
                <a:gd name="T29" fmla="*/ 21 h 483"/>
                <a:gd name="T30" fmla="*/ 608 w 787"/>
                <a:gd name="T31" fmla="*/ 55 h 483"/>
                <a:gd name="T32" fmla="*/ 671 w 787"/>
                <a:gd name="T33" fmla="*/ 102 h 483"/>
                <a:gd name="T34" fmla="*/ 722 w 787"/>
                <a:gd name="T35" fmla="*/ 159 h 483"/>
                <a:gd name="T36" fmla="*/ 757 w 787"/>
                <a:gd name="T37" fmla="*/ 224 h 483"/>
                <a:gd name="T38" fmla="*/ 779 w 787"/>
                <a:gd name="T39" fmla="*/ 292 h 483"/>
                <a:gd name="T40" fmla="*/ 787 w 787"/>
                <a:gd name="T41" fmla="*/ 363 h 483"/>
                <a:gd name="T42" fmla="*/ 783 w 787"/>
                <a:gd name="T43" fmla="*/ 444 h 483"/>
                <a:gd name="T44" fmla="*/ 763 w 787"/>
                <a:gd name="T45" fmla="*/ 474 h 483"/>
                <a:gd name="T46" fmla="*/ 726 w 787"/>
                <a:gd name="T47" fmla="*/ 483 h 483"/>
                <a:gd name="T48" fmla="*/ 41 w 787"/>
                <a:gd name="T49" fmla="*/ 481 h 483"/>
                <a:gd name="T50" fmla="*/ 11 w 787"/>
                <a:gd name="T51" fmla="*/ 460 h 483"/>
                <a:gd name="T52" fmla="*/ 0 w 787"/>
                <a:gd name="T53" fmla="*/ 423 h 483"/>
                <a:gd name="T54" fmla="*/ 2 w 787"/>
                <a:gd name="T55" fmla="*/ 327 h 483"/>
                <a:gd name="T56" fmla="*/ 18 w 787"/>
                <a:gd name="T57" fmla="*/ 258 h 483"/>
                <a:gd name="T58" fmla="*/ 47 w 787"/>
                <a:gd name="T59" fmla="*/ 191 h 483"/>
                <a:gd name="T60" fmla="*/ 90 w 787"/>
                <a:gd name="T61" fmla="*/ 130 h 483"/>
                <a:gd name="T62" fmla="*/ 147 w 787"/>
                <a:gd name="T63" fmla="*/ 78 h 483"/>
                <a:gd name="T64" fmla="*/ 218 w 787"/>
                <a:gd name="T65" fmla="*/ 36 h 483"/>
                <a:gd name="T66" fmla="*/ 299 w 787"/>
                <a:gd name="T67" fmla="*/ 10 h 483"/>
                <a:gd name="T68" fmla="*/ 394 w 787"/>
                <a:gd name="T69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7" h="483">
                  <a:moveTo>
                    <a:pt x="394" y="121"/>
                  </a:moveTo>
                  <a:lnTo>
                    <a:pt x="351" y="124"/>
                  </a:lnTo>
                  <a:lnTo>
                    <a:pt x="312" y="131"/>
                  </a:lnTo>
                  <a:lnTo>
                    <a:pt x="277" y="143"/>
                  </a:lnTo>
                  <a:lnTo>
                    <a:pt x="244" y="158"/>
                  </a:lnTo>
                  <a:lnTo>
                    <a:pt x="217" y="177"/>
                  </a:lnTo>
                  <a:lnTo>
                    <a:pt x="191" y="199"/>
                  </a:lnTo>
                  <a:lnTo>
                    <a:pt x="171" y="223"/>
                  </a:lnTo>
                  <a:lnTo>
                    <a:pt x="153" y="249"/>
                  </a:lnTo>
                  <a:lnTo>
                    <a:pt x="139" y="277"/>
                  </a:lnTo>
                  <a:lnTo>
                    <a:pt x="129" y="305"/>
                  </a:lnTo>
                  <a:lnTo>
                    <a:pt x="123" y="334"/>
                  </a:lnTo>
                  <a:lnTo>
                    <a:pt x="121" y="363"/>
                  </a:lnTo>
                  <a:lnTo>
                    <a:pt x="666" y="363"/>
                  </a:lnTo>
                  <a:lnTo>
                    <a:pt x="663" y="334"/>
                  </a:lnTo>
                  <a:lnTo>
                    <a:pt x="658" y="305"/>
                  </a:lnTo>
                  <a:lnTo>
                    <a:pt x="648" y="277"/>
                  </a:lnTo>
                  <a:lnTo>
                    <a:pt x="634" y="249"/>
                  </a:lnTo>
                  <a:lnTo>
                    <a:pt x="616" y="223"/>
                  </a:lnTo>
                  <a:lnTo>
                    <a:pt x="595" y="199"/>
                  </a:lnTo>
                  <a:lnTo>
                    <a:pt x="570" y="177"/>
                  </a:lnTo>
                  <a:lnTo>
                    <a:pt x="542" y="158"/>
                  </a:lnTo>
                  <a:lnTo>
                    <a:pt x="509" y="143"/>
                  </a:lnTo>
                  <a:lnTo>
                    <a:pt x="474" y="131"/>
                  </a:lnTo>
                  <a:lnTo>
                    <a:pt x="436" y="124"/>
                  </a:lnTo>
                  <a:lnTo>
                    <a:pt x="394" y="121"/>
                  </a:lnTo>
                  <a:close/>
                  <a:moveTo>
                    <a:pt x="394" y="0"/>
                  </a:moveTo>
                  <a:lnTo>
                    <a:pt x="442" y="3"/>
                  </a:lnTo>
                  <a:lnTo>
                    <a:pt x="488" y="10"/>
                  </a:lnTo>
                  <a:lnTo>
                    <a:pt x="531" y="21"/>
                  </a:lnTo>
                  <a:lnTo>
                    <a:pt x="572" y="36"/>
                  </a:lnTo>
                  <a:lnTo>
                    <a:pt x="608" y="55"/>
                  </a:lnTo>
                  <a:lnTo>
                    <a:pt x="641" y="78"/>
                  </a:lnTo>
                  <a:lnTo>
                    <a:pt x="671" y="102"/>
                  </a:lnTo>
                  <a:lnTo>
                    <a:pt x="699" y="130"/>
                  </a:lnTo>
                  <a:lnTo>
                    <a:pt x="722" y="159"/>
                  </a:lnTo>
                  <a:lnTo>
                    <a:pt x="741" y="191"/>
                  </a:lnTo>
                  <a:lnTo>
                    <a:pt x="757" y="224"/>
                  </a:lnTo>
                  <a:lnTo>
                    <a:pt x="770" y="258"/>
                  </a:lnTo>
                  <a:lnTo>
                    <a:pt x="779" y="292"/>
                  </a:lnTo>
                  <a:lnTo>
                    <a:pt x="784" y="327"/>
                  </a:lnTo>
                  <a:lnTo>
                    <a:pt x="787" y="363"/>
                  </a:lnTo>
                  <a:lnTo>
                    <a:pt x="787" y="423"/>
                  </a:lnTo>
                  <a:lnTo>
                    <a:pt x="783" y="444"/>
                  </a:lnTo>
                  <a:lnTo>
                    <a:pt x="776" y="460"/>
                  </a:lnTo>
                  <a:lnTo>
                    <a:pt x="763" y="474"/>
                  </a:lnTo>
                  <a:lnTo>
                    <a:pt x="746" y="481"/>
                  </a:lnTo>
                  <a:lnTo>
                    <a:pt x="726" y="483"/>
                  </a:lnTo>
                  <a:lnTo>
                    <a:pt x="61" y="483"/>
                  </a:lnTo>
                  <a:lnTo>
                    <a:pt x="41" y="481"/>
                  </a:lnTo>
                  <a:lnTo>
                    <a:pt x="23" y="474"/>
                  </a:lnTo>
                  <a:lnTo>
                    <a:pt x="11" y="460"/>
                  </a:lnTo>
                  <a:lnTo>
                    <a:pt x="3" y="444"/>
                  </a:lnTo>
                  <a:lnTo>
                    <a:pt x="0" y="423"/>
                  </a:lnTo>
                  <a:lnTo>
                    <a:pt x="0" y="363"/>
                  </a:lnTo>
                  <a:lnTo>
                    <a:pt x="2" y="327"/>
                  </a:lnTo>
                  <a:lnTo>
                    <a:pt x="8" y="292"/>
                  </a:lnTo>
                  <a:lnTo>
                    <a:pt x="18" y="258"/>
                  </a:lnTo>
                  <a:lnTo>
                    <a:pt x="30" y="224"/>
                  </a:lnTo>
                  <a:lnTo>
                    <a:pt x="47" y="191"/>
                  </a:lnTo>
                  <a:lnTo>
                    <a:pt x="67" y="159"/>
                  </a:lnTo>
                  <a:lnTo>
                    <a:pt x="90" y="130"/>
                  </a:lnTo>
                  <a:lnTo>
                    <a:pt x="118" y="102"/>
                  </a:lnTo>
                  <a:lnTo>
                    <a:pt x="147" y="78"/>
                  </a:lnTo>
                  <a:lnTo>
                    <a:pt x="182" y="55"/>
                  </a:lnTo>
                  <a:lnTo>
                    <a:pt x="218" y="36"/>
                  </a:lnTo>
                  <a:lnTo>
                    <a:pt x="257" y="21"/>
                  </a:lnTo>
                  <a:lnTo>
                    <a:pt x="299" y="10"/>
                  </a:lnTo>
                  <a:lnTo>
                    <a:pt x="345" y="3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16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Office Theme</vt:lpstr>
      <vt:lpstr>Social Media Vector Icons</vt:lpstr>
      <vt:lpstr>Social Media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Adam</cp:lastModifiedBy>
  <cp:revision>28</cp:revision>
  <dcterms:created xsi:type="dcterms:W3CDTF">2016-11-20T20:27:57Z</dcterms:created>
  <dcterms:modified xsi:type="dcterms:W3CDTF">2017-03-18T20:06:03Z</dcterms:modified>
</cp:coreProperties>
</file>